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2"/>
    <p:restoredTop sz="94690"/>
  </p:normalViewPr>
  <p:slideViewPr>
    <p:cSldViewPr snapToGrid="0" snapToObjects="1">
      <p:cViewPr varScale="1">
        <p:scale>
          <a:sx n="92" d="100"/>
          <a:sy n="92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270B6-11C9-D249-B7CE-6C41F40DF62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8C923-F76B-794C-8BCA-1C7CB66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2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0D33-3AC2-4243-91DD-DA64D597657C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9BF2-7393-A44A-96D5-B15A2BB5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30685" y="2703467"/>
            <a:ext cx="7072132" cy="23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407535" y="2842363"/>
            <a:ext cx="4027990" cy="192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1870" y="2136308"/>
            <a:ext cx="601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6134583" y="2770556"/>
            <a:ext cx="601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9201875" y="2189055"/>
            <a:ext cx="601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</a:t>
            </a:r>
            <a:endParaRPr lang="en-US" sz="4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58675" y="2836578"/>
            <a:ext cx="3044142" cy="2315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61640" y="4549676"/>
            <a:ext cx="517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AC=AB+BC</a:t>
            </a:r>
            <a:endParaRPr lang="en-US" sz="4800" dirty="0"/>
          </a:p>
          <a:p>
            <a:r>
              <a:rPr lang="en-US" sz="4800" dirty="0" smtClean="0"/>
              <a:t>AB=AC</a:t>
            </a:r>
            <a:r>
              <a:rPr lang="en-US" sz="4800" dirty="0" smtClean="0"/>
              <a:t> ⎼ </a:t>
            </a:r>
            <a:r>
              <a:rPr lang="en-US" sz="4800" dirty="0" smtClean="0"/>
              <a:t>BC</a:t>
            </a:r>
          </a:p>
          <a:p>
            <a:r>
              <a:rPr lang="en-US" sz="4800" dirty="0" smtClean="0"/>
              <a:t>BC=AC</a:t>
            </a:r>
            <a:r>
              <a:rPr lang="en-US" sz="4800" dirty="0" smtClean="0"/>
              <a:t> ⎼ </a:t>
            </a:r>
            <a:r>
              <a:rPr lang="en-US" sz="4800" dirty="0" smtClean="0"/>
              <a:t>AB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03655" y="-13180"/>
            <a:ext cx="9538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Decide on direction: </a:t>
            </a:r>
          </a:p>
          <a:p>
            <a:r>
              <a:rPr lang="en-US" sz="2800" i="1" dirty="0" smtClean="0"/>
              <a:t>MD</a:t>
            </a:r>
            <a:r>
              <a:rPr lang="en-US" sz="2800" i="1" baseline="-25000" dirty="0" smtClean="0"/>
              <a:t>AB</a:t>
            </a:r>
            <a:r>
              <a:rPr lang="en-US" sz="2800" i="1" dirty="0" smtClean="0"/>
              <a:t> = mean of A </a:t>
            </a:r>
            <a:r>
              <a:rPr lang="mr-IN" sz="2800" i="1" dirty="0" smtClean="0"/>
              <a:t>–</a:t>
            </a:r>
            <a:r>
              <a:rPr lang="en-US" sz="2800" i="1" dirty="0" smtClean="0"/>
              <a:t> mean of B    =  </a:t>
            </a:r>
          </a:p>
          <a:p>
            <a:r>
              <a:rPr lang="en-US" sz="2800" i="1" dirty="0" smtClean="0"/>
              <a:t>mean of A - mean of C + mean of C </a:t>
            </a:r>
            <a:r>
              <a:rPr lang="mr-IN" sz="2800" i="1" dirty="0" smtClean="0"/>
              <a:t>–</a:t>
            </a:r>
            <a:r>
              <a:rPr lang="en-US" sz="2800" i="1" dirty="0" smtClean="0"/>
              <a:t> mean of B</a:t>
            </a:r>
            <a:r>
              <a:rPr lang="en-US" sz="2800" i="1" dirty="0" smtClean="0"/>
              <a:t>   =</a:t>
            </a:r>
          </a:p>
          <a:p>
            <a:r>
              <a:rPr lang="en-US" sz="2800" i="1" dirty="0" smtClean="0"/>
              <a:t>MD</a:t>
            </a:r>
            <a:r>
              <a:rPr lang="en-US" sz="2800" i="1" baseline="-25000" dirty="0" smtClean="0"/>
              <a:t>AC</a:t>
            </a:r>
            <a:r>
              <a:rPr lang="en-US" sz="2800" i="1" dirty="0" smtClean="0"/>
              <a:t> + MD</a:t>
            </a:r>
            <a:r>
              <a:rPr lang="en-US" sz="2800" i="1" baseline="-25000" dirty="0" smtClean="0"/>
              <a:t>CB</a:t>
            </a:r>
            <a:endParaRPr lang="en-US" sz="2800" b="1" i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258274" y="3494878"/>
            <a:ext cx="6354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Realise</a:t>
            </a:r>
            <a:r>
              <a:rPr lang="en-US" sz="4000" dirty="0" smtClean="0"/>
              <a:t> that BC=⎼CB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53695" y="4549676"/>
            <a:ext cx="517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=AB </a:t>
            </a:r>
            <a:r>
              <a:rPr lang="en-US" sz="4800" dirty="0" smtClean="0"/>
              <a:t>⎼ </a:t>
            </a:r>
            <a:r>
              <a:rPr lang="en-US" sz="4800" dirty="0" smtClean="0"/>
              <a:t>CB</a:t>
            </a:r>
            <a:endParaRPr lang="en-US" sz="4800" dirty="0"/>
          </a:p>
          <a:p>
            <a:r>
              <a:rPr lang="en-US" sz="4800" dirty="0" smtClean="0"/>
              <a:t>=CB</a:t>
            </a:r>
            <a:r>
              <a:rPr lang="en-US" sz="4800" dirty="0" smtClean="0"/>
              <a:t> ⎼ CA</a:t>
            </a:r>
            <a:endParaRPr lang="en-US" sz="4800" dirty="0" smtClean="0"/>
          </a:p>
          <a:p>
            <a:endParaRPr lang="en-US" sz="4800" dirty="0"/>
          </a:p>
        </p:txBody>
      </p:sp>
      <p:sp>
        <p:nvSpPr>
          <p:cNvPr id="22" name="Rectangle 21"/>
          <p:cNvSpPr/>
          <p:nvPr/>
        </p:nvSpPr>
        <p:spPr>
          <a:xfrm>
            <a:off x="4825747" y="2039063"/>
            <a:ext cx="222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smtClean="0"/>
              <a:t>FROM LEFT TO RIGHT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166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  <p:bldP spid="19" grpId="0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8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1652" y="3151931"/>
            <a:ext cx="5173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AB=</a:t>
            </a:r>
            <a:r>
              <a:rPr lang="en-US" sz="6000" dirty="0" smtClean="0">
                <a:solidFill>
                  <a:srgbClr val="FF0000"/>
                </a:solidFill>
              </a:rPr>
              <a:t>C</a:t>
            </a:r>
            <a:r>
              <a:rPr lang="en-US" sz="6000" dirty="0" smtClean="0"/>
              <a:t>B-</a:t>
            </a:r>
            <a:r>
              <a:rPr lang="en-US" sz="6000" dirty="0" smtClean="0">
                <a:solidFill>
                  <a:srgbClr val="FF0000"/>
                </a:solidFill>
              </a:rPr>
              <a:t>C</a:t>
            </a:r>
            <a:r>
              <a:rPr lang="en-US" sz="6000" dirty="0" smtClean="0"/>
              <a:t>A</a:t>
            </a:r>
          </a:p>
          <a:p>
            <a:r>
              <a:rPr lang="en-US" sz="6000" dirty="0" smtClean="0"/>
              <a:t>XY=</a:t>
            </a:r>
            <a:r>
              <a:rPr lang="en-US" sz="6000" dirty="0" smtClean="0">
                <a:solidFill>
                  <a:srgbClr val="FF0000"/>
                </a:solidFill>
              </a:rPr>
              <a:t>Z</a:t>
            </a:r>
            <a:r>
              <a:rPr lang="en-US" sz="6000" dirty="0" smtClean="0"/>
              <a:t>Y-</a:t>
            </a:r>
            <a:r>
              <a:rPr lang="en-US" sz="6000" dirty="0" smtClean="0">
                <a:solidFill>
                  <a:srgbClr val="FF0000"/>
                </a:solidFill>
              </a:rPr>
              <a:t>Z</a:t>
            </a:r>
            <a:r>
              <a:rPr lang="en-US" sz="6000" dirty="0" smtClean="0"/>
              <a:t>X</a:t>
            </a:r>
          </a:p>
          <a:p>
            <a:r>
              <a:rPr lang="en-US" sz="6000" dirty="0" smtClean="0"/>
              <a:t>KL=</a:t>
            </a:r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L-</a:t>
            </a:r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K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361653" y="1651744"/>
            <a:ext cx="1324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AB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151468" y="472822"/>
            <a:ext cx="1324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solidFill>
                  <a:srgbClr val="FF0000"/>
                </a:solidFill>
              </a:rPr>
              <a:t>C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2612" y="1612294"/>
            <a:ext cx="27206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/>
              <a:t>=</a:t>
            </a:r>
            <a:r>
              <a:rPr lang="en-US" sz="6600" dirty="0" smtClean="0">
                <a:solidFill>
                  <a:srgbClr val="FF0000"/>
                </a:solidFill>
              </a:rPr>
              <a:t>C</a:t>
            </a:r>
            <a:r>
              <a:rPr lang="en-US" sz="6600" dirty="0" smtClean="0"/>
              <a:t>B-</a:t>
            </a:r>
            <a:r>
              <a:rPr lang="en-US" sz="6600" dirty="0" smtClean="0">
                <a:solidFill>
                  <a:srgbClr val="FF0000"/>
                </a:solidFill>
              </a:rPr>
              <a:t>C</a:t>
            </a:r>
            <a:r>
              <a:rPr lang="en-US" sz="6600" dirty="0" smtClean="0"/>
              <a:t>A</a:t>
            </a:r>
            <a:endParaRPr lang="en-US" sz="6600" dirty="0" smtClean="0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1668621" y="1329884"/>
            <a:ext cx="547267" cy="537953"/>
          </a:xfrm>
          <a:prstGeom prst="curvedConnector3">
            <a:avLst>
              <a:gd name="adj1" fmla="val -12657"/>
            </a:avLst>
          </a:prstGeom>
          <a:ln w="571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1315693" y="1498944"/>
            <a:ext cx="547266" cy="206853"/>
          </a:xfrm>
          <a:prstGeom prst="curvedConnector3">
            <a:avLst>
              <a:gd name="adj1" fmla="val 81328"/>
            </a:avLst>
          </a:prstGeom>
          <a:ln w="571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68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Chaimani</dc:creator>
  <cp:lastModifiedBy>Anna Chaimani</cp:lastModifiedBy>
  <cp:revision>6</cp:revision>
  <dcterms:created xsi:type="dcterms:W3CDTF">2018-04-28T11:50:14Z</dcterms:created>
  <dcterms:modified xsi:type="dcterms:W3CDTF">2018-04-28T12:51:00Z</dcterms:modified>
</cp:coreProperties>
</file>