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24" autoAdjust="0"/>
  </p:normalViewPr>
  <p:slideViewPr>
    <p:cSldViewPr>
      <p:cViewPr varScale="1">
        <p:scale>
          <a:sx n="58" d="100"/>
          <a:sy n="58" d="100"/>
        </p:scale>
        <p:origin x="68" y="2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632" y="6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4EC2A-FDF3-4254-88C2-606467EAFA90}" type="datetimeFigureOut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36E8-7996-4269-8179-31160DDCA74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16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CCC0-CBED-4778-9ECA-F8E97731A2CD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DD8-9D27-46A0-B7C5-74FC3A5C89B9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117B-F653-4CEA-8394-D40DA411B352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20067"/>
            <a:ext cx="8229600" cy="857250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63638"/>
            <a:ext cx="8229600" cy="3030984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D9DF-88D5-4A88-A9D2-3EF0F31B987E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2C4B-7D23-405A-BBE6-65493CE9575D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69930"/>
            <a:ext cx="8229600" cy="6439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1C8-92E8-4070-9415-08FC2E401183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54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4093-19FD-4EDB-B9CD-F6133F69D417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BE9D-9D51-47BB-9918-C96A826233D0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4E72-7134-4DE5-9330-E6962AC0D0B8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9E36-F04E-4486-9EFD-FEB09FCEB27E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9322-453F-4665-B4B2-AC785087C8D0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32429" y="573908"/>
            <a:ext cx="8229600" cy="64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32429" y="1665501"/>
            <a:ext cx="8229600" cy="285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940F-7347-43A5-B5FA-F0B9D3AC5F57}" type="datetime1">
              <a:rPr kumimoji="1" lang="ja-JP" altLang="en-US" smtClean="0"/>
              <a:pPr/>
              <a:t>2023/7/4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 bwMode="auto">
          <a:xfrm>
            <a:off x="214313" y="428626"/>
            <a:ext cx="8786812" cy="107156"/>
          </a:xfrm>
          <a:prstGeom prst="roundRect">
            <a:avLst/>
          </a:prstGeom>
          <a:gradFill>
            <a:gsLst>
              <a:gs pos="0">
                <a:srgbClr val="666699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  <a:ln>
            <a:noFill/>
          </a:ln>
          <a:effectLst/>
          <a:ex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1" y="2"/>
            <a:ext cx="3275856" cy="4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500" b="1" u="sng">
                <a:solidFill>
                  <a:srgbClr val="3830D1"/>
                </a:solidFill>
                <a:latin typeface="Arial"/>
              </a:defRPr>
            </a:pPr>
            <a:r>
              <a:t>PRODUCTION MONTHLY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534CD9"/>
                </a:solidFill>
                <a:latin typeface="Arial"/>
              </a:defRPr>
            </a:pPr>
            <a:r>
              <a:t>MIC division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NG PARETO</a:t>
            </a:r>
          </a:p>
        </p:txBody>
      </p:sp>
      <p:pic>
        <p:nvPicPr>
          <p:cNvPr id="3" name="Picture 2" descr="pare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NG TIME SERIES</a:t>
            </a:r>
          </a:p>
        </p:txBody>
      </p:sp>
      <p:pic>
        <p:nvPicPr>
          <p:cNvPr id="3" name="Picture 2" descr="ng_timeser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NG TIME SERIES</a:t>
            </a:r>
          </a:p>
        </p:txBody>
      </p:sp>
      <p:pic>
        <p:nvPicPr>
          <p:cNvPr id="3" name="Picture 2" descr="total_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4480"/>
            <a:ext cx="70408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JANUARY's PIVOT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3657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29619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ＭＳ Ｐゴシック</vt:lpstr>
      <vt:lpstr>Arial</vt:lpstr>
      <vt:lpstr>Calibri</vt:lpstr>
      <vt:lpstr>Office テーマ</vt:lpstr>
    </vt:vector>
  </TitlesOfParts>
  <Company>Minebea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hm40457</dc:creator>
  <cp:lastModifiedBy>Suraphop Bunsawat</cp:lastModifiedBy>
  <cp:revision>1228</cp:revision>
  <dcterms:created xsi:type="dcterms:W3CDTF">2013-10-30T08:18:02Z</dcterms:created>
  <dcterms:modified xsi:type="dcterms:W3CDTF">2023-07-04T03:49:44Z</dcterms:modified>
</cp:coreProperties>
</file>