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B2D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result week 1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