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23"/>
  </p:notesMasterIdLst>
  <p:sldIdLst>
    <p:sldId id="256" r:id="rId3"/>
    <p:sldId id="257" r:id="rId4"/>
    <p:sldId id="258" r:id="rId5"/>
    <p:sldId id="273" r:id="rId6"/>
    <p:sldId id="274" r:id="rId7"/>
    <p:sldId id="275" r:id="rId8"/>
    <p:sldId id="272" r:id="rId9"/>
    <p:sldId id="259" r:id="rId10"/>
    <p:sldId id="260" r:id="rId11"/>
    <p:sldId id="261" r:id="rId12"/>
    <p:sldId id="276" r:id="rId13"/>
    <p:sldId id="262" r:id="rId14"/>
    <p:sldId id="263" r:id="rId15"/>
    <p:sldId id="264" r:id="rId16"/>
    <p:sldId id="265" r:id="rId17"/>
    <p:sldId id="266" r:id="rId18"/>
    <p:sldId id="277" r:id="rId19"/>
    <p:sldId id="267" r:id="rId20"/>
    <p:sldId id="268" r:id="rId21"/>
    <p:sldId id="26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Inter" panose="020B0604020202020204" charset="0"/>
      <p:regular r:id="rId28"/>
      <p:bold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0345E9-16B0-4495-8B2A-43E192F6F2FA}">
  <a:tblStyle styleId="{CE0345E9-16B0-4495-8B2A-43E192F6F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ee5fefad4_2_7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5ee5fefad4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ee5fefad4_0_30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25ee5fefad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ee5fefad4_0_30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25ee5fefad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60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5ee5fefad4_0_31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25ee5fefad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5eec920f8e_0_1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25eec920f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eec920f8e_0_4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g25eec920f8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5eec920f8e_0_1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25eec920f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5eec920f8e_0_16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25eec920f8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5eec920f8e_0_16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25eec920f8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333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eec920f8e_0_14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25eec920f8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5eec920f8e_0_15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25eec920f8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e5fefad4_0_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5ee5fefa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5eec920f8e_0_12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25eec920f8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ee5fefad4_0_3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5ee5fefad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ee5fefad4_0_3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5ee5fefad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4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ee5fefad4_0_3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5ee5fefad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24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ee5fefad4_0_3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5ee5fefad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20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ee5fefad4_0_3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5ee5fefad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7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ee5fefad4_0_3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ee5fefad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5ee5fefad4_0_4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5ee5fefad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22313" y="330518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25" tIns="38950" rIns="77925" bIns="38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722313" y="2180042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25" tIns="38950" rIns="77925" bIns="3895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381001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77549" y="10885"/>
            <a:ext cx="2453054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較">
  <p:cSld name="1_比較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57200" y="571500"/>
            <a:ext cx="27009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5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1" y="114300"/>
            <a:ext cx="67173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57200" y="920522"/>
            <a:ext cx="2700996" cy="36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3"/>
          </p:nvPr>
        </p:nvSpPr>
        <p:spPr>
          <a:xfrm>
            <a:off x="3305908" y="571500"/>
            <a:ext cx="27009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4"/>
          </p:nvPr>
        </p:nvSpPr>
        <p:spPr>
          <a:xfrm>
            <a:off x="3305909" y="920522"/>
            <a:ext cx="2700996" cy="36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5"/>
          </p:nvPr>
        </p:nvSpPr>
        <p:spPr>
          <a:xfrm>
            <a:off x="6157467" y="571500"/>
            <a:ext cx="27009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6"/>
          </p:nvPr>
        </p:nvSpPr>
        <p:spPr>
          <a:xfrm>
            <a:off x="6157468" y="920522"/>
            <a:ext cx="2700996" cy="36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>
  <p:cSld name="タイトルのみ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1" y="114300"/>
            <a:ext cx="67173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>
  <p:cSld name="白紙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1" y="114300"/>
            <a:ext cx="671732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57206" y="204788"/>
            <a:ext cx="3008312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575051" y="204790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57206" y="1076326"/>
            <a:ext cx="3008312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792287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100" name="Google Shape;100;p19"/>
          <p:cNvSpPr>
            <a:spLocks noGrp="1"/>
          </p:cNvSpPr>
          <p:nvPr>
            <p:ph type="pic" idx="2"/>
          </p:nvPr>
        </p:nvSpPr>
        <p:spPr>
          <a:xfrm>
            <a:off x="1792287" y="459581"/>
            <a:ext cx="5486399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792287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9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1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 rot="5400000">
            <a:off x="5463778" y="1371604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6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5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Calibri"/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08851" y="108348"/>
            <a:ext cx="1660524" cy="286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1"/>
          <p:cNvCxnSpPr/>
          <p:nvPr/>
        </p:nvCxnSpPr>
        <p:spPr>
          <a:xfrm>
            <a:off x="381000" y="457200"/>
            <a:ext cx="8252147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5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CreatingPack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std_msg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iki.ros.org/sensor_msgs" TargetMode="External"/><Relationship Id="rId4" Type="http://schemas.openxmlformats.org/officeDocument/2006/relationships/hyperlink" Target="http://wiki.ros.org/geometry_msg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catkin/Tutorials/create_a_workspa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911900" y="1693075"/>
            <a:ext cx="5320200" cy="18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 dirty="0">
                <a:solidFill>
                  <a:schemeClr val="dk1"/>
                </a:solidFill>
              </a:rPr>
              <a:t>ROS</a:t>
            </a:r>
            <a:endParaRPr sz="60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dk1"/>
                </a:solidFill>
              </a:rPr>
              <a:t>R</a:t>
            </a:r>
            <a:r>
              <a:rPr lang="en-GB" sz="3200" dirty="0">
                <a:solidFill>
                  <a:schemeClr val="dk1"/>
                </a:solidFill>
              </a:rPr>
              <a:t>obot  </a:t>
            </a:r>
            <a:r>
              <a:rPr lang="en-GB" sz="3200" b="1" dirty="0">
                <a:solidFill>
                  <a:schemeClr val="dk1"/>
                </a:solidFill>
              </a:rPr>
              <a:t>O</a:t>
            </a:r>
            <a:r>
              <a:rPr lang="en-GB" sz="3200" dirty="0">
                <a:solidFill>
                  <a:schemeClr val="dk1"/>
                </a:solidFill>
              </a:rPr>
              <a:t>perating  </a:t>
            </a:r>
            <a:r>
              <a:rPr lang="en-GB" sz="3200" b="1" dirty="0">
                <a:solidFill>
                  <a:schemeClr val="dk1"/>
                </a:solidFill>
              </a:rPr>
              <a:t>S</a:t>
            </a:r>
            <a:r>
              <a:rPr lang="en-GB" sz="3200" dirty="0">
                <a:solidFill>
                  <a:schemeClr val="dk1"/>
                </a:solidFill>
              </a:rPr>
              <a:t>ystem</a:t>
            </a:r>
            <a:endParaRPr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10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85" name="Google Shape;485;p27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324125" y="0"/>
            <a:ext cx="366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Workspace &amp; Package (2)</a:t>
            </a:r>
            <a:endParaRPr sz="2200" b="1"/>
          </a:p>
        </p:txBody>
      </p:sp>
      <p:sp>
        <p:nvSpPr>
          <p:cNvPr id="487" name="Google Shape;487;p27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Create ROS package</a:t>
            </a:r>
            <a:endParaRPr sz="1800" u="sng"/>
          </a:p>
        </p:txBody>
      </p:sp>
      <p:sp>
        <p:nvSpPr>
          <p:cNvPr id="488" name="Google Shape;488;p27"/>
          <p:cNvSpPr txBox="1"/>
          <p:nvPr/>
        </p:nvSpPr>
        <p:spPr>
          <a:xfrm>
            <a:off x="324125" y="1192600"/>
            <a:ext cx="6955200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>
                <a:solidFill>
                  <a:schemeClr val="dk1"/>
                </a:solidFill>
              </a:rPr>
              <a:t>Open terminal</a:t>
            </a:r>
            <a:endParaRPr sz="16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cd ~/</a:t>
            </a:r>
            <a:r>
              <a:rPr lang="en-GB" sz="1600" dirty="0" err="1">
                <a:solidFill>
                  <a:schemeClr val="dk1"/>
                </a:solidFill>
              </a:rPr>
              <a:t>your_ws</a:t>
            </a:r>
            <a:r>
              <a:rPr lang="en-GB" sz="1600" dirty="0">
                <a:solidFill>
                  <a:schemeClr val="dk1"/>
                </a:solidFill>
              </a:rPr>
              <a:t>/</a:t>
            </a:r>
            <a:r>
              <a:rPr lang="en-GB" sz="1600" dirty="0" err="1">
                <a:solidFill>
                  <a:schemeClr val="dk1"/>
                </a:solidFill>
              </a:rPr>
              <a:t>src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</a:t>
            </a:r>
            <a:r>
              <a:rPr lang="en-GB" sz="1600" dirty="0" err="1">
                <a:solidFill>
                  <a:schemeClr val="dk1"/>
                </a:solidFill>
              </a:rPr>
              <a:t>catkin_create_pkg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beginner_tutorials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std_msgs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rospy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roscpp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    </a:t>
            </a:r>
            <a:r>
              <a:rPr lang="en-GB" sz="1600" b="1" dirty="0">
                <a:solidFill>
                  <a:schemeClr val="dk1"/>
                </a:solidFill>
              </a:rPr>
              <a:t> </a:t>
            </a:r>
            <a:r>
              <a:rPr lang="en-GB" sz="1600" i="1" dirty="0" err="1">
                <a:solidFill>
                  <a:schemeClr val="dk1"/>
                </a:solidFill>
              </a:rPr>
              <a:t>catkin_create_pkg</a:t>
            </a:r>
            <a:r>
              <a:rPr lang="en-GB" sz="1600" i="1" dirty="0">
                <a:solidFill>
                  <a:schemeClr val="dk1"/>
                </a:solidFill>
              </a:rPr>
              <a:t> </a:t>
            </a:r>
            <a:r>
              <a:rPr lang="en-GB" sz="1600" i="1" dirty="0">
                <a:solidFill>
                  <a:srgbClr val="FF0000"/>
                </a:solidFill>
              </a:rPr>
              <a:t>&lt;</a:t>
            </a:r>
            <a:r>
              <a:rPr lang="en-GB" sz="1600" i="1" dirty="0" err="1">
                <a:solidFill>
                  <a:srgbClr val="FF0000"/>
                </a:solidFill>
              </a:rPr>
              <a:t>package_name</a:t>
            </a:r>
            <a:r>
              <a:rPr lang="en-GB" sz="1600" i="1" dirty="0">
                <a:solidFill>
                  <a:srgbClr val="FF0000"/>
                </a:solidFill>
              </a:rPr>
              <a:t>&gt;</a:t>
            </a:r>
            <a:r>
              <a:rPr lang="en-GB" sz="1600" i="1" dirty="0">
                <a:solidFill>
                  <a:schemeClr val="dk1"/>
                </a:solidFill>
              </a:rPr>
              <a:t> [depend 1] [depend 2] [depend n]</a:t>
            </a:r>
            <a:endParaRPr sz="1600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cd ~/</a:t>
            </a:r>
            <a:r>
              <a:rPr lang="en-GB" sz="1600" dirty="0" err="1">
                <a:solidFill>
                  <a:schemeClr val="dk1"/>
                </a:solidFill>
              </a:rPr>
              <a:t>your_ws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</a:t>
            </a:r>
            <a:r>
              <a:rPr lang="en-GB" sz="1600" dirty="0" err="1" smtClean="0">
                <a:solidFill>
                  <a:schemeClr val="dk1"/>
                </a:solidFill>
              </a:rPr>
              <a:t>catkin_make</a:t>
            </a:r>
            <a:endParaRPr lang="en-GB" sz="1600" dirty="0" smtClean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1600" dirty="0">
                <a:solidFill>
                  <a:schemeClr val="dk1"/>
                </a:solidFill>
              </a:rPr>
              <a:t>$ </a:t>
            </a:r>
            <a:r>
              <a:rPr lang="en-GB" sz="1600" dirty="0" smtClean="0">
                <a:solidFill>
                  <a:schemeClr val="dk1"/>
                </a:solidFill>
              </a:rPr>
              <a:t>:</a:t>
            </a:r>
            <a:r>
              <a:rPr lang="en-GB" sz="1600" dirty="0"/>
              <a:t> </a:t>
            </a:r>
            <a:r>
              <a:rPr lang="en-GB" sz="1600" dirty="0" smtClean="0"/>
              <a:t>echo</a:t>
            </a:r>
            <a:r>
              <a:rPr lang="en-US" sz="1600" dirty="0">
                <a:solidFill>
                  <a:schemeClr val="dk1"/>
                </a:solidFill>
              </a:rPr>
              <a:t> source</a:t>
            </a:r>
            <a:r>
              <a:rPr lang="en-GB" sz="1600" dirty="0" smtClean="0"/>
              <a:t> </a:t>
            </a:r>
            <a:r>
              <a:rPr lang="en-GB" sz="1600" dirty="0">
                <a:solidFill>
                  <a:schemeClr val="dk1"/>
                </a:solidFill>
              </a:rPr>
              <a:t>~/</a:t>
            </a:r>
            <a:r>
              <a:rPr lang="en-GB" sz="1600" dirty="0" err="1" smtClean="0">
                <a:solidFill>
                  <a:schemeClr val="dk1"/>
                </a:solidFill>
              </a:rPr>
              <a:t>your_ws</a:t>
            </a:r>
            <a:r>
              <a:rPr lang="en-GB" sz="1600" dirty="0" smtClean="0">
                <a:solidFill>
                  <a:schemeClr val="dk1"/>
                </a:solidFill>
              </a:rPr>
              <a:t>/</a:t>
            </a:r>
            <a:r>
              <a:rPr lang="en-US" sz="1600" dirty="0" err="1" smtClean="0">
                <a:solidFill>
                  <a:schemeClr val="dk1"/>
                </a:solidFill>
              </a:rPr>
              <a:t>devel</a:t>
            </a:r>
            <a:r>
              <a:rPr lang="en-US" sz="1600" dirty="0" smtClean="0">
                <a:solidFill>
                  <a:schemeClr val="dk1"/>
                </a:solidFill>
              </a:rPr>
              <a:t>/</a:t>
            </a:r>
            <a:r>
              <a:rPr lang="en-US" sz="1600" dirty="0" err="1" smtClean="0">
                <a:solidFill>
                  <a:schemeClr val="dk1"/>
                </a:solidFill>
              </a:rPr>
              <a:t>setup.bash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GB" sz="1600" dirty="0" smtClean="0"/>
              <a:t>&gt;&gt;</a:t>
            </a:r>
            <a:r>
              <a:rPr lang="en-GB" sz="1600" dirty="0"/>
              <a:t>~/.</a:t>
            </a:r>
            <a:r>
              <a:rPr lang="en-GB" sz="1600" dirty="0" err="1"/>
              <a:t>bashrc</a:t>
            </a:r>
            <a:endParaRPr lang="en-GB" sz="1600" dirty="0"/>
          </a:p>
          <a:p>
            <a:pPr>
              <a:lnSpc>
                <a:spcPct val="115000"/>
              </a:lnSpc>
            </a:pPr>
            <a:r>
              <a:rPr lang="en-GB" sz="1600" dirty="0" smtClean="0"/>
              <a:t> </a:t>
            </a:r>
            <a:endParaRPr lang="en-US" sz="16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GB" sz="1600" u="sng" dirty="0" smtClean="0">
                <a:solidFill>
                  <a:schemeClr val="dk1"/>
                </a:solidFill>
              </a:rPr>
              <a:t>Check </a:t>
            </a:r>
            <a:r>
              <a:rPr lang="en-GB" sz="1600" u="sng" dirty="0">
                <a:solidFill>
                  <a:schemeClr val="dk1"/>
                </a:solidFill>
              </a:rPr>
              <a:t>your package</a:t>
            </a:r>
            <a:r>
              <a:rPr lang="en-GB" sz="1600" dirty="0">
                <a:solidFill>
                  <a:schemeClr val="dk1"/>
                </a:solidFill>
              </a:rPr>
              <a:t> :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</a:t>
            </a:r>
            <a:r>
              <a:rPr lang="en-GB" sz="1600" dirty="0" err="1">
                <a:solidFill>
                  <a:schemeClr val="dk1"/>
                </a:solidFill>
              </a:rPr>
              <a:t>rospack</a:t>
            </a:r>
            <a:r>
              <a:rPr lang="en-GB" sz="1600" dirty="0">
                <a:solidFill>
                  <a:schemeClr val="dk1"/>
                </a:solidFill>
              </a:rPr>
              <a:t> list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209225" y="4492825"/>
            <a:ext cx="513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http://wiki.ros.org/ROS/Tutorials/CreatingPackage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11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85" name="Google Shape;485;p27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324125" y="0"/>
            <a:ext cx="366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Workspace &amp; Package </a:t>
            </a:r>
            <a:r>
              <a:rPr lang="en-GB" sz="2200" b="1" dirty="0" smtClean="0"/>
              <a:t>(3)</a:t>
            </a:r>
            <a:endParaRPr sz="2200" b="1" dirty="0"/>
          </a:p>
        </p:txBody>
      </p:sp>
      <p:sp>
        <p:nvSpPr>
          <p:cNvPr id="487" name="Google Shape;487;p27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/>
              <a:t>ROS diagrams</a:t>
            </a:r>
            <a:endParaRPr sz="1800" u="sng" dirty="0"/>
          </a:p>
        </p:txBody>
      </p:sp>
      <p:pic>
        <p:nvPicPr>
          <p:cNvPr id="490" name="Google Shape;4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69" y="1148600"/>
            <a:ext cx="6512257" cy="315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8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12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96" name="Google Shape;496;p28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324125" y="0"/>
            <a:ext cx="400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Workspace &amp; Package </a:t>
            </a:r>
            <a:r>
              <a:rPr lang="en-GB" sz="2200" b="1" dirty="0" smtClean="0"/>
              <a:t>(4)</a:t>
            </a:r>
            <a:endParaRPr sz="2200" b="1" dirty="0"/>
          </a:p>
        </p:txBody>
      </p:sp>
      <p:sp>
        <p:nvSpPr>
          <p:cNvPr id="498" name="Google Shape;498;p28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ROS Master</a:t>
            </a:r>
            <a:endParaRPr sz="1800" u="sng"/>
          </a:p>
        </p:txBody>
      </p:sp>
      <p:sp>
        <p:nvSpPr>
          <p:cNvPr id="499" name="Google Shape;499;p28"/>
          <p:cNvSpPr txBox="1"/>
          <p:nvPr/>
        </p:nvSpPr>
        <p:spPr>
          <a:xfrm>
            <a:off x="324125" y="1185450"/>
            <a:ext cx="7981800" cy="13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/>
              <a:t>Open terminal</a:t>
            </a:r>
            <a:endParaRPr sz="1600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$: </a:t>
            </a:r>
            <a:r>
              <a:rPr lang="en-GB" sz="1600" dirty="0" err="1"/>
              <a:t>sudo</a:t>
            </a:r>
            <a:r>
              <a:rPr lang="en-GB" sz="1600" dirty="0"/>
              <a:t> </a:t>
            </a:r>
            <a:r>
              <a:rPr lang="en-GB" sz="1600" dirty="0" err="1"/>
              <a:t>nano</a:t>
            </a:r>
            <a:r>
              <a:rPr lang="en-GB" sz="1600" dirty="0"/>
              <a:t> ~/.</a:t>
            </a:r>
            <a:r>
              <a:rPr lang="en-GB" sz="1600" dirty="0" err="1"/>
              <a:t>bashrc</a:t>
            </a:r>
            <a:r>
              <a:rPr lang="en-GB" sz="1600" dirty="0"/>
              <a:t> 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$: echo export ROS_MASTER_URI=</a:t>
            </a:r>
            <a:r>
              <a:rPr lang="en-GB" sz="1600" dirty="0">
                <a:solidFill>
                  <a:srgbClr val="009668"/>
                </a:solidFill>
              </a:rPr>
              <a:t>http://192.168.1.101:11311</a:t>
            </a:r>
            <a:r>
              <a:rPr lang="en-GB" sz="1600" dirty="0"/>
              <a:t> &gt;&gt; ~/.</a:t>
            </a:r>
            <a:r>
              <a:rPr lang="en-GB" sz="1600" dirty="0" err="1"/>
              <a:t>bashrc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$: echo export ROS_HOSTNAME=</a:t>
            </a:r>
            <a:r>
              <a:rPr lang="en-GB" sz="1600" dirty="0">
                <a:solidFill>
                  <a:srgbClr val="B45F06"/>
                </a:solidFill>
              </a:rPr>
              <a:t>192.168.1.xxx</a:t>
            </a:r>
            <a:r>
              <a:rPr lang="en-GB" sz="1600" dirty="0"/>
              <a:t> &gt;&gt; ~/.</a:t>
            </a:r>
            <a:r>
              <a:rPr lang="en-GB" sz="1600" dirty="0" err="1"/>
              <a:t>bashrc</a:t>
            </a:r>
            <a:endParaRPr sz="1600" dirty="0"/>
          </a:p>
        </p:txBody>
      </p:sp>
      <p:pic>
        <p:nvPicPr>
          <p:cNvPr id="500" name="Google Shape;5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75" y="2718000"/>
            <a:ext cx="4678799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/>
          <p:nvPr/>
        </p:nvSpPr>
        <p:spPr>
          <a:xfrm>
            <a:off x="4010175" y="1185450"/>
            <a:ext cx="1028700" cy="523200"/>
          </a:xfrm>
          <a:prstGeom prst="wedgeRoundRectCallout">
            <a:avLst>
              <a:gd name="adj1" fmla="val -31355"/>
              <a:gd name="adj2" fmla="val 7666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IP</a:t>
            </a: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2599313" y="2571750"/>
            <a:ext cx="1028700" cy="523200"/>
          </a:xfrm>
          <a:prstGeom prst="wedgeRoundRectCallout">
            <a:avLst>
              <a:gd name="adj1" fmla="val 96204"/>
              <a:gd name="adj2" fmla="val -60765"/>
              <a:gd name="adj3" fmla="val 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Robot IP</a:t>
            </a:r>
            <a:endParaRPr/>
          </a:p>
        </p:txBody>
      </p:sp>
      <p:sp>
        <p:nvSpPr>
          <p:cNvPr id="503" name="Google Shape;503;p28"/>
          <p:cNvSpPr txBox="1"/>
          <p:nvPr/>
        </p:nvSpPr>
        <p:spPr>
          <a:xfrm>
            <a:off x="441650" y="4193100"/>
            <a:ext cx="18600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/>
              <a:t>IP address check</a:t>
            </a:r>
            <a:endParaRPr sz="1600" u="sng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$: ifconfig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13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09" name="Google Shape;509;p29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9"/>
          <p:cNvSpPr txBox="1"/>
          <p:nvPr/>
        </p:nvSpPr>
        <p:spPr>
          <a:xfrm>
            <a:off x="324125" y="0"/>
            <a:ext cx="440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Operation (1)</a:t>
            </a:r>
            <a:endParaRPr sz="2200" b="1"/>
          </a:p>
        </p:txBody>
      </p:sp>
      <p:sp>
        <p:nvSpPr>
          <p:cNvPr id="511" name="Google Shape;511;p29"/>
          <p:cNvSpPr/>
          <p:nvPr/>
        </p:nvSpPr>
        <p:spPr>
          <a:xfrm>
            <a:off x="332250" y="743275"/>
            <a:ext cx="6886200" cy="3423900"/>
          </a:xfrm>
          <a:prstGeom prst="roundRect">
            <a:avLst>
              <a:gd name="adj" fmla="val 5729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12" name="Google Shape;512;p29"/>
          <p:cNvGraphicFramePr/>
          <p:nvPr/>
        </p:nvGraphicFramePr>
        <p:xfrm>
          <a:off x="544913" y="970488"/>
          <a:ext cx="6431075" cy="3030150"/>
        </p:xfrm>
        <a:graphic>
          <a:graphicData uri="http://schemas.openxmlformats.org/drawingml/2006/table">
            <a:tbl>
              <a:tblPr>
                <a:noFill/>
                <a:tableStyleId>{CE0345E9-16B0-4495-8B2A-43E192F6F2FA}</a:tableStyleId>
              </a:tblPr>
              <a:tblGrid>
                <a:gridCol w="18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solidFill>
                          <a:srgbClr val="FFFF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Function</a:t>
                      </a:r>
                      <a:endParaRPr sz="2400" b="1" dirty="0">
                        <a:solidFill>
                          <a:srgbClr val="FFFF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</a:rPr>
                        <a:t>Publisher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</a:rPr>
                        <a:t>Publisher message.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</a:rPr>
                        <a:t>Subscriber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lt1"/>
                          </a:solidFill>
                        </a:rPr>
                        <a:t>Subscriber message.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</a:rPr>
                        <a:t>Service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lt1"/>
                          </a:solidFill>
                        </a:rPr>
                        <a:t>Create function server &amp; client.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lt1"/>
                          </a:solidFill>
                        </a:rPr>
                        <a:t>Bag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solidFill>
                            <a:schemeClr val="lt1"/>
                          </a:solidFill>
                        </a:rPr>
                        <a:t>Storage data from topic.</a:t>
                      </a:r>
                      <a:endParaRPr sz="16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3" name="Google Shape;513;p29"/>
          <p:cNvGrpSpPr/>
          <p:nvPr/>
        </p:nvGrpSpPr>
        <p:grpSpPr>
          <a:xfrm rot="1103957">
            <a:off x="1041361" y="833465"/>
            <a:ext cx="668933" cy="628097"/>
            <a:chOff x="4889000" y="1571013"/>
            <a:chExt cx="292600" cy="261975"/>
          </a:xfrm>
        </p:grpSpPr>
        <p:sp>
          <p:nvSpPr>
            <p:cNvPr id="514" name="Google Shape;514;p29"/>
            <p:cNvSpPr/>
            <p:nvPr/>
          </p:nvSpPr>
          <p:spPr>
            <a:xfrm>
              <a:off x="4889000" y="1571013"/>
              <a:ext cx="292600" cy="261975"/>
            </a:xfrm>
            <a:custGeom>
              <a:avLst/>
              <a:gdLst/>
              <a:ahLst/>
              <a:cxnLst/>
              <a:rect l="l" t="t" r="r" b="b"/>
              <a:pathLst>
                <a:path w="11704" h="10479" extrusionOk="0">
                  <a:moveTo>
                    <a:pt x="5858" y="1"/>
                  </a:moveTo>
                  <a:cubicBezTo>
                    <a:pt x="3405" y="1"/>
                    <a:pt x="1417" y="1989"/>
                    <a:pt x="1417" y="4442"/>
                  </a:cubicBezTo>
                  <a:lnTo>
                    <a:pt x="1417" y="4942"/>
                  </a:lnTo>
                  <a:cubicBezTo>
                    <a:pt x="691" y="4942"/>
                    <a:pt x="107" y="5525"/>
                    <a:pt x="107" y="6251"/>
                  </a:cubicBezTo>
                  <a:cubicBezTo>
                    <a:pt x="107" y="6966"/>
                    <a:pt x="691" y="7549"/>
                    <a:pt x="1417" y="7549"/>
                  </a:cubicBezTo>
                  <a:lnTo>
                    <a:pt x="1417" y="9133"/>
                  </a:lnTo>
                  <a:lnTo>
                    <a:pt x="667" y="9133"/>
                  </a:lnTo>
                  <a:cubicBezTo>
                    <a:pt x="298" y="9133"/>
                    <a:pt x="0" y="9430"/>
                    <a:pt x="0" y="9800"/>
                  </a:cubicBezTo>
                  <a:cubicBezTo>
                    <a:pt x="0" y="10169"/>
                    <a:pt x="298" y="10478"/>
                    <a:pt x="667" y="10478"/>
                  </a:cubicBezTo>
                  <a:lnTo>
                    <a:pt x="11037" y="10478"/>
                  </a:lnTo>
                  <a:cubicBezTo>
                    <a:pt x="11406" y="10478"/>
                    <a:pt x="11704" y="10169"/>
                    <a:pt x="11704" y="9800"/>
                  </a:cubicBezTo>
                  <a:cubicBezTo>
                    <a:pt x="11704" y="9430"/>
                    <a:pt x="11406" y="9133"/>
                    <a:pt x="11037" y="9133"/>
                  </a:cubicBezTo>
                  <a:lnTo>
                    <a:pt x="10287" y="9133"/>
                  </a:lnTo>
                  <a:lnTo>
                    <a:pt x="10287" y="7549"/>
                  </a:lnTo>
                  <a:cubicBezTo>
                    <a:pt x="11013" y="7549"/>
                    <a:pt x="11597" y="6966"/>
                    <a:pt x="11597" y="6251"/>
                  </a:cubicBezTo>
                  <a:cubicBezTo>
                    <a:pt x="11597" y="5525"/>
                    <a:pt x="11013" y="4942"/>
                    <a:pt x="10287" y="4942"/>
                  </a:cubicBezTo>
                  <a:lnTo>
                    <a:pt x="10287" y="4442"/>
                  </a:lnTo>
                  <a:cubicBezTo>
                    <a:pt x="10287" y="1989"/>
                    <a:pt x="8299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29"/>
            <p:cNvGrpSpPr/>
            <p:nvPr/>
          </p:nvGrpSpPr>
          <p:grpSpPr>
            <a:xfrm>
              <a:off x="4889000" y="1571175"/>
              <a:ext cx="292600" cy="261650"/>
              <a:chOff x="4889000" y="-118625"/>
              <a:chExt cx="292600" cy="261650"/>
            </a:xfrm>
          </p:grpSpPr>
          <p:sp>
            <p:nvSpPr>
              <p:cNvPr id="516" name="Google Shape;516;p29"/>
              <p:cNvSpPr/>
              <p:nvPr/>
            </p:nvSpPr>
            <p:spPr>
              <a:xfrm>
                <a:off x="4891675" y="4900"/>
                <a:ext cx="65200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8" extrusionOk="0">
                    <a:moveTo>
                      <a:pt x="1310" y="0"/>
                    </a:moveTo>
                    <a:cubicBezTo>
                      <a:pt x="584" y="0"/>
                      <a:pt x="0" y="584"/>
                      <a:pt x="0" y="1298"/>
                    </a:cubicBezTo>
                    <a:cubicBezTo>
                      <a:pt x="0" y="2024"/>
                      <a:pt x="584" y="2608"/>
                      <a:pt x="1310" y="2608"/>
                    </a:cubicBezTo>
                    <a:cubicBezTo>
                      <a:pt x="2024" y="2608"/>
                      <a:pt x="2608" y="2024"/>
                      <a:pt x="2608" y="1298"/>
                    </a:cubicBezTo>
                    <a:cubicBezTo>
                      <a:pt x="2608" y="584"/>
                      <a:pt x="2024" y="0"/>
                      <a:pt x="1310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5113725" y="4900"/>
                <a:ext cx="65200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8" extrusionOk="0">
                    <a:moveTo>
                      <a:pt x="1298" y="0"/>
                    </a:moveTo>
                    <a:cubicBezTo>
                      <a:pt x="584" y="0"/>
                      <a:pt x="0" y="584"/>
                      <a:pt x="0" y="1298"/>
                    </a:cubicBezTo>
                    <a:cubicBezTo>
                      <a:pt x="0" y="2024"/>
                      <a:pt x="584" y="2608"/>
                      <a:pt x="1298" y="2608"/>
                    </a:cubicBezTo>
                    <a:cubicBezTo>
                      <a:pt x="2024" y="2608"/>
                      <a:pt x="2608" y="2024"/>
                      <a:pt x="2608" y="1298"/>
                    </a:cubicBezTo>
                    <a:cubicBezTo>
                      <a:pt x="2608" y="584"/>
                      <a:pt x="2024" y="0"/>
                      <a:pt x="1298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4924425" y="-118625"/>
                <a:ext cx="221775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8" extrusionOk="0">
                    <a:moveTo>
                      <a:pt x="4441" y="0"/>
                    </a:moveTo>
                    <a:cubicBezTo>
                      <a:pt x="1988" y="0"/>
                      <a:pt x="0" y="1988"/>
                      <a:pt x="0" y="4441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1"/>
                    </a:lnTo>
                    <a:cubicBezTo>
                      <a:pt x="8870" y="1988"/>
                      <a:pt x="6882" y="0"/>
                      <a:pt x="4441" y="0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4958350" y="-85000"/>
                <a:ext cx="15390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3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2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2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4977700" y="2512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988" y="763"/>
                      <a:pt x="988" y="489"/>
                    </a:cubicBezTo>
                    <a:cubicBezTo>
                      <a:pt x="988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5068175" y="2512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4977700" y="71875"/>
                <a:ext cx="1152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39" extrusionOk="0">
                    <a:moveTo>
                      <a:pt x="369" y="0"/>
                    </a:moveTo>
                    <a:cubicBezTo>
                      <a:pt x="167" y="0"/>
                      <a:pt x="0" y="167"/>
                      <a:pt x="0" y="369"/>
                    </a:cubicBezTo>
                    <a:cubicBezTo>
                      <a:pt x="0" y="572"/>
                      <a:pt x="167" y="738"/>
                      <a:pt x="369" y="738"/>
                    </a:cubicBezTo>
                    <a:lnTo>
                      <a:pt x="4239" y="738"/>
                    </a:lnTo>
                    <a:cubicBezTo>
                      <a:pt x="4441" y="738"/>
                      <a:pt x="4608" y="572"/>
                      <a:pt x="4608" y="369"/>
                    </a:cubicBezTo>
                    <a:cubicBezTo>
                      <a:pt x="4608" y="167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4889000" y="109375"/>
                <a:ext cx="2926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6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79"/>
                    </a:cubicBezTo>
                    <a:cubicBezTo>
                      <a:pt x="0" y="1048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48"/>
                      <a:pt x="11704" y="679"/>
                    </a:cubicBezTo>
                    <a:cubicBezTo>
                      <a:pt x="11704" y="310"/>
                      <a:pt x="11406" y="0"/>
                      <a:pt x="11037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524;p29"/>
          <p:cNvGrpSpPr/>
          <p:nvPr/>
        </p:nvGrpSpPr>
        <p:grpSpPr>
          <a:xfrm>
            <a:off x="2051316" y="885232"/>
            <a:ext cx="234762" cy="218290"/>
            <a:chOff x="8652775" y="883650"/>
            <a:chExt cx="38125" cy="35450"/>
          </a:xfrm>
        </p:grpSpPr>
        <p:sp>
          <p:nvSpPr>
            <p:cNvPr id="525" name="Google Shape;525;p2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rgbClr val="C6D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C6D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rgbClr val="C6D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C6D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9"/>
          <p:cNvGrpSpPr/>
          <p:nvPr/>
        </p:nvGrpSpPr>
        <p:grpSpPr>
          <a:xfrm>
            <a:off x="465566" y="1249925"/>
            <a:ext cx="234762" cy="218290"/>
            <a:chOff x="8652775" y="883650"/>
            <a:chExt cx="38125" cy="35450"/>
          </a:xfrm>
        </p:grpSpPr>
        <p:sp>
          <p:nvSpPr>
            <p:cNvPr id="530" name="Google Shape;530;p2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rgbClr val="C6D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C6D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C6D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38" name="Google Shape;538;p30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324125" y="0"/>
            <a:ext cx="440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Operation (2)</a:t>
            </a:r>
            <a:endParaRPr sz="2200" b="1"/>
          </a:p>
        </p:txBody>
      </p:sp>
      <p:sp>
        <p:nvSpPr>
          <p:cNvPr id="540" name="Google Shape;540;p30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ROS Message Type</a:t>
            </a:r>
            <a:endParaRPr sz="1800" u="sng"/>
          </a:p>
        </p:txBody>
      </p:sp>
      <p:sp>
        <p:nvSpPr>
          <p:cNvPr id="541" name="Google Shape;541;p30"/>
          <p:cNvSpPr txBox="1"/>
          <p:nvPr/>
        </p:nvSpPr>
        <p:spPr>
          <a:xfrm>
            <a:off x="311700" y="1266175"/>
            <a:ext cx="39207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Standard message (</a:t>
            </a:r>
            <a:r>
              <a:rPr lang="en-GB" sz="1600" b="1" dirty="0" err="1">
                <a:solidFill>
                  <a:schemeClr val="dk1"/>
                </a:solidFill>
              </a:rPr>
              <a:t>std_msgs</a:t>
            </a:r>
            <a:r>
              <a:rPr lang="en-GB" sz="1600" b="1" dirty="0">
                <a:solidFill>
                  <a:schemeClr val="dk1"/>
                </a:solidFill>
              </a:rPr>
              <a:t>)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 dirty="0">
                <a:solidFill>
                  <a:schemeClr val="dk1"/>
                </a:solidFill>
              </a:rPr>
              <a:t>Int8, Int16, Int32, Int64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 dirty="0">
                <a:solidFill>
                  <a:schemeClr val="dk1"/>
                </a:solidFill>
              </a:rPr>
              <a:t>Int8MultiArray </a:t>
            </a:r>
            <a:r>
              <a:rPr lang="en-GB" sz="1600" dirty="0" smtClean="0">
                <a:solidFill>
                  <a:schemeClr val="dk1"/>
                </a:solidFill>
              </a:rPr>
              <a:t>,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 dirty="0" smtClean="0">
                <a:solidFill>
                  <a:schemeClr val="dk1"/>
                </a:solidFill>
              </a:rPr>
              <a:t>Int16MultiArray</a:t>
            </a:r>
            <a:r>
              <a:rPr lang="en-GB" sz="1600" dirty="0">
                <a:solidFill>
                  <a:schemeClr val="dk1"/>
                </a:solidFill>
              </a:rPr>
              <a:t>, 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 dirty="0">
                <a:solidFill>
                  <a:schemeClr val="dk1"/>
                </a:solidFill>
              </a:rPr>
              <a:t>Float32 ,Float64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 dirty="0">
                <a:solidFill>
                  <a:schemeClr val="dk1"/>
                </a:solidFill>
              </a:rPr>
              <a:t>Float32MultiArray, Float64MultiArray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 dirty="0">
                <a:solidFill>
                  <a:schemeClr val="dk1"/>
                </a:solidFill>
              </a:rPr>
              <a:t>Bool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 dirty="0">
                <a:solidFill>
                  <a:schemeClr val="dk1"/>
                </a:solidFill>
              </a:rPr>
              <a:t>Char, String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http://wiki.ros.org/std_msgs</a:t>
            </a:r>
            <a:endParaRPr sz="1500" dirty="0">
              <a:solidFill>
                <a:schemeClr val="dk2"/>
              </a:solidFill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4572000" y="1266175"/>
            <a:ext cx="45309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 b="1">
                <a:solidFill>
                  <a:schemeClr val="dk1"/>
                </a:solidFill>
              </a:rPr>
              <a:t>Geometry message (geometry_msgs)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chemeClr val="dk1"/>
                </a:solidFill>
              </a:rPr>
              <a:t>Twist 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</a:pPr>
            <a:r>
              <a:rPr lang="en-GB" sz="1600">
                <a:solidFill>
                  <a:schemeClr val="dk1"/>
                </a:solidFill>
              </a:rPr>
              <a:t>Linear x,y,z</a:t>
            </a:r>
            <a:endParaRPr sz="1600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</a:pPr>
            <a:r>
              <a:rPr lang="en-GB" sz="1600">
                <a:solidFill>
                  <a:schemeClr val="dk1"/>
                </a:solidFill>
              </a:rPr>
              <a:t>Angular x,y,z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	 </a:t>
            </a:r>
            <a:r>
              <a:rPr lang="en-GB" sz="1600">
                <a:solidFill>
                  <a:schemeClr val="dk2"/>
                </a:solidFill>
              </a:rPr>
              <a:t> </a:t>
            </a:r>
            <a:r>
              <a:rPr lang="en-GB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http://wiki.ros.org/geometry_msgs</a:t>
            </a:r>
            <a:endParaRPr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chemeClr val="dk1"/>
                </a:solidFill>
              </a:rPr>
              <a:t>Sensor message (sensor_msgs)</a:t>
            </a:r>
            <a:endParaRPr sz="1600">
              <a:solidFill>
                <a:schemeClr val="dk1"/>
              </a:solidFill>
            </a:endParaRPr>
          </a:p>
          <a:p>
            <a:pPr marL="13716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chemeClr val="dk1"/>
                </a:solidFill>
              </a:rPr>
              <a:t>JointState</a:t>
            </a:r>
            <a:endParaRPr sz="1600">
              <a:solidFill>
                <a:schemeClr val="dk1"/>
              </a:solidFill>
            </a:endParaRPr>
          </a:p>
          <a:p>
            <a:pPr marL="18288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</a:pPr>
            <a:r>
              <a:rPr lang="en-GB" sz="1600">
                <a:solidFill>
                  <a:schemeClr val="dk1"/>
                </a:solidFill>
              </a:rPr>
              <a:t>Name</a:t>
            </a:r>
            <a:endParaRPr sz="1600">
              <a:solidFill>
                <a:schemeClr val="dk1"/>
              </a:solidFill>
            </a:endParaRPr>
          </a:p>
          <a:p>
            <a:pPr marL="18288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</a:pPr>
            <a:r>
              <a:rPr lang="en-GB" sz="1600">
                <a:solidFill>
                  <a:schemeClr val="dk1"/>
                </a:solidFill>
              </a:rPr>
              <a:t>Position</a:t>
            </a:r>
            <a:endParaRPr sz="1600">
              <a:solidFill>
                <a:schemeClr val="dk1"/>
              </a:solidFill>
            </a:endParaRPr>
          </a:p>
          <a:p>
            <a:pPr marL="18288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</a:pPr>
            <a:r>
              <a:rPr lang="en-GB" sz="1600">
                <a:solidFill>
                  <a:schemeClr val="dk1"/>
                </a:solidFill>
              </a:rPr>
              <a:t>Velocity</a:t>
            </a:r>
            <a:endParaRPr sz="1600">
              <a:solidFill>
                <a:schemeClr val="dk1"/>
              </a:solidFill>
            </a:endParaRPr>
          </a:p>
          <a:p>
            <a:pPr marL="18288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</a:pPr>
            <a:r>
              <a:rPr lang="en-GB" sz="1600">
                <a:solidFill>
                  <a:schemeClr val="dk1"/>
                </a:solidFill>
              </a:rPr>
              <a:t>effort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		</a:t>
            </a:r>
            <a:r>
              <a:rPr lang="en-GB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http://wiki.ros.org/sensor_msgs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15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48" name="Google Shape;548;p31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324125" y="0"/>
            <a:ext cx="236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Operation (3)</a:t>
            </a:r>
            <a:endParaRPr sz="2200" b="1"/>
          </a:p>
        </p:txBody>
      </p:sp>
      <p:sp>
        <p:nvSpPr>
          <p:cNvPr id="550" name="Google Shape;550;p31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Publisher</a:t>
            </a:r>
            <a:endParaRPr sz="1800" u="sng"/>
          </a:p>
        </p:txBody>
      </p:sp>
      <p:sp>
        <p:nvSpPr>
          <p:cNvPr id="551" name="Google Shape;551;p31"/>
          <p:cNvSpPr txBox="1"/>
          <p:nvPr/>
        </p:nvSpPr>
        <p:spPr>
          <a:xfrm>
            <a:off x="0" y="1109950"/>
            <a:ext cx="4228083" cy="247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Open terminal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$: </a:t>
            </a:r>
            <a:r>
              <a:rPr lang="en-GB" sz="1600" dirty="0" err="1">
                <a:solidFill>
                  <a:schemeClr val="dk1"/>
                </a:solidFill>
              </a:rPr>
              <a:t>roscd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your_package</a:t>
            </a:r>
            <a:r>
              <a:rPr lang="en-GB" sz="1600" dirty="0">
                <a:solidFill>
                  <a:schemeClr val="dk1"/>
                </a:solidFill>
              </a:rPr>
              <a:t>/</a:t>
            </a:r>
            <a:r>
              <a:rPr lang="en-GB" sz="1600" dirty="0" err="1">
                <a:solidFill>
                  <a:schemeClr val="dk1"/>
                </a:solidFill>
              </a:rPr>
              <a:t>src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$: </a:t>
            </a:r>
            <a:r>
              <a:rPr lang="en-GB" sz="1600" dirty="0" err="1">
                <a:solidFill>
                  <a:schemeClr val="dk1"/>
                </a:solidFill>
              </a:rPr>
              <a:t>mkdir</a:t>
            </a:r>
            <a:r>
              <a:rPr lang="en-GB" sz="1600" dirty="0">
                <a:solidFill>
                  <a:schemeClr val="dk1"/>
                </a:solidFill>
              </a:rPr>
              <a:t> scripts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$: </a:t>
            </a:r>
            <a:r>
              <a:rPr lang="en-GB" sz="1600" dirty="0" err="1">
                <a:solidFill>
                  <a:schemeClr val="dk1"/>
                </a:solidFill>
              </a:rPr>
              <a:t>sudo</a:t>
            </a:r>
            <a:r>
              <a:rPr lang="en-GB" sz="1600" dirty="0">
                <a:solidFill>
                  <a:schemeClr val="dk1"/>
                </a:solidFill>
              </a:rPr>
              <a:t> touch ros_publish.py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$: </a:t>
            </a:r>
            <a:r>
              <a:rPr lang="en-GB" sz="1600" dirty="0" err="1">
                <a:solidFill>
                  <a:schemeClr val="dk1"/>
                </a:solidFill>
              </a:rPr>
              <a:t>sudo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chmod</a:t>
            </a:r>
            <a:r>
              <a:rPr lang="en-GB" sz="1600" dirty="0">
                <a:solidFill>
                  <a:schemeClr val="dk1"/>
                </a:solidFill>
              </a:rPr>
              <a:t> +x </a:t>
            </a:r>
            <a:r>
              <a:rPr lang="en-GB" sz="1600" dirty="0" smtClean="0">
                <a:solidFill>
                  <a:schemeClr val="dk1"/>
                </a:solidFill>
              </a:rPr>
              <a:t>ros_publish.py</a:t>
            </a:r>
          </a:p>
          <a:p>
            <a:pPr lvl="0">
              <a:lnSpc>
                <a:spcPct val="115000"/>
              </a:lnSpc>
            </a:pPr>
            <a:r>
              <a:rPr lang="en-GB" sz="1600" dirty="0" smtClean="0">
                <a:solidFill>
                  <a:schemeClr val="dk1"/>
                </a:solidFill>
              </a:rPr>
              <a:t>$: </a:t>
            </a:r>
            <a:r>
              <a:rPr lang="en-GB" sz="1600" dirty="0">
                <a:solidFill>
                  <a:schemeClr val="dk1"/>
                </a:solidFill>
              </a:rPr>
              <a:t>cd ~/</a:t>
            </a:r>
            <a:r>
              <a:rPr lang="en-GB" sz="1600" dirty="0" err="1">
                <a:solidFill>
                  <a:schemeClr val="dk1"/>
                </a:solidFill>
              </a:rPr>
              <a:t>your_ws</a:t>
            </a:r>
            <a:endParaRPr lang="en-GB" sz="16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GB" sz="1600" dirty="0" smtClean="0">
                <a:solidFill>
                  <a:schemeClr val="dk1"/>
                </a:solidFill>
              </a:rPr>
              <a:t>$: </a:t>
            </a:r>
            <a:r>
              <a:rPr lang="en-GB" sz="1600" dirty="0" err="1" smtClean="0">
                <a:solidFill>
                  <a:schemeClr val="dk1"/>
                </a:solidFill>
              </a:rPr>
              <a:t>catkin_make</a:t>
            </a:r>
            <a:endParaRPr lang="en-GB" sz="1600" dirty="0" smtClean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1600" dirty="0" smtClean="0">
                <a:solidFill>
                  <a:schemeClr val="dk1"/>
                </a:solidFill>
              </a:rPr>
              <a:t>$: </a:t>
            </a:r>
            <a:r>
              <a:rPr lang="en-GB" sz="1600" dirty="0" err="1" smtClean="0">
                <a:solidFill>
                  <a:schemeClr val="dk1"/>
                </a:solidFill>
              </a:rPr>
              <a:t>rosrun</a:t>
            </a:r>
            <a:r>
              <a:rPr lang="en-GB" sz="1600" dirty="0" smtClean="0">
                <a:solidFill>
                  <a:schemeClr val="dk1"/>
                </a:solidFill>
              </a:rPr>
              <a:t> </a:t>
            </a:r>
            <a:r>
              <a:rPr lang="en-GB" sz="1600" dirty="0" err="1" smtClean="0">
                <a:solidFill>
                  <a:schemeClr val="dk1"/>
                </a:solidFill>
              </a:rPr>
              <a:t>your_package</a:t>
            </a:r>
            <a:r>
              <a:rPr lang="en-GB" sz="1600" dirty="0" smtClean="0">
                <a:solidFill>
                  <a:schemeClr val="dk1"/>
                </a:solidFill>
              </a:rPr>
              <a:t> </a:t>
            </a:r>
            <a:r>
              <a:rPr lang="en-GB" sz="1600" dirty="0">
                <a:solidFill>
                  <a:schemeClr val="dk1"/>
                </a:solidFill>
              </a:rPr>
              <a:t>ros_publish.py</a:t>
            </a:r>
          </a:p>
          <a:p>
            <a:pPr lvl="0">
              <a:lnSpc>
                <a:spcPct val="115000"/>
              </a:lnSpc>
            </a:pPr>
            <a:endParaRPr lang="en-GB" sz="1600" dirty="0">
              <a:solidFill>
                <a:schemeClr val="dk1"/>
              </a:solidFill>
            </a:endParaRPr>
          </a:p>
        </p:txBody>
      </p:sp>
      <p:pic>
        <p:nvPicPr>
          <p:cNvPr id="552" name="Google Shape;5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65" y="1109950"/>
            <a:ext cx="5468551" cy="3273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31"/>
          <p:cNvGrpSpPr/>
          <p:nvPr/>
        </p:nvGrpSpPr>
        <p:grpSpPr>
          <a:xfrm>
            <a:off x="324125" y="3400471"/>
            <a:ext cx="2738100" cy="1503752"/>
            <a:chOff x="324125" y="2975673"/>
            <a:chExt cx="2738100" cy="1503752"/>
          </a:xfrm>
        </p:grpSpPr>
        <p:pic>
          <p:nvPicPr>
            <p:cNvPr id="555" name="Google Shape;55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125" y="2975673"/>
              <a:ext cx="2738100" cy="1195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31"/>
            <p:cNvSpPr txBox="1"/>
            <p:nvPr/>
          </p:nvSpPr>
          <p:spPr>
            <a:xfrm>
              <a:off x="1081000" y="4171625"/>
              <a:ext cx="142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ROS sleep()</a:t>
              </a:r>
              <a:endParaRPr sz="8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16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324125" y="0"/>
            <a:ext cx="236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Operation (4)</a:t>
            </a:r>
            <a:endParaRPr sz="2200" b="1"/>
          </a:p>
        </p:txBody>
      </p:sp>
      <p:sp>
        <p:nvSpPr>
          <p:cNvPr id="564" name="Google Shape;564;p32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Subscriber</a:t>
            </a:r>
            <a:endParaRPr sz="1800" u="sng"/>
          </a:p>
        </p:txBody>
      </p:sp>
      <p:sp>
        <p:nvSpPr>
          <p:cNvPr id="565" name="Google Shape;565;p32"/>
          <p:cNvSpPr txBox="1"/>
          <p:nvPr/>
        </p:nvSpPr>
        <p:spPr>
          <a:xfrm>
            <a:off x="235479" y="1477150"/>
            <a:ext cx="4102060" cy="27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Open terminal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$: </a:t>
            </a:r>
            <a:r>
              <a:rPr lang="en-GB" sz="1600" dirty="0" err="1"/>
              <a:t>roscd</a:t>
            </a:r>
            <a:r>
              <a:rPr lang="en-GB" sz="1600" dirty="0"/>
              <a:t> </a:t>
            </a:r>
            <a:r>
              <a:rPr lang="en-GB" sz="1600" dirty="0" err="1"/>
              <a:t>your_package</a:t>
            </a:r>
            <a:r>
              <a:rPr lang="en-GB" sz="1600" dirty="0"/>
              <a:t>/</a:t>
            </a:r>
            <a:r>
              <a:rPr lang="en-GB" sz="1600" dirty="0" err="1"/>
              <a:t>src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$: </a:t>
            </a:r>
            <a:r>
              <a:rPr lang="en-GB" sz="1600" dirty="0" err="1"/>
              <a:t>mkdir</a:t>
            </a:r>
            <a:r>
              <a:rPr lang="en-GB" sz="1600" dirty="0"/>
              <a:t> scripts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$: </a:t>
            </a:r>
            <a:r>
              <a:rPr lang="en-GB" sz="1600" dirty="0" err="1"/>
              <a:t>sudo</a:t>
            </a:r>
            <a:r>
              <a:rPr lang="en-GB" sz="1600" dirty="0"/>
              <a:t> touch ros_subscriber.py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$: </a:t>
            </a:r>
            <a:r>
              <a:rPr lang="en-GB" sz="1600" dirty="0" err="1"/>
              <a:t>sudo</a:t>
            </a:r>
            <a:r>
              <a:rPr lang="en-GB" sz="1600" dirty="0"/>
              <a:t> </a:t>
            </a:r>
            <a:r>
              <a:rPr lang="en-GB" sz="1600" dirty="0" err="1"/>
              <a:t>chmod</a:t>
            </a:r>
            <a:r>
              <a:rPr lang="en-GB" sz="1600" dirty="0"/>
              <a:t> +x </a:t>
            </a:r>
            <a:r>
              <a:rPr lang="en-GB" sz="1600" dirty="0" smtClean="0"/>
              <a:t>ros_subscriber.py</a:t>
            </a:r>
          </a:p>
          <a:p>
            <a:pPr lvl="0">
              <a:lnSpc>
                <a:spcPct val="115000"/>
              </a:lnSpc>
            </a:pPr>
            <a:r>
              <a:rPr lang="en-GB" sz="1600" dirty="0">
                <a:solidFill>
                  <a:schemeClr val="dk1"/>
                </a:solidFill>
              </a:rPr>
              <a:t>$ : cd ~/</a:t>
            </a:r>
            <a:r>
              <a:rPr lang="en-GB" sz="1600" dirty="0" err="1">
                <a:solidFill>
                  <a:schemeClr val="dk1"/>
                </a:solidFill>
              </a:rPr>
              <a:t>your_ws</a:t>
            </a:r>
            <a:endParaRPr lang="en-GB" sz="16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GB" sz="1600" dirty="0">
                <a:solidFill>
                  <a:schemeClr val="dk1"/>
                </a:solidFill>
              </a:rPr>
              <a:t>$ : </a:t>
            </a:r>
            <a:r>
              <a:rPr lang="en-GB" sz="1600" dirty="0" err="1" smtClean="0">
                <a:solidFill>
                  <a:schemeClr val="dk1"/>
                </a:solidFill>
              </a:rPr>
              <a:t>catkin_make</a:t>
            </a:r>
            <a:endParaRPr lang="en-GB" sz="1600" dirty="0" smtClean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GB" sz="1600" dirty="0">
                <a:solidFill>
                  <a:schemeClr val="dk1"/>
                </a:solidFill>
              </a:rPr>
              <a:t>$: </a:t>
            </a:r>
            <a:r>
              <a:rPr lang="en-GB" sz="1600" dirty="0" err="1" smtClean="0">
                <a:solidFill>
                  <a:schemeClr val="dk1"/>
                </a:solidFill>
              </a:rPr>
              <a:t>rosrun</a:t>
            </a:r>
            <a:r>
              <a:rPr lang="en-GB" sz="1600" dirty="0" smtClean="0">
                <a:solidFill>
                  <a:schemeClr val="dk1"/>
                </a:solidFill>
              </a:rPr>
              <a:t> </a:t>
            </a:r>
            <a:r>
              <a:rPr lang="en-GB" sz="1600" dirty="0" err="1">
                <a:solidFill>
                  <a:schemeClr val="dk1"/>
                </a:solidFill>
              </a:rPr>
              <a:t>your_package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/>
              <a:t>ros_subscriber.py</a:t>
            </a:r>
            <a:endParaRPr lang="en-GB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pic>
        <p:nvPicPr>
          <p:cNvPr id="567" name="Google Shape;5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303" y="648250"/>
            <a:ext cx="5082275" cy="282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17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324125" y="0"/>
            <a:ext cx="236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Operation </a:t>
            </a:r>
            <a:r>
              <a:rPr lang="en-GB" sz="2200" b="1" dirty="0" smtClean="0"/>
              <a:t>(5)</a:t>
            </a:r>
            <a:endParaRPr sz="2200" b="1" dirty="0"/>
          </a:p>
        </p:txBody>
      </p:sp>
      <p:sp>
        <p:nvSpPr>
          <p:cNvPr id="564" name="Google Shape;564;p32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/>
              <a:t>Launch file</a:t>
            </a:r>
            <a:endParaRPr sz="1800" u="sng" dirty="0"/>
          </a:p>
        </p:txBody>
      </p:sp>
      <p:sp>
        <p:nvSpPr>
          <p:cNvPr id="565" name="Google Shape;565;p32"/>
          <p:cNvSpPr txBox="1"/>
          <p:nvPr/>
        </p:nvSpPr>
        <p:spPr>
          <a:xfrm>
            <a:off x="235479" y="1477150"/>
            <a:ext cx="4102060" cy="270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Open terminal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$: </a:t>
            </a:r>
            <a:r>
              <a:rPr lang="en-GB" sz="1600" dirty="0" err="1"/>
              <a:t>roscd</a:t>
            </a:r>
            <a:r>
              <a:rPr lang="en-GB" sz="1600" dirty="0"/>
              <a:t> </a:t>
            </a:r>
            <a:r>
              <a:rPr lang="en-GB" sz="1600" dirty="0" err="1" smtClean="0"/>
              <a:t>your_package</a:t>
            </a:r>
            <a:r>
              <a:rPr lang="en-GB" sz="1600" dirty="0" smtClean="0"/>
              <a:t>/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$: </a:t>
            </a:r>
            <a:r>
              <a:rPr lang="en-GB" sz="1600" dirty="0" err="1"/>
              <a:t>mkdir</a:t>
            </a:r>
            <a:r>
              <a:rPr lang="en-GB" sz="1600" dirty="0"/>
              <a:t> </a:t>
            </a:r>
            <a:r>
              <a:rPr lang="en-GB" sz="1600" dirty="0" smtClean="0"/>
              <a:t>launch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$: </a:t>
            </a:r>
            <a:r>
              <a:rPr lang="en-US" sz="1600" dirty="0" smtClean="0"/>
              <a:t>cd launch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600" dirty="0" smtClean="0"/>
              <a:t>$: </a:t>
            </a:r>
            <a:r>
              <a:rPr lang="en-GB" sz="1600" dirty="0" err="1" smtClean="0"/>
              <a:t>sudo</a:t>
            </a:r>
            <a:r>
              <a:rPr lang="en-GB" sz="1600" dirty="0" smtClean="0"/>
              <a:t> </a:t>
            </a:r>
            <a:r>
              <a:rPr lang="en-GB" sz="1600" dirty="0"/>
              <a:t>touch </a:t>
            </a:r>
            <a:r>
              <a:rPr lang="en-GB" sz="1600" dirty="0" err="1" smtClean="0"/>
              <a:t>test.launch</a:t>
            </a:r>
            <a:endParaRPr lang="en-GB" sz="1600" dirty="0" smtClean="0"/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 smtClean="0"/>
              <a:t>$: </a:t>
            </a:r>
            <a:r>
              <a:rPr lang="en-GB" sz="1600" dirty="0" err="1"/>
              <a:t>roscd</a:t>
            </a:r>
            <a:r>
              <a:rPr lang="en-GB" sz="1600" dirty="0"/>
              <a:t> </a:t>
            </a:r>
            <a:r>
              <a:rPr lang="en-GB" sz="1600" dirty="0" err="1"/>
              <a:t>your_package</a:t>
            </a:r>
            <a:r>
              <a:rPr lang="en-GB" sz="1600" dirty="0" smtClean="0"/>
              <a:t>/</a:t>
            </a:r>
            <a:r>
              <a:rPr lang="en-US" sz="1600" dirty="0"/>
              <a:t> launch</a:t>
            </a:r>
            <a:endParaRPr lang="en-GB" sz="1600" dirty="0"/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600" dirty="0" smtClean="0"/>
              <a:t>$: </a:t>
            </a:r>
            <a:r>
              <a:rPr lang="en-GB" sz="1600" dirty="0" err="1"/>
              <a:t>sudo</a:t>
            </a:r>
            <a:r>
              <a:rPr lang="en-GB" sz="1600" dirty="0"/>
              <a:t> </a:t>
            </a:r>
            <a:r>
              <a:rPr lang="en-GB" sz="1600" dirty="0" err="1"/>
              <a:t>chmod</a:t>
            </a:r>
            <a:r>
              <a:rPr lang="en-GB" sz="1600" dirty="0"/>
              <a:t> +x </a:t>
            </a:r>
            <a:r>
              <a:rPr lang="en-GB" sz="1600" dirty="0" err="1" smtClean="0"/>
              <a:t>test.launch</a:t>
            </a:r>
            <a:endParaRPr lang="en-GB" sz="1600" dirty="0" smtClean="0"/>
          </a:p>
          <a:p>
            <a:pPr>
              <a:lnSpc>
                <a:spcPct val="115000"/>
              </a:lnSpc>
            </a:pPr>
            <a:r>
              <a:rPr lang="en-GB" sz="1600" dirty="0" smtClean="0">
                <a:solidFill>
                  <a:schemeClr val="dk1"/>
                </a:solidFill>
              </a:rPr>
              <a:t>$:</a:t>
            </a:r>
            <a:r>
              <a:rPr lang="en-GB" sz="1600" dirty="0" err="1" smtClean="0">
                <a:solidFill>
                  <a:schemeClr val="dk1"/>
                </a:solidFill>
              </a:rPr>
              <a:t>roslaunch</a:t>
            </a:r>
            <a:r>
              <a:rPr lang="en-GB" sz="1600" dirty="0" smtClean="0">
                <a:solidFill>
                  <a:schemeClr val="dk1"/>
                </a:solidFill>
              </a:rPr>
              <a:t> </a:t>
            </a:r>
            <a:r>
              <a:rPr lang="en-GB" sz="1600" dirty="0" err="1" smtClean="0"/>
              <a:t>test.launch</a:t>
            </a:r>
            <a:endParaRPr lang="en-GB" sz="1600" dirty="0"/>
          </a:p>
          <a:p>
            <a:pPr lvl="0">
              <a:lnSpc>
                <a:spcPct val="115000"/>
              </a:lnSpc>
            </a:pP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27" y="1233054"/>
            <a:ext cx="5493327" cy="13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3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18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573" name="Google Shape;573;p33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3"/>
          <p:cNvSpPr txBox="1"/>
          <p:nvPr/>
        </p:nvSpPr>
        <p:spPr>
          <a:xfrm>
            <a:off x="324125" y="0"/>
            <a:ext cx="386657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ROS &amp; </a:t>
            </a:r>
            <a:r>
              <a:rPr lang="en-GB" sz="2200" b="1" dirty="0" smtClean="0"/>
              <a:t>Industrial </a:t>
            </a:r>
            <a:r>
              <a:rPr lang="en-GB" sz="2200" b="1" dirty="0"/>
              <a:t>(1)</a:t>
            </a:r>
            <a:endParaRPr sz="2200" b="1" dirty="0"/>
          </a:p>
        </p:txBody>
      </p:sp>
      <p:grpSp>
        <p:nvGrpSpPr>
          <p:cNvPr id="650" name="Google Shape;650;p33"/>
          <p:cNvGrpSpPr/>
          <p:nvPr/>
        </p:nvGrpSpPr>
        <p:grpSpPr>
          <a:xfrm>
            <a:off x="324125" y="730075"/>
            <a:ext cx="3171600" cy="1624175"/>
            <a:chOff x="324125" y="730075"/>
            <a:chExt cx="3171600" cy="1624175"/>
          </a:xfrm>
        </p:grpSpPr>
        <p:sp>
          <p:nvSpPr>
            <p:cNvPr id="651" name="Google Shape;651;p33"/>
            <p:cNvSpPr/>
            <p:nvPr/>
          </p:nvSpPr>
          <p:spPr>
            <a:xfrm>
              <a:off x="324125" y="737250"/>
              <a:ext cx="3171600" cy="1617000"/>
            </a:xfrm>
            <a:prstGeom prst="roundRect">
              <a:avLst>
                <a:gd name="adj" fmla="val 5297"/>
              </a:avLst>
            </a:prstGeom>
            <a:solidFill>
              <a:srgbClr val="516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 txBox="1"/>
            <p:nvPr/>
          </p:nvSpPr>
          <p:spPr>
            <a:xfrm>
              <a:off x="1333825" y="730075"/>
              <a:ext cx="2133600" cy="9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FFFFFF"/>
                  </a:solidFill>
                </a:rPr>
                <a:t>Connection protocol</a:t>
              </a:r>
              <a:endParaRPr sz="2400" b="1">
                <a:solidFill>
                  <a:srgbClr val="FFFFFF"/>
                </a:solidFill>
              </a:endParaRPr>
            </a:p>
          </p:txBody>
        </p:sp>
        <p:sp>
          <p:nvSpPr>
            <p:cNvPr id="653" name="Google Shape;653;p33"/>
            <p:cNvSpPr txBox="1"/>
            <p:nvPr/>
          </p:nvSpPr>
          <p:spPr>
            <a:xfrm>
              <a:off x="1420875" y="1618775"/>
              <a:ext cx="1525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2B3436"/>
                </a:buClr>
                <a:buSzPts val="1400"/>
                <a:buFont typeface="Roboto"/>
                <a:buChar char="●"/>
              </a:pPr>
              <a:r>
                <a:rPr lang="en-GB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serial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54" name="Google Shape;654;p33"/>
            <p:cNvGrpSpPr/>
            <p:nvPr/>
          </p:nvGrpSpPr>
          <p:grpSpPr>
            <a:xfrm>
              <a:off x="507535" y="1102128"/>
              <a:ext cx="826297" cy="789652"/>
              <a:chOff x="3351965" y="1148808"/>
              <a:chExt cx="750770" cy="698375"/>
            </a:xfrm>
          </p:grpSpPr>
          <p:grpSp>
            <p:nvGrpSpPr>
              <p:cNvPr id="655" name="Google Shape;655;p33"/>
              <p:cNvGrpSpPr/>
              <p:nvPr/>
            </p:nvGrpSpPr>
            <p:grpSpPr>
              <a:xfrm>
                <a:off x="3586796" y="1148808"/>
                <a:ext cx="294857" cy="286830"/>
                <a:chOff x="3750225" y="1774000"/>
                <a:chExt cx="149575" cy="145525"/>
              </a:xfrm>
            </p:grpSpPr>
            <p:sp>
              <p:nvSpPr>
                <p:cNvPr id="656" name="Google Shape;656;p33"/>
                <p:cNvSpPr/>
                <p:nvPr/>
              </p:nvSpPr>
              <p:spPr>
                <a:xfrm>
                  <a:off x="3750225" y="1774000"/>
                  <a:ext cx="149575" cy="1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3" h="5821" extrusionOk="0">
                      <a:moveTo>
                        <a:pt x="2652" y="1"/>
                      </a:moveTo>
                      <a:cubicBezTo>
                        <a:pt x="1473" y="1"/>
                        <a:pt x="333" y="843"/>
                        <a:pt x="176" y="2200"/>
                      </a:cubicBezTo>
                      <a:cubicBezTo>
                        <a:pt x="1" y="3763"/>
                        <a:pt x="1259" y="4955"/>
                        <a:pt x="2643" y="4955"/>
                      </a:cubicBezTo>
                      <a:cubicBezTo>
                        <a:pt x="3079" y="4955"/>
                        <a:pt x="3528" y="4836"/>
                        <a:pt x="3948" y="4573"/>
                      </a:cubicBezTo>
                      <a:lnTo>
                        <a:pt x="5203" y="5821"/>
                      </a:lnTo>
                      <a:lnTo>
                        <a:pt x="5982" y="5035"/>
                      </a:lnTo>
                      <a:lnTo>
                        <a:pt x="4735" y="3787"/>
                      </a:lnTo>
                      <a:cubicBezTo>
                        <a:pt x="5340" y="2813"/>
                        <a:pt x="5196" y="1544"/>
                        <a:pt x="4388" y="729"/>
                      </a:cubicBezTo>
                      <a:cubicBezTo>
                        <a:pt x="3888" y="228"/>
                        <a:pt x="3265" y="1"/>
                        <a:pt x="265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3"/>
                <p:cNvSpPr/>
                <p:nvPr/>
              </p:nvSpPr>
              <p:spPr>
                <a:xfrm>
                  <a:off x="3776075" y="1794931"/>
                  <a:ext cx="82600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" h="3152" extrusionOk="0">
                      <a:moveTo>
                        <a:pt x="1658" y="1"/>
                      </a:moveTo>
                      <a:cubicBezTo>
                        <a:pt x="853" y="1"/>
                        <a:pt x="162" y="612"/>
                        <a:pt x="87" y="1428"/>
                      </a:cubicBezTo>
                      <a:cubicBezTo>
                        <a:pt x="1" y="2294"/>
                        <a:pt x="635" y="3058"/>
                        <a:pt x="1501" y="3145"/>
                      </a:cubicBezTo>
                      <a:cubicBezTo>
                        <a:pt x="1550" y="3149"/>
                        <a:pt x="1598" y="3151"/>
                        <a:pt x="1647" y="3151"/>
                      </a:cubicBezTo>
                      <a:cubicBezTo>
                        <a:pt x="2451" y="3151"/>
                        <a:pt x="3142" y="2540"/>
                        <a:pt x="3217" y="1724"/>
                      </a:cubicBezTo>
                      <a:cubicBezTo>
                        <a:pt x="3304" y="858"/>
                        <a:pt x="2669" y="94"/>
                        <a:pt x="1804" y="7"/>
                      </a:cubicBezTo>
                      <a:cubicBezTo>
                        <a:pt x="1755" y="3"/>
                        <a:pt x="1706" y="1"/>
                        <a:pt x="1658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33"/>
              <p:cNvGrpSpPr/>
              <p:nvPr/>
            </p:nvGrpSpPr>
            <p:grpSpPr>
              <a:xfrm>
                <a:off x="3779245" y="1375768"/>
                <a:ext cx="323490" cy="286978"/>
                <a:chOff x="3847850" y="1889150"/>
                <a:chExt cx="164100" cy="145600"/>
              </a:xfrm>
            </p:grpSpPr>
            <p:sp>
              <p:nvSpPr>
                <p:cNvPr id="659" name="Google Shape;659;p33"/>
                <p:cNvSpPr/>
                <p:nvPr/>
              </p:nvSpPr>
              <p:spPr>
                <a:xfrm>
                  <a:off x="3847850" y="1889150"/>
                  <a:ext cx="164100" cy="14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4" h="5824" extrusionOk="0">
                      <a:moveTo>
                        <a:pt x="3329" y="0"/>
                      </a:moveTo>
                      <a:cubicBezTo>
                        <a:pt x="1439" y="0"/>
                        <a:pt x="206" y="2117"/>
                        <a:pt x="1255" y="3790"/>
                      </a:cubicBezTo>
                      <a:lnTo>
                        <a:pt x="0" y="5038"/>
                      </a:lnTo>
                      <a:lnTo>
                        <a:pt x="786" y="5824"/>
                      </a:lnTo>
                      <a:lnTo>
                        <a:pt x="2034" y="4569"/>
                      </a:lnTo>
                      <a:cubicBezTo>
                        <a:pt x="2441" y="4823"/>
                        <a:pt x="2897" y="4947"/>
                        <a:pt x="3350" y="4947"/>
                      </a:cubicBezTo>
                      <a:cubicBezTo>
                        <a:pt x="3989" y="4947"/>
                        <a:pt x="4622" y="4700"/>
                        <a:pt x="5099" y="4223"/>
                      </a:cubicBezTo>
                      <a:cubicBezTo>
                        <a:pt x="6563" y="2758"/>
                        <a:pt x="5683" y="248"/>
                        <a:pt x="3628" y="18"/>
                      </a:cubicBezTo>
                      <a:cubicBezTo>
                        <a:pt x="3527" y="6"/>
                        <a:pt x="3427" y="0"/>
                        <a:pt x="3329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3"/>
                <p:cNvSpPr/>
                <p:nvPr/>
              </p:nvSpPr>
              <p:spPr>
                <a:xfrm>
                  <a:off x="3887875" y="1912456"/>
                  <a:ext cx="89450" cy="7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8" h="3148" extrusionOk="0">
                      <a:moveTo>
                        <a:pt x="1788" y="0"/>
                      </a:moveTo>
                      <a:cubicBezTo>
                        <a:pt x="1172" y="0"/>
                        <a:pt x="587" y="366"/>
                        <a:pt x="332" y="968"/>
                      </a:cubicBezTo>
                      <a:cubicBezTo>
                        <a:pt x="0" y="1769"/>
                        <a:pt x="383" y="2692"/>
                        <a:pt x="1183" y="3024"/>
                      </a:cubicBezTo>
                      <a:cubicBezTo>
                        <a:pt x="1382" y="3108"/>
                        <a:pt x="1588" y="3147"/>
                        <a:pt x="1790" y="3147"/>
                      </a:cubicBezTo>
                      <a:cubicBezTo>
                        <a:pt x="2405" y="3147"/>
                        <a:pt x="2989" y="2782"/>
                        <a:pt x="3239" y="2180"/>
                      </a:cubicBezTo>
                      <a:cubicBezTo>
                        <a:pt x="3578" y="1379"/>
                        <a:pt x="3195" y="456"/>
                        <a:pt x="2395" y="124"/>
                      </a:cubicBezTo>
                      <a:cubicBezTo>
                        <a:pt x="2196" y="40"/>
                        <a:pt x="1990" y="0"/>
                        <a:pt x="1788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1" name="Google Shape;661;p33"/>
              <p:cNvGrpSpPr/>
              <p:nvPr/>
            </p:nvGrpSpPr>
            <p:grpSpPr>
              <a:xfrm>
                <a:off x="3351965" y="1330435"/>
                <a:ext cx="295449" cy="285401"/>
                <a:chOff x="3631100" y="1866150"/>
                <a:chExt cx="149875" cy="144800"/>
              </a:xfrm>
            </p:grpSpPr>
            <p:sp>
              <p:nvSpPr>
                <p:cNvPr id="662" name="Google Shape;662;p33"/>
                <p:cNvSpPr/>
                <p:nvPr/>
              </p:nvSpPr>
              <p:spPr>
                <a:xfrm>
                  <a:off x="3631100" y="1866150"/>
                  <a:ext cx="149875" cy="1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5" h="5792" extrusionOk="0">
                      <a:moveTo>
                        <a:pt x="5251" y="0"/>
                      </a:moveTo>
                      <a:lnTo>
                        <a:pt x="4025" y="1226"/>
                      </a:lnTo>
                      <a:cubicBezTo>
                        <a:pt x="3619" y="974"/>
                        <a:pt x="3165" y="852"/>
                        <a:pt x="2716" y="852"/>
                      </a:cubicBezTo>
                      <a:cubicBezTo>
                        <a:pt x="1986" y="852"/>
                        <a:pt x="1267" y="1174"/>
                        <a:pt x="780" y="1782"/>
                      </a:cubicBezTo>
                      <a:cubicBezTo>
                        <a:pt x="1" y="2770"/>
                        <a:pt x="80" y="4183"/>
                        <a:pt x="967" y="5070"/>
                      </a:cubicBezTo>
                      <a:cubicBezTo>
                        <a:pt x="1449" y="5548"/>
                        <a:pt x="2082" y="5792"/>
                        <a:pt x="2716" y="5792"/>
                      </a:cubicBezTo>
                      <a:cubicBezTo>
                        <a:pt x="3259" y="5792"/>
                        <a:pt x="3804" y="5613"/>
                        <a:pt x="4256" y="5251"/>
                      </a:cubicBezTo>
                      <a:cubicBezTo>
                        <a:pt x="5237" y="4472"/>
                        <a:pt x="5475" y="3073"/>
                        <a:pt x="4811" y="2012"/>
                      </a:cubicBezTo>
                      <a:lnTo>
                        <a:pt x="5994" y="822"/>
                      </a:lnTo>
                      <a:cubicBezTo>
                        <a:pt x="5872" y="736"/>
                        <a:pt x="5756" y="642"/>
                        <a:pt x="5655" y="541"/>
                      </a:cubicBezTo>
                      <a:cubicBezTo>
                        <a:pt x="5497" y="382"/>
                        <a:pt x="5360" y="202"/>
                        <a:pt x="5251" y="0"/>
                      </a:cubicBez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3"/>
                <p:cNvSpPr/>
                <p:nvPr/>
              </p:nvSpPr>
              <p:spPr>
                <a:xfrm>
                  <a:off x="3654725" y="1907806"/>
                  <a:ext cx="865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" h="3152" extrusionOk="0">
                      <a:moveTo>
                        <a:pt x="1733" y="0"/>
                      </a:moveTo>
                      <a:cubicBezTo>
                        <a:pt x="1018" y="0"/>
                        <a:pt x="375" y="490"/>
                        <a:pt x="203" y="1212"/>
                      </a:cubicBezTo>
                      <a:cubicBezTo>
                        <a:pt x="1" y="2056"/>
                        <a:pt x="520" y="2907"/>
                        <a:pt x="1371" y="3109"/>
                      </a:cubicBezTo>
                      <a:cubicBezTo>
                        <a:pt x="1493" y="3138"/>
                        <a:pt x="1615" y="3152"/>
                        <a:pt x="1735" y="3152"/>
                      </a:cubicBezTo>
                      <a:cubicBezTo>
                        <a:pt x="2447" y="3152"/>
                        <a:pt x="3094" y="2662"/>
                        <a:pt x="3261" y="1940"/>
                      </a:cubicBezTo>
                      <a:cubicBezTo>
                        <a:pt x="3463" y="1096"/>
                        <a:pt x="2943" y="245"/>
                        <a:pt x="2099" y="43"/>
                      </a:cubicBezTo>
                      <a:cubicBezTo>
                        <a:pt x="1976" y="14"/>
                        <a:pt x="1854" y="0"/>
                        <a:pt x="1733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4" name="Google Shape;664;p33"/>
              <p:cNvGrpSpPr/>
              <p:nvPr/>
            </p:nvGrpSpPr>
            <p:grpSpPr>
              <a:xfrm>
                <a:off x="3548208" y="1560352"/>
                <a:ext cx="294808" cy="286830"/>
                <a:chOff x="3730650" y="1982800"/>
                <a:chExt cx="149550" cy="145525"/>
              </a:xfrm>
            </p:grpSpPr>
            <p:sp>
              <p:nvSpPr>
                <p:cNvPr id="665" name="Google Shape;665;p33"/>
                <p:cNvSpPr/>
                <p:nvPr/>
              </p:nvSpPr>
              <p:spPr>
                <a:xfrm>
                  <a:off x="3730650" y="1982800"/>
                  <a:ext cx="149550" cy="1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5821" extrusionOk="0">
                      <a:moveTo>
                        <a:pt x="786" y="0"/>
                      </a:moveTo>
                      <a:lnTo>
                        <a:pt x="0" y="787"/>
                      </a:lnTo>
                      <a:lnTo>
                        <a:pt x="1255" y="2034"/>
                      </a:lnTo>
                      <a:cubicBezTo>
                        <a:pt x="642" y="3008"/>
                        <a:pt x="786" y="4277"/>
                        <a:pt x="1601" y="5092"/>
                      </a:cubicBezTo>
                      <a:cubicBezTo>
                        <a:pt x="2102" y="5593"/>
                        <a:pt x="2724" y="5821"/>
                        <a:pt x="3335" y="5821"/>
                      </a:cubicBezTo>
                      <a:cubicBezTo>
                        <a:pt x="4512" y="5821"/>
                        <a:pt x="5649" y="4979"/>
                        <a:pt x="5806" y="3621"/>
                      </a:cubicBezTo>
                      <a:cubicBezTo>
                        <a:pt x="5981" y="2058"/>
                        <a:pt x="4723" y="867"/>
                        <a:pt x="3339" y="867"/>
                      </a:cubicBezTo>
                      <a:cubicBezTo>
                        <a:pt x="2903" y="867"/>
                        <a:pt x="2454" y="985"/>
                        <a:pt x="2034" y="1248"/>
                      </a:cubicBez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3"/>
                <p:cNvSpPr/>
                <p:nvPr/>
              </p:nvSpPr>
              <p:spPr>
                <a:xfrm>
                  <a:off x="3771925" y="2027231"/>
                  <a:ext cx="86575" cy="7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" h="3150" extrusionOk="0">
                      <a:moveTo>
                        <a:pt x="1740" y="0"/>
                      </a:moveTo>
                      <a:cubicBezTo>
                        <a:pt x="1022" y="0"/>
                        <a:pt x="376" y="485"/>
                        <a:pt x="203" y="1209"/>
                      </a:cubicBezTo>
                      <a:cubicBezTo>
                        <a:pt x="1" y="2060"/>
                        <a:pt x="527" y="2904"/>
                        <a:pt x="1371" y="3106"/>
                      </a:cubicBezTo>
                      <a:cubicBezTo>
                        <a:pt x="1493" y="3135"/>
                        <a:pt x="1615" y="3149"/>
                        <a:pt x="1735" y="3149"/>
                      </a:cubicBezTo>
                      <a:cubicBezTo>
                        <a:pt x="2447" y="3149"/>
                        <a:pt x="3095" y="2660"/>
                        <a:pt x="3268" y="1938"/>
                      </a:cubicBezTo>
                      <a:cubicBezTo>
                        <a:pt x="3463" y="1094"/>
                        <a:pt x="2943" y="243"/>
                        <a:pt x="2099" y="41"/>
                      </a:cubicBezTo>
                      <a:cubicBezTo>
                        <a:pt x="1979" y="13"/>
                        <a:pt x="1858" y="0"/>
                        <a:pt x="1740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67" name="Google Shape;667;p33"/>
          <p:cNvSpPr txBox="1"/>
          <p:nvPr/>
        </p:nvSpPr>
        <p:spPr>
          <a:xfrm>
            <a:off x="1459500" y="4309325"/>
            <a:ext cx="241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https://en.wikipedia.org/wiki/MQTT</a:t>
            </a:r>
            <a:endParaRPr sz="1000" dirty="0"/>
          </a:p>
        </p:txBody>
      </p:sp>
      <p:grpSp>
        <p:nvGrpSpPr>
          <p:cNvPr id="669" name="Google Shape;669;p33"/>
          <p:cNvGrpSpPr/>
          <p:nvPr/>
        </p:nvGrpSpPr>
        <p:grpSpPr>
          <a:xfrm>
            <a:off x="324125" y="2728725"/>
            <a:ext cx="3171600" cy="1624175"/>
            <a:chOff x="324125" y="2957325"/>
            <a:chExt cx="3171600" cy="1624175"/>
          </a:xfrm>
        </p:grpSpPr>
        <p:grpSp>
          <p:nvGrpSpPr>
            <p:cNvPr id="670" name="Google Shape;670;p33"/>
            <p:cNvGrpSpPr/>
            <p:nvPr/>
          </p:nvGrpSpPr>
          <p:grpSpPr>
            <a:xfrm>
              <a:off x="324125" y="2957325"/>
              <a:ext cx="3171600" cy="1624175"/>
              <a:chOff x="324125" y="730075"/>
              <a:chExt cx="3171600" cy="1624175"/>
            </a:xfrm>
          </p:grpSpPr>
          <p:sp>
            <p:nvSpPr>
              <p:cNvPr id="671" name="Google Shape;671;p33"/>
              <p:cNvSpPr/>
              <p:nvPr/>
            </p:nvSpPr>
            <p:spPr>
              <a:xfrm>
                <a:off x="324125" y="737250"/>
                <a:ext cx="3171600" cy="1617000"/>
              </a:xfrm>
              <a:prstGeom prst="roundRect">
                <a:avLst>
                  <a:gd name="adj" fmla="val 5297"/>
                </a:avLst>
              </a:pr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 txBox="1"/>
              <p:nvPr/>
            </p:nvSpPr>
            <p:spPr>
              <a:xfrm>
                <a:off x="1333825" y="730075"/>
                <a:ext cx="2133600" cy="73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 smtClean="0">
                    <a:solidFill>
                      <a:schemeClr val="dk1"/>
                    </a:solidFill>
                  </a:rPr>
                  <a:t>Serial</a:t>
                </a:r>
                <a:endParaRPr sz="2400" b="1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673" name="Google Shape;673;p33"/>
              <p:cNvSpPr txBox="1"/>
              <p:nvPr/>
            </p:nvSpPr>
            <p:spPr>
              <a:xfrm>
                <a:off x="1420876" y="1335625"/>
                <a:ext cx="2046600" cy="975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>
                    <a:solidFill>
                      <a:schemeClr val="dk1"/>
                    </a:solidFill>
                  </a:rPr>
                  <a:t>Requirement</a:t>
                </a:r>
                <a:endParaRPr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:r>
                  <a:rPr lang="en-GB" dirty="0" smtClean="0">
                    <a:solidFill>
                      <a:schemeClr val="dk1"/>
                    </a:solidFill>
                  </a:rPr>
                  <a:t>ESP32</a:t>
                </a:r>
                <a:endParaRPr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:r>
                  <a:rPr lang="en-GB" dirty="0" smtClean="0">
                    <a:solidFill>
                      <a:schemeClr val="dk1"/>
                    </a:solidFill>
                  </a:rPr>
                  <a:t>Isolation module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74" name="Google Shape;674;p33"/>
            <p:cNvGrpSpPr/>
            <p:nvPr/>
          </p:nvGrpSpPr>
          <p:grpSpPr>
            <a:xfrm>
              <a:off x="490721" y="3224940"/>
              <a:ext cx="659998" cy="715499"/>
              <a:chOff x="5049725" y="2027900"/>
              <a:chExt cx="481750" cy="481850"/>
            </a:xfrm>
          </p:grpSpPr>
          <p:sp>
            <p:nvSpPr>
              <p:cNvPr id="675" name="Google Shape;675;p33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851532" y="1308187"/>
            <a:ext cx="4345634" cy="1482567"/>
            <a:chOff x="3851532" y="1308187"/>
            <a:chExt cx="4345634" cy="1482567"/>
          </a:xfrm>
        </p:grpSpPr>
        <p:grpSp>
          <p:nvGrpSpPr>
            <p:cNvPr id="575" name="Google Shape;575;p33"/>
            <p:cNvGrpSpPr/>
            <p:nvPr/>
          </p:nvGrpSpPr>
          <p:grpSpPr>
            <a:xfrm>
              <a:off x="3851532" y="1308187"/>
              <a:ext cx="2698313" cy="1476284"/>
              <a:chOff x="3421533" y="900959"/>
              <a:chExt cx="2868715" cy="1632877"/>
            </a:xfrm>
          </p:grpSpPr>
          <p:grpSp>
            <p:nvGrpSpPr>
              <p:cNvPr id="576" name="Google Shape;576;p33"/>
              <p:cNvGrpSpPr/>
              <p:nvPr/>
            </p:nvGrpSpPr>
            <p:grpSpPr>
              <a:xfrm rot="324255">
                <a:off x="3421533" y="900959"/>
                <a:ext cx="1437185" cy="1632877"/>
                <a:chOff x="6492475" y="2433325"/>
                <a:chExt cx="568250" cy="645625"/>
              </a:xfrm>
            </p:grpSpPr>
            <p:sp>
              <p:nvSpPr>
                <p:cNvPr id="577" name="Google Shape;577;p33"/>
                <p:cNvSpPr/>
                <p:nvPr/>
              </p:nvSpPr>
              <p:spPr>
                <a:xfrm>
                  <a:off x="6492475" y="2433325"/>
                  <a:ext cx="567950" cy="6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8" h="25825" extrusionOk="0">
                      <a:moveTo>
                        <a:pt x="11359" y="0"/>
                      </a:moveTo>
                      <a:cubicBezTo>
                        <a:pt x="8132" y="0"/>
                        <a:pt x="5525" y="2608"/>
                        <a:pt x="5525" y="5834"/>
                      </a:cubicBezTo>
                      <a:lnTo>
                        <a:pt x="5525" y="9632"/>
                      </a:lnTo>
                      <a:lnTo>
                        <a:pt x="5525" y="10025"/>
                      </a:lnTo>
                      <a:lnTo>
                        <a:pt x="5513" y="10025"/>
                      </a:lnTo>
                      <a:cubicBezTo>
                        <a:pt x="4953" y="10025"/>
                        <a:pt x="4465" y="10335"/>
                        <a:pt x="4203" y="10787"/>
                      </a:cubicBezTo>
                      <a:cubicBezTo>
                        <a:pt x="4108" y="10752"/>
                        <a:pt x="4001" y="10728"/>
                        <a:pt x="3893" y="10728"/>
                      </a:cubicBezTo>
                      <a:cubicBezTo>
                        <a:pt x="3643" y="10728"/>
                        <a:pt x="3417" y="10847"/>
                        <a:pt x="3274" y="11025"/>
                      </a:cubicBezTo>
                      <a:lnTo>
                        <a:pt x="2608" y="11025"/>
                      </a:lnTo>
                      <a:lnTo>
                        <a:pt x="2608" y="7370"/>
                      </a:lnTo>
                      <a:cubicBezTo>
                        <a:pt x="2786" y="7215"/>
                        <a:pt x="2905" y="7001"/>
                        <a:pt x="2905" y="6751"/>
                      </a:cubicBezTo>
                      <a:lnTo>
                        <a:pt x="3203" y="6751"/>
                      </a:lnTo>
                      <a:lnTo>
                        <a:pt x="4215" y="4989"/>
                      </a:lnTo>
                      <a:lnTo>
                        <a:pt x="4215" y="3406"/>
                      </a:lnTo>
                      <a:lnTo>
                        <a:pt x="3203" y="3406"/>
                      </a:lnTo>
                      <a:lnTo>
                        <a:pt x="3203" y="4715"/>
                      </a:lnTo>
                      <a:lnTo>
                        <a:pt x="2620" y="5739"/>
                      </a:lnTo>
                      <a:lnTo>
                        <a:pt x="1596" y="5739"/>
                      </a:lnTo>
                      <a:lnTo>
                        <a:pt x="1012" y="4715"/>
                      </a:lnTo>
                      <a:lnTo>
                        <a:pt x="1012" y="3406"/>
                      </a:lnTo>
                      <a:lnTo>
                        <a:pt x="0" y="3406"/>
                      </a:lnTo>
                      <a:lnTo>
                        <a:pt x="0" y="4989"/>
                      </a:lnTo>
                      <a:lnTo>
                        <a:pt x="1012" y="6751"/>
                      </a:lnTo>
                      <a:lnTo>
                        <a:pt x="1298" y="6751"/>
                      </a:lnTo>
                      <a:cubicBezTo>
                        <a:pt x="1298" y="7001"/>
                        <a:pt x="1417" y="7215"/>
                        <a:pt x="1596" y="7370"/>
                      </a:cubicBezTo>
                      <a:lnTo>
                        <a:pt x="1596" y="11526"/>
                      </a:lnTo>
                      <a:lnTo>
                        <a:pt x="2108" y="12038"/>
                      </a:lnTo>
                      <a:lnTo>
                        <a:pt x="3274" y="12038"/>
                      </a:lnTo>
                      <a:cubicBezTo>
                        <a:pt x="3417" y="12216"/>
                        <a:pt x="3643" y="12335"/>
                        <a:pt x="3893" y="12335"/>
                      </a:cubicBezTo>
                      <a:cubicBezTo>
                        <a:pt x="4001" y="12335"/>
                        <a:pt x="4108" y="12311"/>
                        <a:pt x="4203" y="12276"/>
                      </a:cubicBezTo>
                      <a:cubicBezTo>
                        <a:pt x="4465" y="12728"/>
                        <a:pt x="4953" y="13038"/>
                        <a:pt x="5513" y="13038"/>
                      </a:cubicBezTo>
                      <a:lnTo>
                        <a:pt x="5525" y="13038"/>
                      </a:lnTo>
                      <a:lnTo>
                        <a:pt x="5525" y="14585"/>
                      </a:lnTo>
                      <a:lnTo>
                        <a:pt x="5525" y="14978"/>
                      </a:lnTo>
                      <a:lnTo>
                        <a:pt x="5525" y="15383"/>
                      </a:lnTo>
                      <a:lnTo>
                        <a:pt x="5525" y="16538"/>
                      </a:lnTo>
                      <a:lnTo>
                        <a:pt x="5525" y="16776"/>
                      </a:lnTo>
                      <a:cubicBezTo>
                        <a:pt x="5525" y="16824"/>
                        <a:pt x="5525" y="16871"/>
                        <a:pt x="5537" y="16919"/>
                      </a:cubicBezTo>
                      <a:lnTo>
                        <a:pt x="5548" y="16955"/>
                      </a:lnTo>
                      <a:cubicBezTo>
                        <a:pt x="5548" y="16991"/>
                        <a:pt x="5560" y="17014"/>
                        <a:pt x="5572" y="17050"/>
                      </a:cubicBezTo>
                      <a:cubicBezTo>
                        <a:pt x="5584" y="17062"/>
                        <a:pt x="5584" y="17074"/>
                        <a:pt x="5596" y="17086"/>
                      </a:cubicBezTo>
                      <a:cubicBezTo>
                        <a:pt x="5608" y="17121"/>
                        <a:pt x="5620" y="17145"/>
                        <a:pt x="5644" y="17181"/>
                      </a:cubicBezTo>
                      <a:cubicBezTo>
                        <a:pt x="5644" y="17181"/>
                        <a:pt x="5644" y="17193"/>
                        <a:pt x="5656" y="17205"/>
                      </a:cubicBezTo>
                      <a:cubicBezTo>
                        <a:pt x="5679" y="17241"/>
                        <a:pt x="5703" y="17264"/>
                        <a:pt x="5727" y="17300"/>
                      </a:cubicBezTo>
                      <a:cubicBezTo>
                        <a:pt x="5739" y="17312"/>
                        <a:pt x="5751" y="17312"/>
                        <a:pt x="5763" y="17324"/>
                      </a:cubicBezTo>
                      <a:cubicBezTo>
                        <a:pt x="5787" y="17348"/>
                        <a:pt x="5810" y="17360"/>
                        <a:pt x="5834" y="17383"/>
                      </a:cubicBezTo>
                      <a:cubicBezTo>
                        <a:pt x="5846" y="17395"/>
                        <a:pt x="5858" y="17395"/>
                        <a:pt x="5870" y="17407"/>
                      </a:cubicBezTo>
                      <a:cubicBezTo>
                        <a:pt x="5894" y="17431"/>
                        <a:pt x="5918" y="17431"/>
                        <a:pt x="5941" y="17443"/>
                      </a:cubicBezTo>
                      <a:cubicBezTo>
                        <a:pt x="5953" y="17455"/>
                        <a:pt x="5977" y="17467"/>
                        <a:pt x="5989" y="17467"/>
                      </a:cubicBezTo>
                      <a:lnTo>
                        <a:pt x="6001" y="17467"/>
                      </a:lnTo>
                      <a:cubicBezTo>
                        <a:pt x="6084" y="17502"/>
                        <a:pt x="6168" y="17526"/>
                        <a:pt x="6263" y="17526"/>
                      </a:cubicBezTo>
                      <a:lnTo>
                        <a:pt x="6358" y="17526"/>
                      </a:lnTo>
                      <a:cubicBezTo>
                        <a:pt x="6382" y="17919"/>
                        <a:pt x="6703" y="18229"/>
                        <a:pt x="7108" y="18229"/>
                      </a:cubicBezTo>
                      <a:cubicBezTo>
                        <a:pt x="7501" y="18229"/>
                        <a:pt x="7834" y="17919"/>
                        <a:pt x="7858" y="17526"/>
                      </a:cubicBezTo>
                      <a:lnTo>
                        <a:pt x="9430" y="17526"/>
                      </a:lnTo>
                      <a:cubicBezTo>
                        <a:pt x="9049" y="17919"/>
                        <a:pt x="8775" y="18431"/>
                        <a:pt x="8692" y="19003"/>
                      </a:cubicBezTo>
                      <a:lnTo>
                        <a:pt x="8477" y="19003"/>
                      </a:lnTo>
                      <a:cubicBezTo>
                        <a:pt x="8430" y="18753"/>
                        <a:pt x="8204" y="18562"/>
                        <a:pt x="7930" y="18562"/>
                      </a:cubicBezTo>
                      <a:cubicBezTo>
                        <a:pt x="7668" y="18562"/>
                        <a:pt x="7442" y="18753"/>
                        <a:pt x="7382" y="19003"/>
                      </a:cubicBezTo>
                      <a:lnTo>
                        <a:pt x="6691" y="19003"/>
                      </a:lnTo>
                      <a:cubicBezTo>
                        <a:pt x="6632" y="18753"/>
                        <a:pt x="6418" y="18562"/>
                        <a:pt x="6144" y="18562"/>
                      </a:cubicBezTo>
                      <a:cubicBezTo>
                        <a:pt x="5870" y="18562"/>
                        <a:pt x="5644" y="18753"/>
                        <a:pt x="5596" y="19003"/>
                      </a:cubicBezTo>
                      <a:lnTo>
                        <a:pt x="5072" y="19003"/>
                      </a:lnTo>
                      <a:lnTo>
                        <a:pt x="5072" y="17086"/>
                      </a:lnTo>
                      <a:cubicBezTo>
                        <a:pt x="5072" y="16705"/>
                        <a:pt x="4751" y="16383"/>
                        <a:pt x="4358" y="16383"/>
                      </a:cubicBezTo>
                      <a:lnTo>
                        <a:pt x="3965" y="16383"/>
                      </a:lnTo>
                      <a:cubicBezTo>
                        <a:pt x="3965" y="15752"/>
                        <a:pt x="3453" y="15240"/>
                        <a:pt x="2822" y="15240"/>
                      </a:cubicBezTo>
                      <a:cubicBezTo>
                        <a:pt x="2191" y="15240"/>
                        <a:pt x="1679" y="15752"/>
                        <a:pt x="1679" y="16383"/>
                      </a:cubicBezTo>
                      <a:lnTo>
                        <a:pt x="1286" y="16383"/>
                      </a:lnTo>
                      <a:cubicBezTo>
                        <a:pt x="893" y="16383"/>
                        <a:pt x="572" y="16705"/>
                        <a:pt x="572" y="17086"/>
                      </a:cubicBezTo>
                      <a:lnTo>
                        <a:pt x="572" y="19693"/>
                      </a:lnTo>
                      <a:lnTo>
                        <a:pt x="572" y="20741"/>
                      </a:lnTo>
                      <a:lnTo>
                        <a:pt x="941" y="20741"/>
                      </a:lnTo>
                      <a:lnTo>
                        <a:pt x="941" y="21884"/>
                      </a:lnTo>
                      <a:lnTo>
                        <a:pt x="941" y="24730"/>
                      </a:lnTo>
                      <a:cubicBezTo>
                        <a:pt x="941" y="25325"/>
                        <a:pt x="1429" y="25825"/>
                        <a:pt x="2036" y="25825"/>
                      </a:cubicBezTo>
                      <a:lnTo>
                        <a:pt x="3608" y="25825"/>
                      </a:lnTo>
                      <a:cubicBezTo>
                        <a:pt x="4215" y="25825"/>
                        <a:pt x="4703" y="25325"/>
                        <a:pt x="4703" y="24730"/>
                      </a:cubicBezTo>
                      <a:lnTo>
                        <a:pt x="4703" y="21884"/>
                      </a:lnTo>
                      <a:lnTo>
                        <a:pt x="4703" y="20741"/>
                      </a:lnTo>
                      <a:lnTo>
                        <a:pt x="5072" y="20741"/>
                      </a:lnTo>
                      <a:lnTo>
                        <a:pt x="5072" y="20217"/>
                      </a:lnTo>
                      <a:lnTo>
                        <a:pt x="17645" y="20217"/>
                      </a:lnTo>
                      <a:lnTo>
                        <a:pt x="17645" y="20741"/>
                      </a:lnTo>
                      <a:lnTo>
                        <a:pt x="18014" y="20741"/>
                      </a:lnTo>
                      <a:lnTo>
                        <a:pt x="18014" y="21884"/>
                      </a:lnTo>
                      <a:lnTo>
                        <a:pt x="18014" y="24730"/>
                      </a:lnTo>
                      <a:cubicBezTo>
                        <a:pt x="18014" y="25325"/>
                        <a:pt x="18502" y="25825"/>
                        <a:pt x="19110" y="25825"/>
                      </a:cubicBezTo>
                      <a:lnTo>
                        <a:pt x="20693" y="25825"/>
                      </a:lnTo>
                      <a:cubicBezTo>
                        <a:pt x="21300" y="25825"/>
                        <a:pt x="21789" y="25325"/>
                        <a:pt x="21789" y="24730"/>
                      </a:cubicBezTo>
                      <a:lnTo>
                        <a:pt x="21789" y="21884"/>
                      </a:lnTo>
                      <a:lnTo>
                        <a:pt x="21789" y="20741"/>
                      </a:lnTo>
                      <a:lnTo>
                        <a:pt x="22158" y="20741"/>
                      </a:lnTo>
                      <a:lnTo>
                        <a:pt x="22158" y="19693"/>
                      </a:lnTo>
                      <a:lnTo>
                        <a:pt x="22158" y="17086"/>
                      </a:lnTo>
                      <a:cubicBezTo>
                        <a:pt x="22158" y="16705"/>
                        <a:pt x="21836" y="16383"/>
                        <a:pt x="21443" y="16383"/>
                      </a:cubicBezTo>
                      <a:lnTo>
                        <a:pt x="21050" y="16383"/>
                      </a:lnTo>
                      <a:cubicBezTo>
                        <a:pt x="21050" y="15752"/>
                        <a:pt x="20538" y="15240"/>
                        <a:pt x="19907" y="15240"/>
                      </a:cubicBezTo>
                      <a:cubicBezTo>
                        <a:pt x="19276" y="15240"/>
                        <a:pt x="18764" y="15752"/>
                        <a:pt x="18764" y="16383"/>
                      </a:cubicBezTo>
                      <a:lnTo>
                        <a:pt x="18360" y="16383"/>
                      </a:lnTo>
                      <a:cubicBezTo>
                        <a:pt x="17967" y="16383"/>
                        <a:pt x="17657" y="16705"/>
                        <a:pt x="17657" y="17086"/>
                      </a:cubicBezTo>
                      <a:lnTo>
                        <a:pt x="17657" y="19003"/>
                      </a:lnTo>
                      <a:lnTo>
                        <a:pt x="17133" y="19003"/>
                      </a:lnTo>
                      <a:cubicBezTo>
                        <a:pt x="17074" y="18753"/>
                        <a:pt x="16847" y="18562"/>
                        <a:pt x="16586" y="18562"/>
                      </a:cubicBezTo>
                      <a:cubicBezTo>
                        <a:pt x="16312" y="18562"/>
                        <a:pt x="16085" y="18753"/>
                        <a:pt x="16038" y="19003"/>
                      </a:cubicBezTo>
                      <a:lnTo>
                        <a:pt x="15347" y="19003"/>
                      </a:lnTo>
                      <a:cubicBezTo>
                        <a:pt x="15288" y="18753"/>
                        <a:pt x="15062" y="18562"/>
                        <a:pt x="14788" y="18562"/>
                      </a:cubicBezTo>
                      <a:cubicBezTo>
                        <a:pt x="14526" y="18562"/>
                        <a:pt x="14300" y="18753"/>
                        <a:pt x="14240" y="19003"/>
                      </a:cubicBezTo>
                      <a:lnTo>
                        <a:pt x="14026" y="19003"/>
                      </a:lnTo>
                      <a:cubicBezTo>
                        <a:pt x="13942" y="18431"/>
                        <a:pt x="13680" y="17919"/>
                        <a:pt x="13288" y="17526"/>
                      </a:cubicBezTo>
                      <a:lnTo>
                        <a:pt x="14871" y="17526"/>
                      </a:lnTo>
                      <a:cubicBezTo>
                        <a:pt x="14895" y="17919"/>
                        <a:pt x="15216" y="18229"/>
                        <a:pt x="15621" y="18229"/>
                      </a:cubicBezTo>
                      <a:cubicBezTo>
                        <a:pt x="16014" y="18229"/>
                        <a:pt x="16336" y="17919"/>
                        <a:pt x="16371" y="17526"/>
                      </a:cubicBezTo>
                      <a:lnTo>
                        <a:pt x="16455" y="17526"/>
                      </a:lnTo>
                      <a:cubicBezTo>
                        <a:pt x="16871" y="17526"/>
                        <a:pt x="17205" y="17193"/>
                        <a:pt x="17205" y="16788"/>
                      </a:cubicBezTo>
                      <a:lnTo>
                        <a:pt x="17205" y="16133"/>
                      </a:lnTo>
                      <a:lnTo>
                        <a:pt x="17205" y="15383"/>
                      </a:lnTo>
                      <a:lnTo>
                        <a:pt x="17205" y="14978"/>
                      </a:lnTo>
                      <a:lnTo>
                        <a:pt x="17205" y="14585"/>
                      </a:lnTo>
                      <a:lnTo>
                        <a:pt x="17205" y="13038"/>
                      </a:lnTo>
                      <a:lnTo>
                        <a:pt x="17217" y="13038"/>
                      </a:lnTo>
                      <a:cubicBezTo>
                        <a:pt x="17776" y="13038"/>
                        <a:pt x="18264" y="12728"/>
                        <a:pt x="18526" y="12264"/>
                      </a:cubicBezTo>
                      <a:cubicBezTo>
                        <a:pt x="18622" y="12311"/>
                        <a:pt x="18717" y="12335"/>
                        <a:pt x="18824" y="12335"/>
                      </a:cubicBezTo>
                      <a:cubicBezTo>
                        <a:pt x="19074" y="12335"/>
                        <a:pt x="19300" y="12216"/>
                        <a:pt x="19443" y="12026"/>
                      </a:cubicBezTo>
                      <a:lnTo>
                        <a:pt x="20622" y="12026"/>
                      </a:lnTo>
                      <a:lnTo>
                        <a:pt x="21122" y="11526"/>
                      </a:lnTo>
                      <a:lnTo>
                        <a:pt x="21122" y="7370"/>
                      </a:lnTo>
                      <a:cubicBezTo>
                        <a:pt x="21300" y="7215"/>
                        <a:pt x="21419" y="7001"/>
                        <a:pt x="21419" y="6751"/>
                      </a:cubicBezTo>
                      <a:lnTo>
                        <a:pt x="21705" y="6751"/>
                      </a:lnTo>
                      <a:lnTo>
                        <a:pt x="22717" y="4989"/>
                      </a:lnTo>
                      <a:lnTo>
                        <a:pt x="22717" y="3406"/>
                      </a:lnTo>
                      <a:lnTo>
                        <a:pt x="21717" y="3406"/>
                      </a:lnTo>
                      <a:lnTo>
                        <a:pt x="21717" y="4715"/>
                      </a:lnTo>
                      <a:lnTo>
                        <a:pt x="21122" y="5739"/>
                      </a:lnTo>
                      <a:lnTo>
                        <a:pt x="20110" y="5739"/>
                      </a:lnTo>
                      <a:lnTo>
                        <a:pt x="19514" y="4715"/>
                      </a:lnTo>
                      <a:lnTo>
                        <a:pt x="19514" y="3406"/>
                      </a:lnTo>
                      <a:lnTo>
                        <a:pt x="18514" y="3406"/>
                      </a:lnTo>
                      <a:lnTo>
                        <a:pt x="18514" y="4989"/>
                      </a:lnTo>
                      <a:lnTo>
                        <a:pt x="19526" y="6751"/>
                      </a:lnTo>
                      <a:lnTo>
                        <a:pt x="19812" y="6751"/>
                      </a:lnTo>
                      <a:cubicBezTo>
                        <a:pt x="19812" y="7001"/>
                        <a:pt x="19931" y="7215"/>
                        <a:pt x="20110" y="7370"/>
                      </a:cubicBezTo>
                      <a:lnTo>
                        <a:pt x="20110" y="11025"/>
                      </a:lnTo>
                      <a:lnTo>
                        <a:pt x="19443" y="11025"/>
                      </a:lnTo>
                      <a:cubicBezTo>
                        <a:pt x="19300" y="10847"/>
                        <a:pt x="19074" y="10728"/>
                        <a:pt x="18824" y="10728"/>
                      </a:cubicBezTo>
                      <a:cubicBezTo>
                        <a:pt x="18717" y="10728"/>
                        <a:pt x="18610" y="10752"/>
                        <a:pt x="18514" y="10787"/>
                      </a:cubicBezTo>
                      <a:cubicBezTo>
                        <a:pt x="18264" y="10335"/>
                        <a:pt x="17776" y="10025"/>
                        <a:pt x="17205" y="10025"/>
                      </a:cubicBezTo>
                      <a:lnTo>
                        <a:pt x="17193" y="10025"/>
                      </a:lnTo>
                      <a:lnTo>
                        <a:pt x="17193" y="9632"/>
                      </a:lnTo>
                      <a:lnTo>
                        <a:pt x="17193" y="5834"/>
                      </a:lnTo>
                      <a:cubicBezTo>
                        <a:pt x="17193" y="2608"/>
                        <a:pt x="14585" y="0"/>
                        <a:pt x="113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66675" dir="2820000" algn="bl" rotWithShape="0">
                    <a:srgbClr val="37555A">
                      <a:alpha val="26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78" name="Google Shape;578;p33"/>
                <p:cNvGrpSpPr/>
                <p:nvPr/>
              </p:nvGrpSpPr>
              <p:grpSpPr>
                <a:xfrm>
                  <a:off x="6492475" y="2433325"/>
                  <a:ext cx="568250" cy="645625"/>
                  <a:chOff x="6492475" y="1080925"/>
                  <a:chExt cx="568250" cy="645625"/>
                </a:xfrm>
              </p:grpSpPr>
              <p:sp>
                <p:nvSpPr>
                  <p:cNvPr id="579" name="Google Shape;579;p33"/>
                  <p:cNvSpPr/>
                  <p:nvPr/>
                </p:nvSpPr>
                <p:spPr>
                  <a:xfrm>
                    <a:off x="6632075" y="1544975"/>
                    <a:ext cx="28300" cy="1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" h="560" extrusionOk="0">
                        <a:moveTo>
                          <a:pt x="560" y="0"/>
                        </a:moveTo>
                        <a:cubicBezTo>
                          <a:pt x="250" y="0"/>
                          <a:pt x="0" y="250"/>
                          <a:pt x="0" y="560"/>
                        </a:cubicBezTo>
                        <a:lnTo>
                          <a:pt x="1131" y="560"/>
                        </a:lnTo>
                        <a:cubicBezTo>
                          <a:pt x="1131" y="250"/>
                          <a:pt x="869" y="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3"/>
                  <p:cNvSpPr/>
                  <p:nvPr/>
                </p:nvSpPr>
                <p:spPr>
                  <a:xfrm>
                    <a:off x="6676725" y="1544975"/>
                    <a:ext cx="28300" cy="1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" h="560" extrusionOk="0">
                        <a:moveTo>
                          <a:pt x="572" y="0"/>
                        </a:moveTo>
                        <a:cubicBezTo>
                          <a:pt x="250" y="0"/>
                          <a:pt x="0" y="250"/>
                          <a:pt x="0" y="560"/>
                        </a:cubicBezTo>
                        <a:lnTo>
                          <a:pt x="1131" y="560"/>
                        </a:lnTo>
                        <a:cubicBezTo>
                          <a:pt x="1131" y="250"/>
                          <a:pt x="881" y="0"/>
                          <a:pt x="572" y="0"/>
                        </a:cubicBez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33"/>
                  <p:cNvSpPr/>
                  <p:nvPr/>
                </p:nvSpPr>
                <p:spPr>
                  <a:xfrm>
                    <a:off x="6848175" y="1544975"/>
                    <a:ext cx="28300" cy="1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" h="560" extrusionOk="0">
                        <a:moveTo>
                          <a:pt x="560" y="0"/>
                        </a:moveTo>
                        <a:cubicBezTo>
                          <a:pt x="250" y="0"/>
                          <a:pt x="0" y="250"/>
                          <a:pt x="0" y="560"/>
                        </a:cubicBezTo>
                        <a:lnTo>
                          <a:pt x="1131" y="560"/>
                        </a:lnTo>
                        <a:cubicBezTo>
                          <a:pt x="1131" y="250"/>
                          <a:pt x="881" y="0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33"/>
                  <p:cNvSpPr/>
                  <p:nvPr/>
                </p:nvSpPr>
                <p:spPr>
                  <a:xfrm>
                    <a:off x="6892825" y="1544975"/>
                    <a:ext cx="28300" cy="1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" h="560" extrusionOk="0">
                        <a:moveTo>
                          <a:pt x="572" y="0"/>
                        </a:moveTo>
                        <a:cubicBezTo>
                          <a:pt x="262" y="0"/>
                          <a:pt x="0" y="250"/>
                          <a:pt x="0" y="560"/>
                        </a:cubicBezTo>
                        <a:lnTo>
                          <a:pt x="1131" y="560"/>
                        </a:lnTo>
                        <a:cubicBezTo>
                          <a:pt x="1131" y="250"/>
                          <a:pt x="881" y="0"/>
                          <a:pt x="572" y="0"/>
                        </a:cubicBez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3"/>
                  <p:cNvSpPr/>
                  <p:nvPr/>
                </p:nvSpPr>
                <p:spPr>
                  <a:xfrm>
                    <a:off x="6709150" y="1498825"/>
                    <a:ext cx="134875" cy="6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95" h="2704" extrusionOk="0">
                        <a:moveTo>
                          <a:pt x="2704" y="1"/>
                        </a:moveTo>
                        <a:cubicBezTo>
                          <a:pt x="1203" y="1"/>
                          <a:pt x="1" y="1215"/>
                          <a:pt x="1" y="2703"/>
                        </a:cubicBezTo>
                        <a:lnTo>
                          <a:pt x="5394" y="2703"/>
                        </a:lnTo>
                        <a:cubicBezTo>
                          <a:pt x="5394" y="1215"/>
                          <a:pt x="4192" y="1"/>
                          <a:pt x="2704" y="1"/>
                        </a:cubicBezTo>
                        <a:close/>
                      </a:path>
                    </a:pathLst>
                  </a:custGeom>
                  <a:solidFill>
                    <a:srgbClr val="5D91B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3"/>
                  <p:cNvSpPr/>
                  <p:nvPr/>
                </p:nvSpPr>
                <p:spPr>
                  <a:xfrm>
                    <a:off x="6651425" y="1517875"/>
                    <a:ext cx="37825" cy="1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751" extrusionOk="0">
                        <a:moveTo>
                          <a:pt x="0" y="1"/>
                        </a:moveTo>
                        <a:cubicBezTo>
                          <a:pt x="0" y="417"/>
                          <a:pt x="333" y="751"/>
                          <a:pt x="750" y="751"/>
                        </a:cubicBezTo>
                        <a:cubicBezTo>
                          <a:pt x="1167" y="751"/>
                          <a:pt x="1512" y="417"/>
                          <a:pt x="1512" y="1"/>
                        </a:cubicBezTo>
                        <a:close/>
                      </a:path>
                    </a:pathLst>
                  </a:custGeom>
                  <a:solidFill>
                    <a:srgbClr val="516F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3"/>
                  <p:cNvSpPr/>
                  <p:nvPr/>
                </p:nvSpPr>
                <p:spPr>
                  <a:xfrm>
                    <a:off x="6863950" y="1517875"/>
                    <a:ext cx="37825" cy="1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751" extrusionOk="0">
                        <a:moveTo>
                          <a:pt x="0" y="1"/>
                        </a:moveTo>
                        <a:cubicBezTo>
                          <a:pt x="0" y="417"/>
                          <a:pt x="345" y="751"/>
                          <a:pt x="762" y="751"/>
                        </a:cubicBezTo>
                        <a:cubicBezTo>
                          <a:pt x="1179" y="751"/>
                          <a:pt x="1512" y="417"/>
                          <a:pt x="1512" y="1"/>
                        </a:cubicBezTo>
                        <a:close/>
                      </a:path>
                    </a:pathLst>
                  </a:custGeom>
                  <a:solidFill>
                    <a:srgbClr val="516F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3"/>
                  <p:cNvSpPr/>
                  <p:nvPr/>
                </p:nvSpPr>
                <p:spPr>
                  <a:xfrm>
                    <a:off x="6532650" y="1249700"/>
                    <a:ext cx="48550" cy="13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2" h="5287" extrusionOk="0">
                        <a:moveTo>
                          <a:pt x="0" y="0"/>
                        </a:moveTo>
                        <a:lnTo>
                          <a:pt x="0" y="4774"/>
                        </a:lnTo>
                        <a:lnTo>
                          <a:pt x="501" y="5286"/>
                        </a:lnTo>
                        <a:lnTo>
                          <a:pt x="1941" y="5286"/>
                        </a:lnTo>
                        <a:lnTo>
                          <a:pt x="1941" y="4274"/>
                        </a:lnTo>
                        <a:lnTo>
                          <a:pt x="1013" y="4274"/>
                        </a:lnTo>
                        <a:lnTo>
                          <a:pt x="1013" y="0"/>
                        </a:lnTo>
                        <a:close/>
                      </a:path>
                    </a:pathLst>
                  </a:custGeom>
                  <a:solidFill>
                    <a:srgbClr val="ACC9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33"/>
                  <p:cNvSpPr/>
                  <p:nvPr/>
                </p:nvSpPr>
                <p:spPr>
                  <a:xfrm>
                    <a:off x="6525200" y="1229450"/>
                    <a:ext cx="40225" cy="4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" h="1608" extrusionOk="0">
                        <a:moveTo>
                          <a:pt x="799" y="0"/>
                        </a:moveTo>
                        <a:cubicBezTo>
                          <a:pt x="358" y="0"/>
                          <a:pt x="1" y="358"/>
                          <a:pt x="1" y="810"/>
                        </a:cubicBezTo>
                        <a:cubicBezTo>
                          <a:pt x="1" y="1251"/>
                          <a:pt x="358" y="1608"/>
                          <a:pt x="799" y="1608"/>
                        </a:cubicBezTo>
                        <a:cubicBezTo>
                          <a:pt x="1239" y="1608"/>
                          <a:pt x="1608" y="1251"/>
                          <a:pt x="1608" y="810"/>
                        </a:cubicBezTo>
                        <a:cubicBezTo>
                          <a:pt x="1608" y="358"/>
                          <a:pt x="1239" y="0"/>
                          <a:pt x="799" y="0"/>
                        </a:cubicBezTo>
                        <a:close/>
                      </a:path>
                    </a:pathLst>
                  </a:custGeom>
                  <a:solidFill>
                    <a:srgbClr val="96B1B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33"/>
                  <p:cNvSpPr/>
                  <p:nvPr/>
                </p:nvSpPr>
                <p:spPr>
                  <a:xfrm>
                    <a:off x="6569850" y="1349100"/>
                    <a:ext cx="40225" cy="4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9" h="1609" extrusionOk="0">
                        <a:moveTo>
                          <a:pt x="810" y="1"/>
                        </a:moveTo>
                        <a:cubicBezTo>
                          <a:pt x="358" y="1"/>
                          <a:pt x="1" y="358"/>
                          <a:pt x="1" y="798"/>
                        </a:cubicBezTo>
                        <a:cubicBezTo>
                          <a:pt x="1" y="1239"/>
                          <a:pt x="358" y="1608"/>
                          <a:pt x="810" y="1608"/>
                        </a:cubicBezTo>
                        <a:cubicBezTo>
                          <a:pt x="1251" y="1608"/>
                          <a:pt x="1608" y="1239"/>
                          <a:pt x="1608" y="798"/>
                        </a:cubicBezTo>
                        <a:cubicBezTo>
                          <a:pt x="1608" y="358"/>
                          <a:pt x="1251" y="1"/>
                          <a:pt x="810" y="1"/>
                        </a:cubicBezTo>
                        <a:close/>
                      </a:path>
                    </a:pathLst>
                  </a:custGeom>
                  <a:solidFill>
                    <a:srgbClr val="96B1B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33"/>
                  <p:cNvSpPr/>
                  <p:nvPr/>
                </p:nvSpPr>
                <p:spPr>
                  <a:xfrm>
                    <a:off x="6588025" y="1331675"/>
                    <a:ext cx="84250" cy="75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0" h="3010" extrusionOk="0">
                        <a:moveTo>
                          <a:pt x="1694" y="1"/>
                        </a:moveTo>
                        <a:cubicBezTo>
                          <a:pt x="1267" y="1"/>
                          <a:pt x="844" y="182"/>
                          <a:pt x="548" y="531"/>
                        </a:cubicBezTo>
                        <a:cubicBezTo>
                          <a:pt x="0" y="1150"/>
                          <a:pt x="71" y="2103"/>
                          <a:pt x="703" y="2650"/>
                        </a:cubicBezTo>
                        <a:cubicBezTo>
                          <a:pt x="986" y="2891"/>
                          <a:pt x="1334" y="3009"/>
                          <a:pt x="1680" y="3009"/>
                        </a:cubicBezTo>
                        <a:cubicBezTo>
                          <a:pt x="2105" y="3009"/>
                          <a:pt x="2527" y="2831"/>
                          <a:pt x="2822" y="2484"/>
                        </a:cubicBezTo>
                        <a:cubicBezTo>
                          <a:pt x="3370" y="1853"/>
                          <a:pt x="3298" y="912"/>
                          <a:pt x="2667" y="364"/>
                        </a:cubicBezTo>
                        <a:cubicBezTo>
                          <a:pt x="2385" y="119"/>
                          <a:pt x="2038" y="1"/>
                          <a:pt x="1694" y="1"/>
                        </a:cubicBezTo>
                        <a:close/>
                      </a:path>
                    </a:pathLst>
                  </a:custGeom>
                  <a:solidFill>
                    <a:srgbClr val="516F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33"/>
                  <p:cNvSpPr/>
                  <p:nvPr/>
                </p:nvSpPr>
                <p:spPr>
                  <a:xfrm>
                    <a:off x="6492475" y="1166050"/>
                    <a:ext cx="105375" cy="8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5" h="3347" extrusionOk="0">
                        <a:moveTo>
                          <a:pt x="0" y="0"/>
                        </a:moveTo>
                        <a:lnTo>
                          <a:pt x="0" y="1584"/>
                        </a:lnTo>
                        <a:lnTo>
                          <a:pt x="1012" y="3346"/>
                        </a:lnTo>
                        <a:lnTo>
                          <a:pt x="3203" y="3346"/>
                        </a:lnTo>
                        <a:lnTo>
                          <a:pt x="4215" y="1584"/>
                        </a:lnTo>
                        <a:lnTo>
                          <a:pt x="4215" y="0"/>
                        </a:lnTo>
                        <a:lnTo>
                          <a:pt x="3203" y="0"/>
                        </a:lnTo>
                        <a:lnTo>
                          <a:pt x="3203" y="1310"/>
                        </a:lnTo>
                        <a:lnTo>
                          <a:pt x="2620" y="2334"/>
                        </a:lnTo>
                        <a:lnTo>
                          <a:pt x="1596" y="2334"/>
                        </a:lnTo>
                        <a:lnTo>
                          <a:pt x="1012" y="1310"/>
                        </a:lnTo>
                        <a:lnTo>
                          <a:pt x="1012" y="0"/>
                        </a:ln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" name="Google Shape;591;p33"/>
                  <p:cNvSpPr/>
                  <p:nvPr/>
                </p:nvSpPr>
                <p:spPr>
                  <a:xfrm>
                    <a:off x="6972000" y="1249700"/>
                    <a:ext cx="48525" cy="13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1" h="5287" extrusionOk="0">
                        <a:moveTo>
                          <a:pt x="929" y="0"/>
                        </a:moveTo>
                        <a:lnTo>
                          <a:pt x="929" y="4274"/>
                        </a:lnTo>
                        <a:lnTo>
                          <a:pt x="0" y="4274"/>
                        </a:lnTo>
                        <a:lnTo>
                          <a:pt x="0" y="5286"/>
                        </a:lnTo>
                        <a:lnTo>
                          <a:pt x="1441" y="5286"/>
                        </a:lnTo>
                        <a:lnTo>
                          <a:pt x="1941" y="4774"/>
                        </a:lnTo>
                        <a:lnTo>
                          <a:pt x="1941" y="0"/>
                        </a:lnTo>
                        <a:close/>
                      </a:path>
                    </a:pathLst>
                  </a:custGeom>
                  <a:solidFill>
                    <a:srgbClr val="ACC9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" name="Google Shape;592;p33"/>
                  <p:cNvSpPr/>
                  <p:nvPr/>
                </p:nvSpPr>
                <p:spPr>
                  <a:xfrm>
                    <a:off x="6987775" y="1229450"/>
                    <a:ext cx="40200" cy="4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8" h="1608" extrusionOk="0">
                        <a:moveTo>
                          <a:pt x="810" y="0"/>
                        </a:moveTo>
                        <a:cubicBezTo>
                          <a:pt x="357" y="0"/>
                          <a:pt x="0" y="358"/>
                          <a:pt x="0" y="810"/>
                        </a:cubicBezTo>
                        <a:cubicBezTo>
                          <a:pt x="0" y="1251"/>
                          <a:pt x="357" y="1608"/>
                          <a:pt x="810" y="1608"/>
                        </a:cubicBezTo>
                        <a:cubicBezTo>
                          <a:pt x="1250" y="1608"/>
                          <a:pt x="1607" y="1251"/>
                          <a:pt x="1607" y="810"/>
                        </a:cubicBezTo>
                        <a:cubicBezTo>
                          <a:pt x="1607" y="358"/>
                          <a:pt x="1250" y="0"/>
                          <a:pt x="810" y="0"/>
                        </a:cubicBezTo>
                        <a:close/>
                      </a:path>
                    </a:pathLst>
                  </a:custGeom>
                  <a:solidFill>
                    <a:srgbClr val="96B1B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33"/>
                  <p:cNvSpPr/>
                  <p:nvPr/>
                </p:nvSpPr>
                <p:spPr>
                  <a:xfrm>
                    <a:off x="6943125" y="1349100"/>
                    <a:ext cx="40200" cy="4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8" h="1609" extrusionOk="0">
                        <a:moveTo>
                          <a:pt x="810" y="1"/>
                        </a:moveTo>
                        <a:cubicBezTo>
                          <a:pt x="357" y="1"/>
                          <a:pt x="0" y="358"/>
                          <a:pt x="0" y="798"/>
                        </a:cubicBezTo>
                        <a:cubicBezTo>
                          <a:pt x="0" y="1239"/>
                          <a:pt x="357" y="1608"/>
                          <a:pt x="810" y="1608"/>
                        </a:cubicBezTo>
                        <a:cubicBezTo>
                          <a:pt x="1250" y="1608"/>
                          <a:pt x="1608" y="1239"/>
                          <a:pt x="1608" y="798"/>
                        </a:cubicBezTo>
                        <a:cubicBezTo>
                          <a:pt x="1608" y="358"/>
                          <a:pt x="1250" y="1"/>
                          <a:pt x="810" y="1"/>
                        </a:cubicBezTo>
                        <a:close/>
                      </a:path>
                    </a:pathLst>
                  </a:custGeom>
                  <a:solidFill>
                    <a:srgbClr val="96B1B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4" name="Google Shape;594;p33"/>
                  <p:cNvSpPr/>
                  <p:nvPr/>
                </p:nvSpPr>
                <p:spPr>
                  <a:xfrm>
                    <a:off x="6885075" y="1331550"/>
                    <a:ext cx="75325" cy="7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3" h="3013" extrusionOk="0">
                        <a:moveTo>
                          <a:pt x="1513" y="0"/>
                        </a:moveTo>
                        <a:cubicBezTo>
                          <a:pt x="679" y="0"/>
                          <a:pt x="0" y="667"/>
                          <a:pt x="0" y="1500"/>
                        </a:cubicBezTo>
                        <a:cubicBezTo>
                          <a:pt x="0" y="2334"/>
                          <a:pt x="679" y="3013"/>
                          <a:pt x="1513" y="3013"/>
                        </a:cubicBezTo>
                        <a:cubicBezTo>
                          <a:pt x="2346" y="3013"/>
                          <a:pt x="3013" y="2334"/>
                          <a:pt x="3013" y="1500"/>
                        </a:cubicBezTo>
                        <a:cubicBezTo>
                          <a:pt x="3013" y="667"/>
                          <a:pt x="2346" y="0"/>
                          <a:pt x="1513" y="0"/>
                        </a:cubicBezTo>
                        <a:close/>
                      </a:path>
                    </a:pathLst>
                  </a:custGeom>
                  <a:solidFill>
                    <a:srgbClr val="516F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33"/>
                  <p:cNvSpPr/>
                  <p:nvPr/>
                </p:nvSpPr>
                <p:spPr>
                  <a:xfrm>
                    <a:off x="6955325" y="1166050"/>
                    <a:ext cx="105400" cy="83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" h="3347" extrusionOk="0">
                        <a:moveTo>
                          <a:pt x="0" y="0"/>
                        </a:moveTo>
                        <a:lnTo>
                          <a:pt x="0" y="1584"/>
                        </a:lnTo>
                        <a:lnTo>
                          <a:pt x="1012" y="3346"/>
                        </a:lnTo>
                        <a:lnTo>
                          <a:pt x="3203" y="3346"/>
                        </a:lnTo>
                        <a:lnTo>
                          <a:pt x="4215" y="1584"/>
                        </a:lnTo>
                        <a:lnTo>
                          <a:pt x="4215" y="0"/>
                        </a:lnTo>
                        <a:lnTo>
                          <a:pt x="3203" y="0"/>
                        </a:lnTo>
                        <a:lnTo>
                          <a:pt x="3203" y="1310"/>
                        </a:lnTo>
                        <a:lnTo>
                          <a:pt x="2620" y="2334"/>
                        </a:lnTo>
                        <a:lnTo>
                          <a:pt x="1596" y="2334"/>
                        </a:lnTo>
                        <a:lnTo>
                          <a:pt x="1012" y="1310"/>
                        </a:lnTo>
                        <a:lnTo>
                          <a:pt x="1012" y="0"/>
                        </a:ln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33"/>
                  <p:cNvSpPr/>
                  <p:nvPr/>
                </p:nvSpPr>
                <p:spPr>
                  <a:xfrm>
                    <a:off x="6577300" y="1555975"/>
                    <a:ext cx="398575" cy="3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43" h="1215" extrusionOk="0">
                        <a:moveTo>
                          <a:pt x="0" y="1"/>
                        </a:moveTo>
                        <a:lnTo>
                          <a:pt x="0" y="1215"/>
                        </a:lnTo>
                        <a:lnTo>
                          <a:pt x="15943" y="1215"/>
                        </a:lnTo>
                        <a:lnTo>
                          <a:pt x="15943" y="1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33"/>
                  <p:cNvSpPr/>
                  <p:nvPr/>
                </p:nvSpPr>
                <p:spPr>
                  <a:xfrm>
                    <a:off x="6630575" y="1080925"/>
                    <a:ext cx="292025" cy="438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1" h="17527" extrusionOk="0">
                        <a:moveTo>
                          <a:pt x="5847" y="0"/>
                        </a:moveTo>
                        <a:cubicBezTo>
                          <a:pt x="2620" y="0"/>
                          <a:pt x="1" y="2608"/>
                          <a:pt x="1" y="5834"/>
                        </a:cubicBezTo>
                        <a:lnTo>
                          <a:pt x="1" y="9632"/>
                        </a:lnTo>
                        <a:lnTo>
                          <a:pt x="1" y="16788"/>
                        </a:lnTo>
                        <a:cubicBezTo>
                          <a:pt x="1" y="17193"/>
                          <a:pt x="334" y="17526"/>
                          <a:pt x="751" y="17526"/>
                        </a:cubicBezTo>
                        <a:lnTo>
                          <a:pt x="10931" y="17526"/>
                        </a:lnTo>
                        <a:cubicBezTo>
                          <a:pt x="11347" y="17526"/>
                          <a:pt x="11681" y="17193"/>
                          <a:pt x="11681" y="16788"/>
                        </a:cubicBezTo>
                        <a:lnTo>
                          <a:pt x="11681" y="9632"/>
                        </a:lnTo>
                        <a:lnTo>
                          <a:pt x="11681" y="5834"/>
                        </a:lnTo>
                        <a:cubicBezTo>
                          <a:pt x="11681" y="2608"/>
                          <a:pt x="9061" y="0"/>
                          <a:pt x="5847" y="0"/>
                        </a:cubicBezTo>
                        <a:close/>
                      </a:path>
                    </a:pathLst>
                  </a:custGeom>
                  <a:solidFill>
                    <a:srgbClr val="ACC9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33"/>
                  <p:cNvSpPr/>
                  <p:nvPr/>
                </p:nvSpPr>
                <p:spPr>
                  <a:xfrm>
                    <a:off x="6630575" y="1455375"/>
                    <a:ext cx="292025" cy="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1" h="2549" extrusionOk="0">
                        <a:moveTo>
                          <a:pt x="1" y="0"/>
                        </a:moveTo>
                        <a:lnTo>
                          <a:pt x="1" y="1810"/>
                        </a:lnTo>
                        <a:cubicBezTo>
                          <a:pt x="1" y="2215"/>
                          <a:pt x="334" y="2548"/>
                          <a:pt x="751" y="2548"/>
                        </a:cubicBezTo>
                        <a:lnTo>
                          <a:pt x="10931" y="2548"/>
                        </a:lnTo>
                        <a:cubicBezTo>
                          <a:pt x="11347" y="2548"/>
                          <a:pt x="11681" y="2215"/>
                          <a:pt x="11681" y="1810"/>
                        </a:cubicBezTo>
                        <a:lnTo>
                          <a:pt x="11681" y="0"/>
                        </a:lnTo>
                        <a:close/>
                      </a:path>
                    </a:pathLst>
                  </a:custGeom>
                  <a:solidFill>
                    <a:srgbClr val="5D91B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9" name="Google Shape;599;p33"/>
                  <p:cNvSpPr/>
                  <p:nvPr/>
                </p:nvSpPr>
                <p:spPr>
                  <a:xfrm>
                    <a:off x="6669275" y="1333325"/>
                    <a:ext cx="214325" cy="6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3" h="2692" extrusionOk="0">
                        <a:moveTo>
                          <a:pt x="1346" y="1"/>
                        </a:moveTo>
                        <a:cubicBezTo>
                          <a:pt x="608" y="1"/>
                          <a:pt x="0" y="608"/>
                          <a:pt x="0" y="1346"/>
                        </a:cubicBezTo>
                        <a:cubicBezTo>
                          <a:pt x="0" y="2096"/>
                          <a:pt x="608" y="2691"/>
                          <a:pt x="1346" y="2691"/>
                        </a:cubicBezTo>
                        <a:lnTo>
                          <a:pt x="7228" y="2691"/>
                        </a:lnTo>
                        <a:cubicBezTo>
                          <a:pt x="7978" y="2691"/>
                          <a:pt x="8573" y="2096"/>
                          <a:pt x="8573" y="1346"/>
                        </a:cubicBezTo>
                        <a:cubicBezTo>
                          <a:pt x="8573" y="608"/>
                          <a:pt x="7978" y="1"/>
                          <a:pt x="7228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0" name="Google Shape;600;p33"/>
                  <p:cNvSpPr/>
                  <p:nvPr/>
                </p:nvSpPr>
                <p:spPr>
                  <a:xfrm>
                    <a:off x="6663025" y="1327075"/>
                    <a:ext cx="227125" cy="7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85" h="3192" extrusionOk="0">
                        <a:moveTo>
                          <a:pt x="7489" y="513"/>
                        </a:moveTo>
                        <a:cubicBezTo>
                          <a:pt x="8085" y="513"/>
                          <a:pt x="8573" y="1001"/>
                          <a:pt x="8573" y="1596"/>
                        </a:cubicBezTo>
                        <a:cubicBezTo>
                          <a:pt x="8573" y="2203"/>
                          <a:pt x="8085" y="2691"/>
                          <a:pt x="7489" y="2691"/>
                        </a:cubicBezTo>
                        <a:lnTo>
                          <a:pt x="1608" y="2691"/>
                        </a:lnTo>
                        <a:cubicBezTo>
                          <a:pt x="1001" y="2691"/>
                          <a:pt x="512" y="2203"/>
                          <a:pt x="512" y="1596"/>
                        </a:cubicBezTo>
                        <a:cubicBezTo>
                          <a:pt x="512" y="1001"/>
                          <a:pt x="1001" y="513"/>
                          <a:pt x="1608" y="513"/>
                        </a:cubicBezTo>
                        <a:close/>
                        <a:moveTo>
                          <a:pt x="1608" y="1"/>
                        </a:moveTo>
                        <a:cubicBezTo>
                          <a:pt x="715" y="1"/>
                          <a:pt x="0" y="715"/>
                          <a:pt x="0" y="1596"/>
                        </a:cubicBezTo>
                        <a:cubicBezTo>
                          <a:pt x="0" y="2477"/>
                          <a:pt x="715" y="3192"/>
                          <a:pt x="1608" y="3192"/>
                        </a:cubicBezTo>
                        <a:lnTo>
                          <a:pt x="7489" y="3192"/>
                        </a:lnTo>
                        <a:cubicBezTo>
                          <a:pt x="8371" y="3192"/>
                          <a:pt x="9085" y="2477"/>
                          <a:pt x="9085" y="1596"/>
                        </a:cubicBezTo>
                        <a:cubicBezTo>
                          <a:pt x="9085" y="715"/>
                          <a:pt x="8371" y="1"/>
                          <a:pt x="7489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3"/>
                  <p:cNvSpPr/>
                  <p:nvPr/>
                </p:nvSpPr>
                <p:spPr>
                  <a:xfrm>
                    <a:off x="6700225" y="1332425"/>
                    <a:ext cx="12525" cy="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2728" extrusionOk="0">
                        <a:moveTo>
                          <a:pt x="1" y="1"/>
                        </a:moveTo>
                        <a:lnTo>
                          <a:pt x="1" y="2727"/>
                        </a:lnTo>
                        <a:lnTo>
                          <a:pt x="501" y="2727"/>
                        </a:lnTo>
                        <a:lnTo>
                          <a:pt x="501" y="1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3"/>
                  <p:cNvSpPr/>
                  <p:nvPr/>
                </p:nvSpPr>
                <p:spPr>
                  <a:xfrm>
                    <a:off x="6735350" y="1332425"/>
                    <a:ext cx="12525" cy="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2728" extrusionOk="0">
                        <a:moveTo>
                          <a:pt x="1" y="1"/>
                        </a:moveTo>
                        <a:lnTo>
                          <a:pt x="1" y="2727"/>
                        </a:lnTo>
                        <a:lnTo>
                          <a:pt x="501" y="2727"/>
                        </a:lnTo>
                        <a:lnTo>
                          <a:pt x="501" y="1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3"/>
                  <p:cNvSpPr/>
                  <p:nvPr/>
                </p:nvSpPr>
                <p:spPr>
                  <a:xfrm>
                    <a:off x="6770175" y="1332425"/>
                    <a:ext cx="12825" cy="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" h="2728" extrusionOk="0">
                        <a:moveTo>
                          <a:pt x="1" y="1"/>
                        </a:moveTo>
                        <a:lnTo>
                          <a:pt x="1" y="2727"/>
                        </a:lnTo>
                        <a:lnTo>
                          <a:pt x="513" y="2727"/>
                        </a:lnTo>
                        <a:lnTo>
                          <a:pt x="513" y="1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3"/>
                  <p:cNvSpPr/>
                  <p:nvPr/>
                </p:nvSpPr>
                <p:spPr>
                  <a:xfrm>
                    <a:off x="6805300" y="1332425"/>
                    <a:ext cx="12525" cy="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2728" extrusionOk="0">
                        <a:moveTo>
                          <a:pt x="1" y="1"/>
                        </a:moveTo>
                        <a:lnTo>
                          <a:pt x="1" y="2727"/>
                        </a:lnTo>
                        <a:lnTo>
                          <a:pt x="501" y="2727"/>
                        </a:lnTo>
                        <a:lnTo>
                          <a:pt x="501" y="1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3"/>
                  <p:cNvSpPr/>
                  <p:nvPr/>
                </p:nvSpPr>
                <p:spPr>
                  <a:xfrm>
                    <a:off x="6840425" y="1332425"/>
                    <a:ext cx="12525" cy="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2728" extrusionOk="0">
                        <a:moveTo>
                          <a:pt x="1" y="1"/>
                        </a:moveTo>
                        <a:lnTo>
                          <a:pt x="1" y="2727"/>
                        </a:lnTo>
                        <a:lnTo>
                          <a:pt x="501" y="2727"/>
                        </a:lnTo>
                        <a:lnTo>
                          <a:pt x="501" y="1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3"/>
                  <p:cNvSpPr/>
                  <p:nvPr/>
                </p:nvSpPr>
                <p:spPr>
                  <a:xfrm>
                    <a:off x="6630575" y="1445550"/>
                    <a:ext cx="292025" cy="1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81" h="799" extrusionOk="0">
                        <a:moveTo>
                          <a:pt x="1" y="0"/>
                        </a:moveTo>
                        <a:lnTo>
                          <a:pt x="1" y="798"/>
                        </a:lnTo>
                        <a:lnTo>
                          <a:pt x="11681" y="798"/>
                        </a:lnTo>
                        <a:lnTo>
                          <a:pt x="11681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3"/>
                  <p:cNvSpPr/>
                  <p:nvPr/>
                </p:nvSpPr>
                <p:spPr>
                  <a:xfrm>
                    <a:off x="6707675" y="1161875"/>
                    <a:ext cx="137825" cy="138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3" h="5526" extrusionOk="0">
                        <a:moveTo>
                          <a:pt x="2751" y="1"/>
                        </a:moveTo>
                        <a:cubicBezTo>
                          <a:pt x="1227" y="1"/>
                          <a:pt x="0" y="1239"/>
                          <a:pt x="0" y="2763"/>
                        </a:cubicBezTo>
                        <a:cubicBezTo>
                          <a:pt x="0" y="4287"/>
                          <a:pt x="1227" y="5525"/>
                          <a:pt x="2751" y="5525"/>
                        </a:cubicBezTo>
                        <a:cubicBezTo>
                          <a:pt x="4287" y="5525"/>
                          <a:pt x="5513" y="4287"/>
                          <a:pt x="5513" y="2763"/>
                        </a:cubicBezTo>
                        <a:cubicBezTo>
                          <a:pt x="5513" y="1239"/>
                          <a:pt x="4287" y="1"/>
                          <a:pt x="275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3"/>
                  <p:cNvSpPr/>
                  <p:nvPr/>
                </p:nvSpPr>
                <p:spPr>
                  <a:xfrm>
                    <a:off x="6723450" y="1177950"/>
                    <a:ext cx="106275" cy="10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1" h="4252" extrusionOk="0">
                        <a:moveTo>
                          <a:pt x="2120" y="1"/>
                        </a:moveTo>
                        <a:cubicBezTo>
                          <a:pt x="953" y="1"/>
                          <a:pt x="0" y="953"/>
                          <a:pt x="0" y="2120"/>
                        </a:cubicBezTo>
                        <a:cubicBezTo>
                          <a:pt x="0" y="3299"/>
                          <a:pt x="953" y="4251"/>
                          <a:pt x="2120" y="4251"/>
                        </a:cubicBezTo>
                        <a:cubicBezTo>
                          <a:pt x="3298" y="4251"/>
                          <a:pt x="4251" y="3299"/>
                          <a:pt x="4251" y="2120"/>
                        </a:cubicBezTo>
                        <a:cubicBezTo>
                          <a:pt x="4251" y="953"/>
                          <a:pt x="3298" y="1"/>
                          <a:pt x="2120" y="1"/>
                        </a:cubicBezTo>
                        <a:close/>
                      </a:path>
                    </a:pathLst>
                  </a:custGeom>
                  <a:solidFill>
                    <a:srgbClr val="86B5D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3"/>
                  <p:cNvSpPr/>
                  <p:nvPr/>
                </p:nvSpPr>
                <p:spPr>
                  <a:xfrm>
                    <a:off x="6723450" y="1216050"/>
                    <a:ext cx="106275" cy="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1" h="2728" extrusionOk="0">
                        <a:moveTo>
                          <a:pt x="96" y="1"/>
                        </a:moveTo>
                        <a:cubicBezTo>
                          <a:pt x="36" y="191"/>
                          <a:pt x="0" y="394"/>
                          <a:pt x="0" y="596"/>
                        </a:cubicBezTo>
                        <a:cubicBezTo>
                          <a:pt x="0" y="1775"/>
                          <a:pt x="953" y="2727"/>
                          <a:pt x="2132" y="2727"/>
                        </a:cubicBezTo>
                        <a:cubicBezTo>
                          <a:pt x="3298" y="2727"/>
                          <a:pt x="4251" y="1775"/>
                          <a:pt x="4251" y="596"/>
                        </a:cubicBezTo>
                        <a:cubicBezTo>
                          <a:pt x="4251" y="394"/>
                          <a:pt x="4227" y="191"/>
                          <a:pt x="4168" y="1"/>
                        </a:cubicBezTo>
                        <a:cubicBezTo>
                          <a:pt x="3906" y="870"/>
                          <a:pt x="3084" y="1513"/>
                          <a:pt x="2132" y="1513"/>
                        </a:cubicBezTo>
                        <a:cubicBezTo>
                          <a:pt x="1167" y="1513"/>
                          <a:pt x="346" y="870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5D91B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33"/>
                  <p:cNvSpPr/>
                  <p:nvPr/>
                </p:nvSpPr>
                <p:spPr>
                  <a:xfrm>
                    <a:off x="6961575" y="1461925"/>
                    <a:ext cx="56875" cy="57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5" h="2287" extrusionOk="0">
                        <a:moveTo>
                          <a:pt x="1143" y="0"/>
                        </a:moveTo>
                        <a:cubicBezTo>
                          <a:pt x="512" y="0"/>
                          <a:pt x="0" y="512"/>
                          <a:pt x="0" y="1143"/>
                        </a:cubicBezTo>
                        <a:cubicBezTo>
                          <a:pt x="0" y="1774"/>
                          <a:pt x="512" y="2286"/>
                          <a:pt x="1143" y="2286"/>
                        </a:cubicBezTo>
                        <a:cubicBezTo>
                          <a:pt x="1763" y="2286"/>
                          <a:pt x="2274" y="1774"/>
                          <a:pt x="2274" y="1143"/>
                        </a:cubicBezTo>
                        <a:cubicBezTo>
                          <a:pt x="2274" y="512"/>
                          <a:pt x="1774" y="0"/>
                          <a:pt x="1143" y="0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33"/>
                  <p:cNvSpPr/>
                  <p:nvPr/>
                </p:nvSpPr>
                <p:spPr>
                  <a:xfrm>
                    <a:off x="6942825" y="1490500"/>
                    <a:ext cx="94375" cy="23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5" h="9442" extrusionOk="0">
                        <a:moveTo>
                          <a:pt x="1096" y="0"/>
                        </a:moveTo>
                        <a:cubicBezTo>
                          <a:pt x="500" y="0"/>
                          <a:pt x="0" y="488"/>
                          <a:pt x="0" y="1096"/>
                        </a:cubicBezTo>
                        <a:lnTo>
                          <a:pt x="0" y="8346"/>
                        </a:lnTo>
                        <a:cubicBezTo>
                          <a:pt x="0" y="8954"/>
                          <a:pt x="488" y="9442"/>
                          <a:pt x="1096" y="9442"/>
                        </a:cubicBezTo>
                        <a:lnTo>
                          <a:pt x="2679" y="9442"/>
                        </a:lnTo>
                        <a:cubicBezTo>
                          <a:pt x="3286" y="9442"/>
                          <a:pt x="3775" y="8954"/>
                          <a:pt x="3775" y="8346"/>
                        </a:cubicBezTo>
                        <a:lnTo>
                          <a:pt x="3775" y="1096"/>
                        </a:lnTo>
                        <a:cubicBezTo>
                          <a:pt x="3775" y="488"/>
                          <a:pt x="3286" y="0"/>
                          <a:pt x="2679" y="0"/>
                        </a:cubicBezTo>
                        <a:close/>
                      </a:path>
                    </a:pathLst>
                  </a:custGeom>
                  <a:solidFill>
                    <a:srgbClr val="5D91B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33"/>
                  <p:cNvSpPr/>
                  <p:nvPr/>
                </p:nvSpPr>
                <p:spPr>
                  <a:xfrm>
                    <a:off x="6942825" y="1628300"/>
                    <a:ext cx="94375" cy="98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5" h="3930" extrusionOk="0">
                        <a:moveTo>
                          <a:pt x="0" y="1"/>
                        </a:moveTo>
                        <a:lnTo>
                          <a:pt x="0" y="2834"/>
                        </a:lnTo>
                        <a:cubicBezTo>
                          <a:pt x="0" y="3442"/>
                          <a:pt x="500" y="3930"/>
                          <a:pt x="1096" y="3930"/>
                        </a:cubicBezTo>
                        <a:lnTo>
                          <a:pt x="2679" y="3930"/>
                        </a:lnTo>
                        <a:cubicBezTo>
                          <a:pt x="3286" y="3930"/>
                          <a:pt x="3775" y="3442"/>
                          <a:pt x="3775" y="2834"/>
                        </a:cubicBezTo>
                        <a:lnTo>
                          <a:pt x="3775" y="1"/>
                        </a:lnTo>
                        <a:cubicBezTo>
                          <a:pt x="3775" y="596"/>
                          <a:pt x="3286" y="1096"/>
                          <a:pt x="2679" y="1096"/>
                        </a:cubicBezTo>
                        <a:lnTo>
                          <a:pt x="1096" y="1096"/>
                        </a:lnTo>
                        <a:cubicBezTo>
                          <a:pt x="500" y="1096"/>
                          <a:pt x="0" y="596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516F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" name="Google Shape;613;p33"/>
                  <p:cNvSpPr/>
                  <p:nvPr/>
                </p:nvSpPr>
                <p:spPr>
                  <a:xfrm>
                    <a:off x="6933900" y="1490500"/>
                    <a:ext cx="112525" cy="10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1" h="4358" extrusionOk="0">
                        <a:moveTo>
                          <a:pt x="703" y="0"/>
                        </a:moveTo>
                        <a:cubicBezTo>
                          <a:pt x="310" y="0"/>
                          <a:pt x="0" y="322"/>
                          <a:pt x="0" y="715"/>
                        </a:cubicBezTo>
                        <a:lnTo>
                          <a:pt x="0" y="4358"/>
                        </a:lnTo>
                        <a:lnTo>
                          <a:pt x="4501" y="4358"/>
                        </a:lnTo>
                        <a:lnTo>
                          <a:pt x="4501" y="715"/>
                        </a:lnTo>
                        <a:cubicBezTo>
                          <a:pt x="4501" y="322"/>
                          <a:pt x="4179" y="0"/>
                          <a:pt x="3786" y="0"/>
                        </a:cubicBez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" name="Google Shape;614;p33"/>
                  <p:cNvSpPr/>
                  <p:nvPr/>
                </p:nvSpPr>
                <p:spPr>
                  <a:xfrm>
                    <a:off x="6933900" y="1573250"/>
                    <a:ext cx="112525" cy="2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1" h="1048" extrusionOk="0">
                        <a:moveTo>
                          <a:pt x="0" y="0"/>
                        </a:moveTo>
                        <a:lnTo>
                          <a:pt x="0" y="1048"/>
                        </a:lnTo>
                        <a:lnTo>
                          <a:pt x="4501" y="1048"/>
                        </a:lnTo>
                        <a:lnTo>
                          <a:pt x="4501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33"/>
                  <p:cNvSpPr/>
                  <p:nvPr/>
                </p:nvSpPr>
                <p:spPr>
                  <a:xfrm>
                    <a:off x="6939850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191" y="1"/>
                        </a:moveTo>
                        <a:cubicBezTo>
                          <a:pt x="84" y="1"/>
                          <a:pt x="0" y="96"/>
                          <a:pt x="0" y="203"/>
                        </a:cubicBezTo>
                        <a:cubicBezTo>
                          <a:pt x="0" y="310"/>
                          <a:pt x="84" y="393"/>
                          <a:pt x="191" y="393"/>
                        </a:cubicBezTo>
                        <a:cubicBezTo>
                          <a:pt x="310" y="393"/>
                          <a:pt x="393" y="310"/>
                          <a:pt x="393" y="203"/>
                        </a:cubicBezTo>
                        <a:cubicBezTo>
                          <a:pt x="393" y="96"/>
                          <a:pt x="310" y="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33"/>
                  <p:cNvSpPr/>
                  <p:nvPr/>
                </p:nvSpPr>
                <p:spPr>
                  <a:xfrm>
                    <a:off x="6955025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191" y="1"/>
                        </a:moveTo>
                        <a:cubicBezTo>
                          <a:pt x="84" y="1"/>
                          <a:pt x="0" y="96"/>
                          <a:pt x="0" y="203"/>
                        </a:cubicBezTo>
                        <a:cubicBezTo>
                          <a:pt x="0" y="310"/>
                          <a:pt x="84" y="393"/>
                          <a:pt x="191" y="393"/>
                        </a:cubicBezTo>
                        <a:cubicBezTo>
                          <a:pt x="298" y="393"/>
                          <a:pt x="393" y="310"/>
                          <a:pt x="393" y="203"/>
                        </a:cubicBezTo>
                        <a:cubicBezTo>
                          <a:pt x="393" y="96"/>
                          <a:pt x="298" y="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33"/>
                  <p:cNvSpPr/>
                  <p:nvPr/>
                </p:nvSpPr>
                <p:spPr>
                  <a:xfrm>
                    <a:off x="6969900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203" y="1"/>
                        </a:moveTo>
                        <a:cubicBezTo>
                          <a:pt x="96" y="1"/>
                          <a:pt x="1" y="96"/>
                          <a:pt x="1" y="203"/>
                        </a:cubicBezTo>
                        <a:cubicBezTo>
                          <a:pt x="1" y="310"/>
                          <a:pt x="96" y="393"/>
                          <a:pt x="203" y="393"/>
                        </a:cubicBezTo>
                        <a:cubicBezTo>
                          <a:pt x="310" y="393"/>
                          <a:pt x="394" y="310"/>
                          <a:pt x="394" y="203"/>
                        </a:cubicBezTo>
                        <a:cubicBezTo>
                          <a:pt x="394" y="96"/>
                          <a:pt x="310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33"/>
                  <p:cNvSpPr/>
                  <p:nvPr/>
                </p:nvSpPr>
                <p:spPr>
                  <a:xfrm>
                    <a:off x="6985075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203" y="1"/>
                        </a:moveTo>
                        <a:cubicBezTo>
                          <a:pt x="96" y="1"/>
                          <a:pt x="1" y="96"/>
                          <a:pt x="1" y="203"/>
                        </a:cubicBezTo>
                        <a:cubicBezTo>
                          <a:pt x="1" y="310"/>
                          <a:pt x="96" y="393"/>
                          <a:pt x="203" y="393"/>
                        </a:cubicBezTo>
                        <a:cubicBezTo>
                          <a:pt x="311" y="393"/>
                          <a:pt x="394" y="310"/>
                          <a:pt x="394" y="203"/>
                        </a:cubicBezTo>
                        <a:cubicBezTo>
                          <a:pt x="394" y="96"/>
                          <a:pt x="311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33"/>
                  <p:cNvSpPr/>
                  <p:nvPr/>
                </p:nvSpPr>
                <p:spPr>
                  <a:xfrm>
                    <a:off x="7000275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203" y="1"/>
                        </a:moveTo>
                        <a:cubicBezTo>
                          <a:pt x="84" y="1"/>
                          <a:pt x="0" y="96"/>
                          <a:pt x="0" y="203"/>
                        </a:cubicBezTo>
                        <a:cubicBezTo>
                          <a:pt x="0" y="310"/>
                          <a:pt x="84" y="393"/>
                          <a:pt x="203" y="393"/>
                        </a:cubicBezTo>
                        <a:cubicBezTo>
                          <a:pt x="310" y="393"/>
                          <a:pt x="393" y="310"/>
                          <a:pt x="393" y="203"/>
                        </a:cubicBezTo>
                        <a:cubicBezTo>
                          <a:pt x="393" y="96"/>
                          <a:pt x="310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33"/>
                  <p:cNvSpPr/>
                  <p:nvPr/>
                </p:nvSpPr>
                <p:spPr>
                  <a:xfrm>
                    <a:off x="7015450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191" y="1"/>
                        </a:moveTo>
                        <a:cubicBezTo>
                          <a:pt x="84" y="1"/>
                          <a:pt x="0" y="96"/>
                          <a:pt x="0" y="203"/>
                        </a:cubicBezTo>
                        <a:cubicBezTo>
                          <a:pt x="0" y="310"/>
                          <a:pt x="84" y="393"/>
                          <a:pt x="191" y="393"/>
                        </a:cubicBezTo>
                        <a:cubicBezTo>
                          <a:pt x="298" y="393"/>
                          <a:pt x="393" y="310"/>
                          <a:pt x="393" y="203"/>
                        </a:cubicBezTo>
                        <a:cubicBezTo>
                          <a:pt x="393" y="96"/>
                          <a:pt x="298" y="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33"/>
                  <p:cNvSpPr/>
                  <p:nvPr/>
                </p:nvSpPr>
                <p:spPr>
                  <a:xfrm>
                    <a:off x="7030625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191" y="1"/>
                        </a:moveTo>
                        <a:cubicBezTo>
                          <a:pt x="84" y="1"/>
                          <a:pt x="1" y="96"/>
                          <a:pt x="1" y="203"/>
                        </a:cubicBezTo>
                        <a:cubicBezTo>
                          <a:pt x="1" y="310"/>
                          <a:pt x="84" y="393"/>
                          <a:pt x="191" y="393"/>
                        </a:cubicBezTo>
                        <a:cubicBezTo>
                          <a:pt x="298" y="393"/>
                          <a:pt x="394" y="310"/>
                          <a:pt x="394" y="203"/>
                        </a:cubicBezTo>
                        <a:cubicBezTo>
                          <a:pt x="394" y="96"/>
                          <a:pt x="298" y="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33"/>
                  <p:cNvSpPr/>
                  <p:nvPr/>
                </p:nvSpPr>
                <p:spPr>
                  <a:xfrm>
                    <a:off x="6534425" y="1461925"/>
                    <a:ext cx="57175" cy="57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7" h="2287" extrusionOk="0">
                        <a:moveTo>
                          <a:pt x="1144" y="0"/>
                        </a:moveTo>
                        <a:cubicBezTo>
                          <a:pt x="513" y="0"/>
                          <a:pt x="1" y="512"/>
                          <a:pt x="1" y="1143"/>
                        </a:cubicBezTo>
                        <a:cubicBezTo>
                          <a:pt x="1" y="1774"/>
                          <a:pt x="513" y="2286"/>
                          <a:pt x="1144" y="2286"/>
                        </a:cubicBezTo>
                        <a:cubicBezTo>
                          <a:pt x="1775" y="2286"/>
                          <a:pt x="2287" y="1774"/>
                          <a:pt x="2287" y="1143"/>
                        </a:cubicBezTo>
                        <a:cubicBezTo>
                          <a:pt x="2287" y="512"/>
                          <a:pt x="1775" y="0"/>
                          <a:pt x="1144" y="0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33"/>
                  <p:cNvSpPr/>
                  <p:nvPr/>
                </p:nvSpPr>
                <p:spPr>
                  <a:xfrm>
                    <a:off x="6515975" y="1490500"/>
                    <a:ext cx="94100" cy="23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4" h="9442" extrusionOk="0">
                        <a:moveTo>
                          <a:pt x="1096" y="0"/>
                        </a:moveTo>
                        <a:cubicBezTo>
                          <a:pt x="489" y="0"/>
                          <a:pt x="1" y="488"/>
                          <a:pt x="1" y="1096"/>
                        </a:cubicBezTo>
                        <a:lnTo>
                          <a:pt x="1" y="8346"/>
                        </a:lnTo>
                        <a:cubicBezTo>
                          <a:pt x="1" y="8954"/>
                          <a:pt x="489" y="9442"/>
                          <a:pt x="1096" y="9442"/>
                        </a:cubicBezTo>
                        <a:lnTo>
                          <a:pt x="2668" y="9442"/>
                        </a:lnTo>
                        <a:cubicBezTo>
                          <a:pt x="3275" y="9442"/>
                          <a:pt x="3763" y="8954"/>
                          <a:pt x="3763" y="8346"/>
                        </a:cubicBezTo>
                        <a:lnTo>
                          <a:pt x="3763" y="1096"/>
                        </a:lnTo>
                        <a:cubicBezTo>
                          <a:pt x="3763" y="488"/>
                          <a:pt x="3275" y="0"/>
                          <a:pt x="2668" y="0"/>
                        </a:cubicBezTo>
                        <a:close/>
                      </a:path>
                    </a:pathLst>
                  </a:custGeom>
                  <a:solidFill>
                    <a:srgbClr val="5D91B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33"/>
                  <p:cNvSpPr/>
                  <p:nvPr/>
                </p:nvSpPr>
                <p:spPr>
                  <a:xfrm>
                    <a:off x="6515975" y="1628300"/>
                    <a:ext cx="94375" cy="98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5" h="3930" extrusionOk="0">
                        <a:moveTo>
                          <a:pt x="1" y="1"/>
                        </a:moveTo>
                        <a:lnTo>
                          <a:pt x="1" y="2834"/>
                        </a:lnTo>
                        <a:cubicBezTo>
                          <a:pt x="1" y="3442"/>
                          <a:pt x="489" y="3930"/>
                          <a:pt x="1096" y="3930"/>
                        </a:cubicBezTo>
                        <a:lnTo>
                          <a:pt x="2680" y="3930"/>
                        </a:lnTo>
                        <a:cubicBezTo>
                          <a:pt x="3275" y="3930"/>
                          <a:pt x="3775" y="3442"/>
                          <a:pt x="3775" y="2834"/>
                        </a:cubicBezTo>
                        <a:lnTo>
                          <a:pt x="3775" y="1"/>
                        </a:lnTo>
                        <a:cubicBezTo>
                          <a:pt x="3775" y="596"/>
                          <a:pt x="3275" y="1096"/>
                          <a:pt x="2680" y="1096"/>
                        </a:cubicBezTo>
                        <a:lnTo>
                          <a:pt x="1096" y="1096"/>
                        </a:lnTo>
                        <a:cubicBezTo>
                          <a:pt x="489" y="1096"/>
                          <a:pt x="1" y="596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516F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33"/>
                  <p:cNvSpPr/>
                  <p:nvPr/>
                </p:nvSpPr>
                <p:spPr>
                  <a:xfrm>
                    <a:off x="6506750" y="1490500"/>
                    <a:ext cx="112550" cy="10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2" h="4358" extrusionOk="0">
                        <a:moveTo>
                          <a:pt x="715" y="0"/>
                        </a:moveTo>
                        <a:cubicBezTo>
                          <a:pt x="322" y="0"/>
                          <a:pt x="1" y="322"/>
                          <a:pt x="1" y="715"/>
                        </a:cubicBezTo>
                        <a:lnTo>
                          <a:pt x="1" y="4358"/>
                        </a:lnTo>
                        <a:lnTo>
                          <a:pt x="4501" y="4358"/>
                        </a:lnTo>
                        <a:lnTo>
                          <a:pt x="4501" y="715"/>
                        </a:lnTo>
                        <a:cubicBezTo>
                          <a:pt x="4501" y="322"/>
                          <a:pt x="4192" y="0"/>
                          <a:pt x="3799" y="0"/>
                        </a:cubicBez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33"/>
                  <p:cNvSpPr/>
                  <p:nvPr/>
                </p:nvSpPr>
                <p:spPr>
                  <a:xfrm>
                    <a:off x="6506750" y="1573250"/>
                    <a:ext cx="112550" cy="2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2" h="1048" extrusionOk="0">
                        <a:moveTo>
                          <a:pt x="1" y="0"/>
                        </a:moveTo>
                        <a:lnTo>
                          <a:pt x="1" y="1048"/>
                        </a:lnTo>
                        <a:lnTo>
                          <a:pt x="4501" y="1048"/>
                        </a:lnTo>
                        <a:lnTo>
                          <a:pt x="4501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33"/>
                  <p:cNvSpPr/>
                  <p:nvPr/>
                </p:nvSpPr>
                <p:spPr>
                  <a:xfrm>
                    <a:off x="6513000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191" y="1"/>
                        </a:moveTo>
                        <a:cubicBezTo>
                          <a:pt x="84" y="1"/>
                          <a:pt x="1" y="96"/>
                          <a:pt x="1" y="203"/>
                        </a:cubicBezTo>
                        <a:cubicBezTo>
                          <a:pt x="1" y="310"/>
                          <a:pt x="84" y="393"/>
                          <a:pt x="191" y="393"/>
                        </a:cubicBezTo>
                        <a:cubicBezTo>
                          <a:pt x="298" y="393"/>
                          <a:pt x="394" y="310"/>
                          <a:pt x="394" y="203"/>
                        </a:cubicBezTo>
                        <a:cubicBezTo>
                          <a:pt x="394" y="96"/>
                          <a:pt x="298" y="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33"/>
                  <p:cNvSpPr/>
                  <p:nvPr/>
                </p:nvSpPr>
                <p:spPr>
                  <a:xfrm>
                    <a:off x="6527875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203" y="1"/>
                        </a:moveTo>
                        <a:cubicBezTo>
                          <a:pt x="96" y="1"/>
                          <a:pt x="1" y="96"/>
                          <a:pt x="1" y="203"/>
                        </a:cubicBezTo>
                        <a:cubicBezTo>
                          <a:pt x="1" y="310"/>
                          <a:pt x="96" y="393"/>
                          <a:pt x="203" y="393"/>
                        </a:cubicBezTo>
                        <a:cubicBezTo>
                          <a:pt x="311" y="393"/>
                          <a:pt x="394" y="310"/>
                          <a:pt x="394" y="203"/>
                        </a:cubicBezTo>
                        <a:cubicBezTo>
                          <a:pt x="394" y="96"/>
                          <a:pt x="311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33"/>
                  <p:cNvSpPr/>
                  <p:nvPr/>
                </p:nvSpPr>
                <p:spPr>
                  <a:xfrm>
                    <a:off x="6543075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203" y="1"/>
                        </a:moveTo>
                        <a:cubicBezTo>
                          <a:pt x="84" y="1"/>
                          <a:pt x="0" y="96"/>
                          <a:pt x="0" y="203"/>
                        </a:cubicBezTo>
                        <a:cubicBezTo>
                          <a:pt x="0" y="310"/>
                          <a:pt x="84" y="393"/>
                          <a:pt x="203" y="393"/>
                        </a:cubicBezTo>
                        <a:cubicBezTo>
                          <a:pt x="310" y="393"/>
                          <a:pt x="393" y="310"/>
                          <a:pt x="393" y="203"/>
                        </a:cubicBezTo>
                        <a:cubicBezTo>
                          <a:pt x="393" y="96"/>
                          <a:pt x="310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33"/>
                  <p:cNvSpPr/>
                  <p:nvPr/>
                </p:nvSpPr>
                <p:spPr>
                  <a:xfrm>
                    <a:off x="6558250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191" y="1"/>
                        </a:moveTo>
                        <a:cubicBezTo>
                          <a:pt x="84" y="1"/>
                          <a:pt x="0" y="96"/>
                          <a:pt x="0" y="203"/>
                        </a:cubicBezTo>
                        <a:cubicBezTo>
                          <a:pt x="0" y="310"/>
                          <a:pt x="84" y="393"/>
                          <a:pt x="191" y="393"/>
                        </a:cubicBezTo>
                        <a:cubicBezTo>
                          <a:pt x="298" y="393"/>
                          <a:pt x="393" y="310"/>
                          <a:pt x="393" y="203"/>
                        </a:cubicBezTo>
                        <a:cubicBezTo>
                          <a:pt x="393" y="96"/>
                          <a:pt x="298" y="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" name="Google Shape;631;p33"/>
                  <p:cNvSpPr/>
                  <p:nvPr/>
                </p:nvSpPr>
                <p:spPr>
                  <a:xfrm>
                    <a:off x="6573425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191" y="1"/>
                        </a:moveTo>
                        <a:cubicBezTo>
                          <a:pt x="84" y="1"/>
                          <a:pt x="1" y="96"/>
                          <a:pt x="1" y="203"/>
                        </a:cubicBezTo>
                        <a:cubicBezTo>
                          <a:pt x="1" y="310"/>
                          <a:pt x="84" y="393"/>
                          <a:pt x="191" y="393"/>
                        </a:cubicBezTo>
                        <a:cubicBezTo>
                          <a:pt x="298" y="393"/>
                          <a:pt x="394" y="310"/>
                          <a:pt x="394" y="203"/>
                        </a:cubicBezTo>
                        <a:cubicBezTo>
                          <a:pt x="394" y="96"/>
                          <a:pt x="298" y="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33"/>
                  <p:cNvSpPr/>
                  <p:nvPr/>
                </p:nvSpPr>
                <p:spPr>
                  <a:xfrm>
                    <a:off x="6588300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203" y="1"/>
                        </a:moveTo>
                        <a:cubicBezTo>
                          <a:pt x="96" y="1"/>
                          <a:pt x="1" y="96"/>
                          <a:pt x="1" y="203"/>
                        </a:cubicBezTo>
                        <a:cubicBezTo>
                          <a:pt x="1" y="310"/>
                          <a:pt x="96" y="393"/>
                          <a:pt x="203" y="393"/>
                        </a:cubicBezTo>
                        <a:cubicBezTo>
                          <a:pt x="311" y="393"/>
                          <a:pt x="394" y="310"/>
                          <a:pt x="394" y="203"/>
                        </a:cubicBezTo>
                        <a:cubicBezTo>
                          <a:pt x="394" y="96"/>
                          <a:pt x="311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33"/>
                  <p:cNvSpPr/>
                  <p:nvPr/>
                </p:nvSpPr>
                <p:spPr>
                  <a:xfrm>
                    <a:off x="6603500" y="1555975"/>
                    <a:ext cx="9850" cy="9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" h="394" extrusionOk="0">
                        <a:moveTo>
                          <a:pt x="203" y="1"/>
                        </a:moveTo>
                        <a:cubicBezTo>
                          <a:pt x="95" y="1"/>
                          <a:pt x="0" y="96"/>
                          <a:pt x="0" y="203"/>
                        </a:cubicBezTo>
                        <a:cubicBezTo>
                          <a:pt x="0" y="310"/>
                          <a:pt x="95" y="393"/>
                          <a:pt x="203" y="393"/>
                        </a:cubicBezTo>
                        <a:cubicBezTo>
                          <a:pt x="310" y="393"/>
                          <a:pt x="393" y="310"/>
                          <a:pt x="393" y="203"/>
                        </a:cubicBezTo>
                        <a:cubicBezTo>
                          <a:pt x="393" y="96"/>
                          <a:pt x="310" y="1"/>
                          <a:pt x="203" y="1"/>
                        </a:cubicBez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33"/>
                  <p:cNvSpPr/>
                  <p:nvPr/>
                </p:nvSpPr>
                <p:spPr>
                  <a:xfrm>
                    <a:off x="6630575" y="1455375"/>
                    <a:ext cx="67600" cy="62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4" h="2489" extrusionOk="0">
                        <a:moveTo>
                          <a:pt x="1394" y="0"/>
                        </a:moveTo>
                        <a:lnTo>
                          <a:pt x="1" y="1560"/>
                        </a:lnTo>
                        <a:lnTo>
                          <a:pt x="1" y="1798"/>
                        </a:lnTo>
                        <a:cubicBezTo>
                          <a:pt x="1" y="2120"/>
                          <a:pt x="203" y="2381"/>
                          <a:pt x="477" y="2489"/>
                        </a:cubicBezTo>
                        <a:lnTo>
                          <a:pt x="2703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33"/>
                  <p:cNvSpPr/>
                  <p:nvPr/>
                </p:nvSpPr>
                <p:spPr>
                  <a:xfrm>
                    <a:off x="6658550" y="1455375"/>
                    <a:ext cx="89625" cy="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5" h="2549" extrusionOk="0">
                        <a:moveTo>
                          <a:pt x="2275" y="0"/>
                        </a:moveTo>
                        <a:lnTo>
                          <a:pt x="1" y="2548"/>
                        </a:lnTo>
                        <a:lnTo>
                          <a:pt x="1311" y="2548"/>
                        </a:lnTo>
                        <a:lnTo>
                          <a:pt x="3585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33"/>
                  <p:cNvSpPr/>
                  <p:nvPr/>
                </p:nvSpPr>
                <p:spPr>
                  <a:xfrm>
                    <a:off x="6708575" y="1455375"/>
                    <a:ext cx="89600" cy="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4" h="2549" extrusionOk="0">
                        <a:moveTo>
                          <a:pt x="2274" y="0"/>
                        </a:moveTo>
                        <a:lnTo>
                          <a:pt x="0" y="2548"/>
                        </a:lnTo>
                        <a:lnTo>
                          <a:pt x="1310" y="2548"/>
                        </a:lnTo>
                        <a:lnTo>
                          <a:pt x="3584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33"/>
                  <p:cNvSpPr/>
                  <p:nvPr/>
                </p:nvSpPr>
                <p:spPr>
                  <a:xfrm>
                    <a:off x="6858275" y="1455375"/>
                    <a:ext cx="64325" cy="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3" h="2549" extrusionOk="0">
                        <a:moveTo>
                          <a:pt x="2287" y="0"/>
                        </a:moveTo>
                        <a:lnTo>
                          <a:pt x="1" y="2548"/>
                        </a:lnTo>
                        <a:lnTo>
                          <a:pt x="1311" y="2548"/>
                        </a:lnTo>
                        <a:lnTo>
                          <a:pt x="2573" y="1155"/>
                        </a:lnTo>
                        <a:lnTo>
                          <a:pt x="2573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33"/>
                  <p:cNvSpPr/>
                  <p:nvPr/>
                </p:nvSpPr>
                <p:spPr>
                  <a:xfrm>
                    <a:off x="6758575" y="1455375"/>
                    <a:ext cx="89625" cy="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5" h="2549" extrusionOk="0">
                        <a:moveTo>
                          <a:pt x="2274" y="0"/>
                        </a:moveTo>
                        <a:lnTo>
                          <a:pt x="0" y="2548"/>
                        </a:lnTo>
                        <a:lnTo>
                          <a:pt x="1310" y="2548"/>
                        </a:lnTo>
                        <a:lnTo>
                          <a:pt x="3584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" name="Google Shape;639;p33"/>
                  <p:cNvSpPr/>
                  <p:nvPr/>
                </p:nvSpPr>
                <p:spPr>
                  <a:xfrm>
                    <a:off x="6808275" y="1455375"/>
                    <a:ext cx="89925" cy="63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7" h="2549" extrusionOk="0">
                        <a:moveTo>
                          <a:pt x="2287" y="0"/>
                        </a:moveTo>
                        <a:lnTo>
                          <a:pt x="1" y="2548"/>
                        </a:lnTo>
                        <a:lnTo>
                          <a:pt x="1322" y="2548"/>
                        </a:lnTo>
                        <a:lnTo>
                          <a:pt x="3596" y="0"/>
                        </a:lnTo>
                        <a:close/>
                      </a:path>
                    </a:pathLst>
                  </a:custGeom>
                  <a:solidFill>
                    <a:srgbClr val="2B343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1" name="Google Shape;641;p33"/>
              <p:cNvGrpSpPr/>
              <p:nvPr/>
            </p:nvGrpSpPr>
            <p:grpSpPr>
              <a:xfrm>
                <a:off x="5117235" y="2031302"/>
                <a:ext cx="1165638" cy="453224"/>
                <a:chOff x="4920150" y="1977875"/>
                <a:chExt cx="68525" cy="33800"/>
              </a:xfrm>
            </p:grpSpPr>
            <p:sp>
              <p:nvSpPr>
                <p:cNvPr id="642" name="Google Shape;642;p33"/>
                <p:cNvSpPr/>
                <p:nvPr/>
              </p:nvSpPr>
              <p:spPr>
                <a:xfrm>
                  <a:off x="4949175" y="1977875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3"/>
                <p:cNvSpPr/>
                <p:nvPr/>
              </p:nvSpPr>
              <p:spPr>
                <a:xfrm>
                  <a:off x="4931875" y="1991450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3"/>
                <p:cNvSpPr/>
                <p:nvPr/>
              </p:nvSpPr>
              <p:spPr>
                <a:xfrm>
                  <a:off x="4920150" y="1991450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5" name="Google Shape;645;p33"/>
              <p:cNvGrpSpPr/>
              <p:nvPr/>
            </p:nvGrpSpPr>
            <p:grpSpPr>
              <a:xfrm flipH="1">
                <a:off x="5124610" y="1288027"/>
                <a:ext cx="1165638" cy="453224"/>
                <a:chOff x="4920150" y="1972192"/>
                <a:chExt cx="68525" cy="33800"/>
              </a:xfrm>
            </p:grpSpPr>
            <p:sp>
              <p:nvSpPr>
                <p:cNvPr id="646" name="Google Shape;646;p33"/>
                <p:cNvSpPr/>
                <p:nvPr/>
              </p:nvSpPr>
              <p:spPr>
                <a:xfrm>
                  <a:off x="4949175" y="1972192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3"/>
                <p:cNvSpPr/>
                <p:nvPr/>
              </p:nvSpPr>
              <p:spPr>
                <a:xfrm>
                  <a:off x="4931875" y="1985767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3"/>
                <p:cNvSpPr/>
                <p:nvPr/>
              </p:nvSpPr>
              <p:spPr>
                <a:xfrm>
                  <a:off x="4920150" y="1985767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9" name="Google Shape;649;p33"/>
              <p:cNvSpPr txBox="1"/>
              <p:nvPr/>
            </p:nvSpPr>
            <p:spPr>
              <a:xfrm>
                <a:off x="5014625" y="1700369"/>
                <a:ext cx="1173900" cy="40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b="1" dirty="0" smtClean="0"/>
                  <a:t>Serial </a:t>
                </a:r>
                <a:endParaRPr sz="1200" b="1" dirty="0"/>
              </a:p>
            </p:txBody>
          </p:sp>
        </p:grp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97283" l="2186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12528" y="1398549"/>
              <a:ext cx="1384638" cy="1392205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709" y="2992701"/>
            <a:ext cx="1831560" cy="14498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19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88" name="Google Shape;688;p34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324125" y="0"/>
            <a:ext cx="419696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200" b="1" dirty="0"/>
              <a:t>ROS &amp; Industrial (2)</a:t>
            </a:r>
            <a:endParaRPr sz="2200" b="1" dirty="0"/>
          </a:p>
        </p:txBody>
      </p:sp>
      <p:sp>
        <p:nvSpPr>
          <p:cNvPr id="690" name="Google Shape;690;p34"/>
          <p:cNvSpPr txBox="1"/>
          <p:nvPr/>
        </p:nvSpPr>
        <p:spPr>
          <a:xfrm>
            <a:off x="247925" y="602775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/>
              <a:t>ROS Serial</a:t>
            </a:r>
            <a:endParaRPr sz="1800" u="sng" dirty="0"/>
          </a:p>
        </p:txBody>
      </p:sp>
      <p:grpSp>
        <p:nvGrpSpPr>
          <p:cNvPr id="784" name="Google Shape;784;p34"/>
          <p:cNvGrpSpPr/>
          <p:nvPr/>
        </p:nvGrpSpPr>
        <p:grpSpPr>
          <a:xfrm>
            <a:off x="254701" y="1200285"/>
            <a:ext cx="3771034" cy="1256850"/>
            <a:chOff x="324124" y="737245"/>
            <a:chExt cx="3171601" cy="1697528"/>
          </a:xfrm>
        </p:grpSpPr>
        <p:sp>
          <p:nvSpPr>
            <p:cNvPr id="785" name="Google Shape;785;p34"/>
            <p:cNvSpPr/>
            <p:nvPr/>
          </p:nvSpPr>
          <p:spPr>
            <a:xfrm>
              <a:off x="324125" y="737250"/>
              <a:ext cx="3171600" cy="1617000"/>
            </a:xfrm>
            <a:prstGeom prst="roundRect">
              <a:avLst>
                <a:gd name="adj" fmla="val 5297"/>
              </a:avLst>
            </a:prstGeom>
            <a:solidFill>
              <a:srgbClr val="D8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 txBox="1"/>
            <p:nvPr/>
          </p:nvSpPr>
          <p:spPr>
            <a:xfrm>
              <a:off x="324124" y="737245"/>
              <a:ext cx="21336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 dirty="0">
                  <a:solidFill>
                    <a:schemeClr val="dk1"/>
                  </a:solidFill>
                </a:rPr>
                <a:t>What </a:t>
              </a:r>
              <a:r>
                <a:rPr lang="en-GB" sz="2400" b="1" dirty="0" err="1" smtClean="0">
                  <a:solidFill>
                    <a:schemeClr val="dk1"/>
                  </a:solidFill>
                </a:rPr>
                <a:t>rosserial</a:t>
              </a:r>
              <a:r>
                <a:rPr lang="en-GB" sz="2400" b="1" dirty="0" smtClean="0">
                  <a:solidFill>
                    <a:schemeClr val="dk1"/>
                  </a:solidFill>
                </a:rPr>
                <a:t>?</a:t>
              </a:r>
              <a:endParaRPr sz="2400" b="1" dirty="0">
                <a:solidFill>
                  <a:schemeClr val="dk1"/>
                </a:solidFill>
              </a:endParaRPr>
            </a:p>
          </p:txBody>
        </p:sp>
        <p:sp>
          <p:nvSpPr>
            <p:cNvPr id="787" name="Google Shape;787;p34"/>
            <p:cNvSpPr txBox="1"/>
            <p:nvPr/>
          </p:nvSpPr>
          <p:spPr>
            <a:xfrm>
              <a:off x="375438" y="1252473"/>
              <a:ext cx="3095100" cy="11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dirty="0" smtClean="0">
                  <a:solidFill>
                    <a:schemeClr val="dk1"/>
                  </a:solidFill>
                </a:rPr>
                <a:t>Communicate with </a:t>
              </a:r>
              <a:r>
                <a:rPr lang="en-US" dirty="0" err="1" smtClean="0">
                  <a:solidFill>
                    <a:schemeClr val="dk1"/>
                  </a:solidFill>
                </a:rPr>
                <a:t>uart</a:t>
              </a:r>
              <a:r>
                <a:rPr lang="en-US" dirty="0" smtClean="0">
                  <a:solidFill>
                    <a:schemeClr val="dk1"/>
                  </a:solidFill>
                </a:rPr>
                <a:t> (</a:t>
              </a:r>
              <a:r>
                <a:rPr lang="en-US" dirty="0" err="1" smtClean="0">
                  <a:solidFill>
                    <a:schemeClr val="dk1"/>
                  </a:solidFill>
                </a:rPr>
                <a:t>rx,tx</a:t>
              </a:r>
              <a:r>
                <a:rPr lang="en-US" dirty="0" smtClean="0">
                  <a:solidFill>
                    <a:schemeClr val="dk1"/>
                  </a:solidFill>
                </a:rPr>
                <a:t>) ,</a:t>
              </a:r>
              <a:r>
                <a:rPr lang="en-US" dirty="0" err="1" smtClean="0">
                  <a:solidFill>
                    <a:schemeClr val="dk1"/>
                  </a:solidFill>
                </a:rPr>
                <a:t>usb</a:t>
              </a:r>
              <a:endParaRPr dirty="0">
                <a:solidFill>
                  <a:schemeClr val="dk1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GB" dirty="0">
                  <a:solidFill>
                    <a:schemeClr val="dk1"/>
                  </a:solidFill>
                </a:rPr>
                <a:t>Bi-direction </a:t>
              </a:r>
              <a:r>
                <a:rPr lang="en-GB" dirty="0" smtClean="0">
                  <a:solidFill>
                    <a:schemeClr val="dk1"/>
                  </a:solidFill>
                </a:rPr>
                <a:t>communications.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45008" y="2078607"/>
            <a:ext cx="6941792" cy="2465610"/>
            <a:chOff x="207153" y="1538398"/>
            <a:chExt cx="8677813" cy="3082216"/>
          </a:xfrm>
        </p:grpSpPr>
        <p:grpSp>
          <p:nvGrpSpPr>
            <p:cNvPr id="692" name="Google Shape;692;p34"/>
            <p:cNvGrpSpPr/>
            <p:nvPr/>
          </p:nvGrpSpPr>
          <p:grpSpPr>
            <a:xfrm rot="-1214228">
              <a:off x="7721964" y="1538398"/>
              <a:ext cx="1142081" cy="979326"/>
              <a:chOff x="4041575" y="1574875"/>
              <a:chExt cx="296475" cy="254225"/>
            </a:xfrm>
          </p:grpSpPr>
          <p:sp>
            <p:nvSpPr>
              <p:cNvPr id="693" name="Google Shape;693;p34"/>
              <p:cNvSpPr/>
              <p:nvPr/>
            </p:nvSpPr>
            <p:spPr>
              <a:xfrm>
                <a:off x="4041575" y="1574875"/>
                <a:ext cx="296475" cy="254225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10169" extrusionOk="0">
                    <a:moveTo>
                      <a:pt x="655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941"/>
                      <a:pt x="179" y="1179"/>
                      <a:pt x="429" y="1274"/>
                    </a:cubicBezTo>
                    <a:lnTo>
                      <a:pt x="429" y="4561"/>
                    </a:lnTo>
                    <a:cubicBezTo>
                      <a:pt x="238" y="4739"/>
                      <a:pt x="119" y="5001"/>
                      <a:pt x="119" y="5275"/>
                    </a:cubicBezTo>
                    <a:cubicBezTo>
                      <a:pt x="119" y="5811"/>
                      <a:pt x="548" y="6251"/>
                      <a:pt x="1084" y="6251"/>
                    </a:cubicBezTo>
                    <a:cubicBezTo>
                      <a:pt x="1095" y="6251"/>
                      <a:pt x="1119" y="6239"/>
                      <a:pt x="1131" y="6239"/>
                    </a:cubicBezTo>
                    <a:cubicBezTo>
                      <a:pt x="1584" y="8478"/>
                      <a:pt x="3560" y="10168"/>
                      <a:pt x="5929" y="10168"/>
                    </a:cubicBezTo>
                    <a:cubicBezTo>
                      <a:pt x="8299" y="10168"/>
                      <a:pt x="10275" y="8478"/>
                      <a:pt x="10716" y="6239"/>
                    </a:cubicBezTo>
                    <a:cubicBezTo>
                      <a:pt x="10728" y="6239"/>
                      <a:pt x="10751" y="6251"/>
                      <a:pt x="10763" y="6251"/>
                    </a:cubicBezTo>
                    <a:cubicBezTo>
                      <a:pt x="11299" y="6251"/>
                      <a:pt x="11728" y="5811"/>
                      <a:pt x="11728" y="5275"/>
                    </a:cubicBezTo>
                    <a:cubicBezTo>
                      <a:pt x="11728" y="5001"/>
                      <a:pt x="11609" y="4739"/>
                      <a:pt x="11418" y="4561"/>
                    </a:cubicBezTo>
                    <a:lnTo>
                      <a:pt x="11418" y="1274"/>
                    </a:lnTo>
                    <a:cubicBezTo>
                      <a:pt x="11668" y="1179"/>
                      <a:pt x="11859" y="941"/>
                      <a:pt x="11859" y="655"/>
                    </a:cubicBezTo>
                    <a:cubicBezTo>
                      <a:pt x="11859" y="298"/>
                      <a:pt x="11561" y="0"/>
                      <a:pt x="11192" y="0"/>
                    </a:cubicBezTo>
                    <a:cubicBezTo>
                      <a:pt x="10835" y="0"/>
                      <a:pt x="10537" y="298"/>
                      <a:pt x="10537" y="655"/>
                    </a:cubicBezTo>
                    <a:cubicBezTo>
                      <a:pt x="10537" y="941"/>
                      <a:pt x="10728" y="1179"/>
                      <a:pt x="10978" y="1274"/>
                    </a:cubicBezTo>
                    <a:lnTo>
                      <a:pt x="10978" y="4334"/>
                    </a:lnTo>
                    <a:cubicBezTo>
                      <a:pt x="10906" y="4311"/>
                      <a:pt x="10835" y="4311"/>
                      <a:pt x="10763" y="4311"/>
                    </a:cubicBezTo>
                    <a:lnTo>
                      <a:pt x="10716" y="4311"/>
                    </a:lnTo>
                    <a:cubicBezTo>
                      <a:pt x="10275" y="2072"/>
                      <a:pt x="8299" y="381"/>
                      <a:pt x="5929" y="381"/>
                    </a:cubicBezTo>
                    <a:cubicBezTo>
                      <a:pt x="3560" y="381"/>
                      <a:pt x="1584" y="2072"/>
                      <a:pt x="1131" y="4311"/>
                    </a:cubicBezTo>
                    <a:lnTo>
                      <a:pt x="1084" y="4311"/>
                    </a:lnTo>
                    <a:cubicBezTo>
                      <a:pt x="1012" y="4311"/>
                      <a:pt x="941" y="4311"/>
                      <a:pt x="881" y="4334"/>
                    </a:cubicBezTo>
                    <a:lnTo>
                      <a:pt x="881" y="1274"/>
                    </a:lnTo>
                    <a:cubicBezTo>
                      <a:pt x="1131" y="1179"/>
                      <a:pt x="1310" y="941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rgbClr val="516F86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4" name="Google Shape;694;p34"/>
              <p:cNvGrpSpPr/>
              <p:nvPr/>
            </p:nvGrpSpPr>
            <p:grpSpPr>
              <a:xfrm>
                <a:off x="4041575" y="1575025"/>
                <a:ext cx="296475" cy="253925"/>
                <a:chOff x="4041575" y="-114775"/>
                <a:chExt cx="296475" cy="253925"/>
              </a:xfrm>
            </p:grpSpPr>
            <p:sp>
              <p:nvSpPr>
                <p:cNvPr id="695" name="Google Shape;695;p34"/>
                <p:cNvSpPr/>
                <p:nvPr/>
              </p:nvSpPr>
              <p:spPr>
                <a:xfrm>
                  <a:off x="4052275" y="-104050"/>
                  <a:ext cx="11050" cy="1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5037" extrusionOk="0">
                      <a:moveTo>
                        <a:pt x="227" y="1"/>
                      </a:moveTo>
                      <a:cubicBezTo>
                        <a:pt x="96" y="1"/>
                        <a:pt x="1" y="96"/>
                        <a:pt x="1" y="227"/>
                      </a:cubicBezTo>
                      <a:lnTo>
                        <a:pt x="1" y="4823"/>
                      </a:lnTo>
                      <a:cubicBezTo>
                        <a:pt x="1" y="4942"/>
                        <a:pt x="96" y="5037"/>
                        <a:pt x="227" y="5037"/>
                      </a:cubicBezTo>
                      <a:cubicBezTo>
                        <a:pt x="346" y="5037"/>
                        <a:pt x="441" y="4942"/>
                        <a:pt x="441" y="4823"/>
                      </a:cubicBezTo>
                      <a:lnTo>
                        <a:pt x="441" y="227"/>
                      </a:lnTo>
                      <a:cubicBezTo>
                        <a:pt x="441" y="96"/>
                        <a:pt x="346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D8E6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4"/>
                <p:cNvSpPr/>
                <p:nvPr/>
              </p:nvSpPr>
              <p:spPr>
                <a:xfrm>
                  <a:off x="4041575" y="-114775"/>
                  <a:ext cx="32750" cy="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311" extrusionOk="0">
                      <a:moveTo>
                        <a:pt x="655" y="1"/>
                      </a:moveTo>
                      <a:cubicBezTo>
                        <a:pt x="286" y="1"/>
                        <a:pt x="0" y="287"/>
                        <a:pt x="0" y="656"/>
                      </a:cubicBezTo>
                      <a:cubicBezTo>
                        <a:pt x="0" y="1013"/>
                        <a:pt x="286" y="1311"/>
                        <a:pt x="655" y="1311"/>
                      </a:cubicBezTo>
                      <a:cubicBezTo>
                        <a:pt x="1012" y="1311"/>
                        <a:pt x="1310" y="1013"/>
                        <a:pt x="1310" y="656"/>
                      </a:cubicBezTo>
                      <a:cubicBezTo>
                        <a:pt x="1310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4"/>
                <p:cNvSpPr/>
                <p:nvPr/>
              </p:nvSpPr>
              <p:spPr>
                <a:xfrm>
                  <a:off x="4316000" y="-104050"/>
                  <a:ext cx="11050" cy="1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5037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27"/>
                      </a:cubicBezTo>
                      <a:lnTo>
                        <a:pt x="1" y="4823"/>
                      </a:lnTo>
                      <a:cubicBezTo>
                        <a:pt x="1" y="4942"/>
                        <a:pt x="96" y="5037"/>
                        <a:pt x="215" y="5037"/>
                      </a:cubicBezTo>
                      <a:cubicBezTo>
                        <a:pt x="346" y="5037"/>
                        <a:pt x="441" y="4942"/>
                        <a:pt x="441" y="4823"/>
                      </a:cubicBezTo>
                      <a:lnTo>
                        <a:pt x="441" y="227"/>
                      </a:lnTo>
                      <a:cubicBezTo>
                        <a:pt x="441" y="96"/>
                        <a:pt x="346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D8E6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4"/>
                <p:cNvSpPr/>
                <p:nvPr/>
              </p:nvSpPr>
              <p:spPr>
                <a:xfrm>
                  <a:off x="4305000" y="-114775"/>
                  <a:ext cx="33050" cy="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" h="1311" extrusionOk="0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56"/>
                      </a:cubicBezTo>
                      <a:cubicBezTo>
                        <a:pt x="0" y="1013"/>
                        <a:pt x="298" y="1311"/>
                        <a:pt x="655" y="1311"/>
                      </a:cubicBezTo>
                      <a:cubicBezTo>
                        <a:pt x="1024" y="1311"/>
                        <a:pt x="1322" y="1013"/>
                        <a:pt x="1322" y="656"/>
                      </a:cubicBezTo>
                      <a:cubicBezTo>
                        <a:pt x="1322" y="287"/>
                        <a:pt x="1024" y="1"/>
                        <a:pt x="655" y="1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4"/>
                <p:cNvSpPr/>
                <p:nvPr/>
              </p:nvSpPr>
              <p:spPr>
                <a:xfrm>
                  <a:off x="4286525" y="-7300"/>
                  <a:ext cx="48250" cy="4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1941" extrusionOk="0">
                      <a:moveTo>
                        <a:pt x="965" y="0"/>
                      </a:moveTo>
                      <a:cubicBezTo>
                        <a:pt x="430" y="0"/>
                        <a:pt x="1" y="441"/>
                        <a:pt x="1" y="976"/>
                      </a:cubicBezTo>
                      <a:cubicBezTo>
                        <a:pt x="1" y="1512"/>
                        <a:pt x="430" y="1941"/>
                        <a:pt x="965" y="1941"/>
                      </a:cubicBezTo>
                      <a:cubicBezTo>
                        <a:pt x="1501" y="1941"/>
                        <a:pt x="1930" y="1512"/>
                        <a:pt x="1930" y="976"/>
                      </a:cubicBezTo>
                      <a:cubicBezTo>
                        <a:pt x="1930" y="441"/>
                        <a:pt x="1501" y="0"/>
                        <a:pt x="965" y="0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4"/>
                <p:cNvSpPr/>
                <p:nvPr/>
              </p:nvSpPr>
              <p:spPr>
                <a:xfrm>
                  <a:off x="4044550" y="-7300"/>
                  <a:ext cx="48525" cy="4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" h="1941" extrusionOk="0">
                      <a:moveTo>
                        <a:pt x="965" y="0"/>
                      </a:moveTo>
                      <a:cubicBezTo>
                        <a:pt x="429" y="0"/>
                        <a:pt x="0" y="441"/>
                        <a:pt x="0" y="976"/>
                      </a:cubicBezTo>
                      <a:cubicBezTo>
                        <a:pt x="0" y="1512"/>
                        <a:pt x="429" y="1941"/>
                        <a:pt x="965" y="1941"/>
                      </a:cubicBezTo>
                      <a:cubicBezTo>
                        <a:pt x="1500" y="1941"/>
                        <a:pt x="1941" y="1512"/>
                        <a:pt x="1941" y="976"/>
                      </a:cubicBezTo>
                      <a:cubicBezTo>
                        <a:pt x="1941" y="441"/>
                        <a:pt x="1500" y="0"/>
                        <a:pt x="965" y="0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4"/>
                <p:cNvSpPr/>
                <p:nvPr/>
              </p:nvSpPr>
              <p:spPr>
                <a:xfrm>
                  <a:off x="4067450" y="-105250"/>
                  <a:ext cx="244400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6" h="9776" extrusionOk="0">
                      <a:moveTo>
                        <a:pt x="4894" y="1"/>
                      </a:moveTo>
                      <a:cubicBezTo>
                        <a:pt x="2192" y="1"/>
                        <a:pt x="1" y="2192"/>
                        <a:pt x="1" y="4894"/>
                      </a:cubicBezTo>
                      <a:cubicBezTo>
                        <a:pt x="1" y="7597"/>
                        <a:pt x="2192" y="9776"/>
                        <a:pt x="4894" y="9776"/>
                      </a:cubicBezTo>
                      <a:cubicBezTo>
                        <a:pt x="7585" y="9776"/>
                        <a:pt x="9776" y="7597"/>
                        <a:pt x="9776" y="4894"/>
                      </a:cubicBezTo>
                      <a:cubicBezTo>
                        <a:pt x="9776" y="2192"/>
                        <a:pt x="7585" y="1"/>
                        <a:pt x="4894" y="1"/>
                      </a:cubicBez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4"/>
                <p:cNvSpPr/>
                <p:nvPr/>
              </p:nvSpPr>
              <p:spPr>
                <a:xfrm>
                  <a:off x="4090375" y="-18625"/>
                  <a:ext cx="198575" cy="6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3" h="2799" extrusionOk="0">
                      <a:moveTo>
                        <a:pt x="679" y="1"/>
                      </a:moveTo>
                      <a:cubicBezTo>
                        <a:pt x="298" y="1"/>
                        <a:pt x="1" y="310"/>
                        <a:pt x="1" y="679"/>
                      </a:cubicBezTo>
                      <a:lnTo>
                        <a:pt x="1" y="2120"/>
                      </a:lnTo>
                      <a:cubicBezTo>
                        <a:pt x="1" y="2501"/>
                        <a:pt x="298" y="2799"/>
                        <a:pt x="679" y="2799"/>
                      </a:cubicBezTo>
                      <a:lnTo>
                        <a:pt x="7275" y="2799"/>
                      </a:lnTo>
                      <a:cubicBezTo>
                        <a:pt x="7645" y="2799"/>
                        <a:pt x="7942" y="2501"/>
                        <a:pt x="7942" y="2120"/>
                      </a:cubicBezTo>
                      <a:lnTo>
                        <a:pt x="7942" y="679"/>
                      </a:lnTo>
                      <a:cubicBezTo>
                        <a:pt x="7942" y="310"/>
                        <a:pt x="7645" y="1"/>
                        <a:pt x="7275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4"/>
                <p:cNvSpPr/>
                <p:nvPr/>
              </p:nvSpPr>
              <p:spPr>
                <a:xfrm>
                  <a:off x="4119550" y="4600"/>
                  <a:ext cx="24725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989" extrusionOk="0">
                      <a:moveTo>
                        <a:pt x="489" y="0"/>
                      </a:moveTo>
                      <a:cubicBezTo>
                        <a:pt x="215" y="0"/>
                        <a:pt x="1" y="227"/>
                        <a:pt x="1" y="500"/>
                      </a:cubicBezTo>
                      <a:cubicBezTo>
                        <a:pt x="1" y="774"/>
                        <a:pt x="215" y="989"/>
                        <a:pt x="489" y="989"/>
                      </a:cubicBezTo>
                      <a:cubicBezTo>
                        <a:pt x="763" y="989"/>
                        <a:pt x="989" y="774"/>
                        <a:pt x="989" y="500"/>
                      </a:cubicBezTo>
                      <a:cubicBezTo>
                        <a:pt x="989" y="227"/>
                        <a:pt x="763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ACC9C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4"/>
                <p:cNvSpPr/>
                <p:nvPr/>
              </p:nvSpPr>
              <p:spPr>
                <a:xfrm>
                  <a:off x="4235050" y="4600"/>
                  <a:ext cx="25025" cy="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989" extrusionOk="0">
                      <a:moveTo>
                        <a:pt x="500" y="0"/>
                      </a:moveTo>
                      <a:cubicBezTo>
                        <a:pt x="226" y="0"/>
                        <a:pt x="0" y="227"/>
                        <a:pt x="0" y="500"/>
                      </a:cubicBezTo>
                      <a:cubicBezTo>
                        <a:pt x="0" y="774"/>
                        <a:pt x="226" y="989"/>
                        <a:pt x="500" y="989"/>
                      </a:cubicBezTo>
                      <a:cubicBezTo>
                        <a:pt x="774" y="989"/>
                        <a:pt x="1000" y="774"/>
                        <a:pt x="1000" y="500"/>
                      </a:cubicBezTo>
                      <a:cubicBezTo>
                        <a:pt x="1000" y="227"/>
                        <a:pt x="774" y="0"/>
                        <a:pt x="500" y="0"/>
                      </a:cubicBezTo>
                      <a:close/>
                    </a:path>
                  </a:pathLst>
                </a:custGeom>
                <a:solidFill>
                  <a:srgbClr val="ACC9C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8" name="Google Shape;708;p34"/>
            <p:cNvGrpSpPr/>
            <p:nvPr/>
          </p:nvGrpSpPr>
          <p:grpSpPr>
            <a:xfrm>
              <a:off x="4643391" y="2280638"/>
              <a:ext cx="1781100" cy="1628691"/>
              <a:chOff x="3441901" y="3071109"/>
              <a:chExt cx="1781100" cy="1628691"/>
            </a:xfrm>
          </p:grpSpPr>
          <p:sp>
            <p:nvSpPr>
              <p:cNvPr id="709" name="Google Shape;709;p34"/>
              <p:cNvSpPr txBox="1"/>
              <p:nvPr/>
            </p:nvSpPr>
            <p:spPr>
              <a:xfrm>
                <a:off x="3441901" y="4330500"/>
                <a:ext cx="1781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/>
                  <a:t>ROS Master</a:t>
                </a:r>
                <a:endParaRPr sz="1200"/>
              </a:p>
            </p:txBody>
          </p:sp>
          <p:grpSp>
            <p:nvGrpSpPr>
              <p:cNvPr id="710" name="Google Shape;710;p34"/>
              <p:cNvGrpSpPr/>
              <p:nvPr/>
            </p:nvGrpSpPr>
            <p:grpSpPr>
              <a:xfrm>
                <a:off x="3627280" y="3071109"/>
                <a:ext cx="1410353" cy="1191908"/>
                <a:chOff x="4380300" y="4287850"/>
                <a:chExt cx="336375" cy="284275"/>
              </a:xfrm>
            </p:grpSpPr>
            <p:sp>
              <p:nvSpPr>
                <p:cNvPr id="711" name="Google Shape;711;p34"/>
                <p:cNvSpPr/>
                <p:nvPr/>
              </p:nvSpPr>
              <p:spPr>
                <a:xfrm>
                  <a:off x="4380300" y="4287850"/>
                  <a:ext cx="336375" cy="2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5" h="11371" extrusionOk="0">
                      <a:moveTo>
                        <a:pt x="6656" y="0"/>
                      </a:moveTo>
                      <a:cubicBezTo>
                        <a:pt x="6513" y="0"/>
                        <a:pt x="6394" y="119"/>
                        <a:pt x="6394" y="262"/>
                      </a:cubicBezTo>
                      <a:cubicBezTo>
                        <a:pt x="6394" y="369"/>
                        <a:pt x="6442" y="453"/>
                        <a:pt x="6525" y="500"/>
                      </a:cubicBezTo>
                      <a:lnTo>
                        <a:pt x="6525" y="1012"/>
                      </a:lnTo>
                      <a:cubicBezTo>
                        <a:pt x="6418" y="1060"/>
                        <a:pt x="6335" y="1179"/>
                        <a:pt x="6335" y="1310"/>
                      </a:cubicBezTo>
                      <a:cubicBezTo>
                        <a:pt x="6335" y="1453"/>
                        <a:pt x="6418" y="1560"/>
                        <a:pt x="6525" y="1619"/>
                      </a:cubicBezTo>
                      <a:lnTo>
                        <a:pt x="6525" y="2131"/>
                      </a:lnTo>
                      <a:cubicBezTo>
                        <a:pt x="6346" y="2179"/>
                        <a:pt x="6215" y="2346"/>
                        <a:pt x="6215" y="2548"/>
                      </a:cubicBezTo>
                      <a:cubicBezTo>
                        <a:pt x="6215" y="2739"/>
                        <a:pt x="6346" y="2905"/>
                        <a:pt x="6525" y="2965"/>
                      </a:cubicBezTo>
                      <a:lnTo>
                        <a:pt x="6525" y="3429"/>
                      </a:lnTo>
                      <a:lnTo>
                        <a:pt x="6215" y="3429"/>
                      </a:lnTo>
                      <a:cubicBezTo>
                        <a:pt x="6049" y="3429"/>
                        <a:pt x="5918" y="3560"/>
                        <a:pt x="5918" y="3739"/>
                      </a:cubicBezTo>
                      <a:cubicBezTo>
                        <a:pt x="5918" y="3858"/>
                        <a:pt x="5977" y="3953"/>
                        <a:pt x="6084" y="4001"/>
                      </a:cubicBezTo>
                      <a:cubicBezTo>
                        <a:pt x="3060" y="4334"/>
                        <a:pt x="667" y="7013"/>
                        <a:pt x="417" y="10370"/>
                      </a:cubicBezTo>
                      <a:cubicBezTo>
                        <a:pt x="191" y="10370"/>
                        <a:pt x="0" y="10549"/>
                        <a:pt x="0" y="10775"/>
                      </a:cubicBezTo>
                      <a:lnTo>
                        <a:pt x="0" y="10966"/>
                      </a:lnTo>
                      <a:cubicBezTo>
                        <a:pt x="0" y="11192"/>
                        <a:pt x="179" y="11371"/>
                        <a:pt x="417" y="11371"/>
                      </a:cubicBezTo>
                      <a:lnTo>
                        <a:pt x="13050" y="11371"/>
                      </a:lnTo>
                      <a:cubicBezTo>
                        <a:pt x="13276" y="11371"/>
                        <a:pt x="13454" y="11192"/>
                        <a:pt x="13454" y="10966"/>
                      </a:cubicBezTo>
                      <a:lnTo>
                        <a:pt x="13454" y="10775"/>
                      </a:lnTo>
                      <a:cubicBezTo>
                        <a:pt x="13454" y="10549"/>
                        <a:pt x="13276" y="10370"/>
                        <a:pt x="13050" y="10370"/>
                      </a:cubicBezTo>
                      <a:lnTo>
                        <a:pt x="13002" y="10370"/>
                      </a:lnTo>
                      <a:cubicBezTo>
                        <a:pt x="12740" y="6977"/>
                        <a:pt x="10311" y="4286"/>
                        <a:pt x="7251" y="4001"/>
                      </a:cubicBezTo>
                      <a:cubicBezTo>
                        <a:pt x="7347" y="3941"/>
                        <a:pt x="7406" y="3846"/>
                        <a:pt x="7406" y="3739"/>
                      </a:cubicBezTo>
                      <a:cubicBezTo>
                        <a:pt x="7406" y="3560"/>
                        <a:pt x="7263" y="3429"/>
                        <a:pt x="7097" y="3429"/>
                      </a:cubicBezTo>
                      <a:lnTo>
                        <a:pt x="6787" y="3429"/>
                      </a:lnTo>
                      <a:lnTo>
                        <a:pt x="6787" y="2965"/>
                      </a:lnTo>
                      <a:cubicBezTo>
                        <a:pt x="6966" y="2905"/>
                        <a:pt x="7097" y="2739"/>
                        <a:pt x="7097" y="2548"/>
                      </a:cubicBezTo>
                      <a:cubicBezTo>
                        <a:pt x="7097" y="2346"/>
                        <a:pt x="6966" y="2179"/>
                        <a:pt x="6787" y="2131"/>
                      </a:cubicBezTo>
                      <a:lnTo>
                        <a:pt x="6787" y="1619"/>
                      </a:lnTo>
                      <a:cubicBezTo>
                        <a:pt x="6906" y="1560"/>
                        <a:pt x="6989" y="1453"/>
                        <a:pt x="6989" y="1310"/>
                      </a:cubicBezTo>
                      <a:cubicBezTo>
                        <a:pt x="6989" y="1179"/>
                        <a:pt x="6906" y="1060"/>
                        <a:pt x="6787" y="1012"/>
                      </a:cubicBezTo>
                      <a:lnTo>
                        <a:pt x="6787" y="500"/>
                      </a:lnTo>
                      <a:cubicBezTo>
                        <a:pt x="6870" y="453"/>
                        <a:pt x="6930" y="369"/>
                        <a:pt x="6930" y="262"/>
                      </a:cubicBezTo>
                      <a:cubicBezTo>
                        <a:pt x="6930" y="119"/>
                        <a:pt x="6811" y="0"/>
                        <a:pt x="66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66675" dir="2820000" algn="bl" rotWithShape="0">
                    <a:srgbClr val="516F86">
                      <a:alpha val="26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12" name="Google Shape;712;p34"/>
                <p:cNvGrpSpPr/>
                <p:nvPr/>
              </p:nvGrpSpPr>
              <p:grpSpPr>
                <a:xfrm>
                  <a:off x="4380300" y="4287850"/>
                  <a:ext cx="336375" cy="284275"/>
                  <a:chOff x="4380300" y="4571525"/>
                  <a:chExt cx="336375" cy="284275"/>
                </a:xfrm>
              </p:grpSpPr>
              <p:sp>
                <p:nvSpPr>
                  <p:cNvPr id="713" name="Google Shape;713;p34"/>
                  <p:cNvSpPr/>
                  <p:nvPr/>
                </p:nvSpPr>
                <p:spPr>
                  <a:xfrm>
                    <a:off x="4543425" y="4576875"/>
                    <a:ext cx="6550" cy="141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" h="5669" extrusionOk="0">
                        <a:moveTo>
                          <a:pt x="0" y="1"/>
                        </a:moveTo>
                        <a:lnTo>
                          <a:pt x="0" y="5668"/>
                        </a:lnTo>
                        <a:lnTo>
                          <a:pt x="262" y="5668"/>
                        </a:lnTo>
                        <a:lnTo>
                          <a:pt x="262" y="1"/>
                        </a:lnTo>
                        <a:close/>
                      </a:path>
                    </a:pathLst>
                  </a:custGeom>
                  <a:solidFill>
                    <a:srgbClr val="C6DCE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34"/>
                  <p:cNvSpPr/>
                  <p:nvPr/>
                </p:nvSpPr>
                <p:spPr>
                  <a:xfrm>
                    <a:off x="4390125" y="4670950"/>
                    <a:ext cx="315825" cy="1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3" h="6990" extrusionOk="0">
                        <a:moveTo>
                          <a:pt x="6311" y="0"/>
                        </a:moveTo>
                        <a:cubicBezTo>
                          <a:pt x="2822" y="0"/>
                          <a:pt x="0" y="3132"/>
                          <a:pt x="0" y="6989"/>
                        </a:cubicBezTo>
                        <a:lnTo>
                          <a:pt x="12633" y="6989"/>
                        </a:lnTo>
                        <a:cubicBezTo>
                          <a:pt x="12633" y="3132"/>
                          <a:pt x="9811" y="0"/>
                          <a:pt x="6311" y="0"/>
                        </a:cubicBezTo>
                        <a:close/>
                      </a:path>
                    </a:pathLst>
                  </a:custGeom>
                  <a:solidFill>
                    <a:srgbClr val="37555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34"/>
                  <p:cNvSpPr/>
                  <p:nvPr/>
                </p:nvSpPr>
                <p:spPr>
                  <a:xfrm>
                    <a:off x="4535675" y="4624200"/>
                    <a:ext cx="22050" cy="2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" h="882" extrusionOk="0">
                        <a:moveTo>
                          <a:pt x="441" y="1"/>
                        </a:moveTo>
                        <a:cubicBezTo>
                          <a:pt x="203" y="1"/>
                          <a:pt x="0" y="203"/>
                          <a:pt x="0" y="441"/>
                        </a:cubicBezTo>
                        <a:cubicBezTo>
                          <a:pt x="0" y="680"/>
                          <a:pt x="203" y="882"/>
                          <a:pt x="441" y="882"/>
                        </a:cubicBezTo>
                        <a:cubicBezTo>
                          <a:pt x="691" y="882"/>
                          <a:pt x="882" y="680"/>
                          <a:pt x="882" y="441"/>
                        </a:cubicBezTo>
                        <a:cubicBezTo>
                          <a:pt x="882" y="203"/>
                          <a:pt x="691" y="1"/>
                          <a:pt x="441" y="1"/>
                        </a:cubicBezTo>
                        <a:close/>
                      </a:path>
                    </a:pathLst>
                  </a:custGeom>
                  <a:solidFill>
                    <a:srgbClr val="ACC9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" name="Google Shape;716;p34"/>
                  <p:cNvSpPr/>
                  <p:nvPr/>
                </p:nvSpPr>
                <p:spPr>
                  <a:xfrm>
                    <a:off x="4538650" y="4596225"/>
                    <a:ext cx="16400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" h="656" extrusionOk="0">
                        <a:moveTo>
                          <a:pt x="322" y="1"/>
                        </a:moveTo>
                        <a:cubicBezTo>
                          <a:pt x="143" y="1"/>
                          <a:pt x="1" y="144"/>
                          <a:pt x="1" y="334"/>
                        </a:cubicBezTo>
                        <a:cubicBezTo>
                          <a:pt x="1" y="513"/>
                          <a:pt x="143" y="656"/>
                          <a:pt x="322" y="656"/>
                        </a:cubicBezTo>
                        <a:cubicBezTo>
                          <a:pt x="501" y="656"/>
                          <a:pt x="655" y="513"/>
                          <a:pt x="655" y="334"/>
                        </a:cubicBezTo>
                        <a:cubicBezTo>
                          <a:pt x="655" y="144"/>
                          <a:pt x="501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rgbClr val="ACC9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4"/>
                  <p:cNvSpPr/>
                  <p:nvPr/>
                </p:nvSpPr>
                <p:spPr>
                  <a:xfrm>
                    <a:off x="4540150" y="4571525"/>
                    <a:ext cx="13400" cy="1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" h="537" extrusionOk="0">
                        <a:moveTo>
                          <a:pt x="262" y="1"/>
                        </a:moveTo>
                        <a:cubicBezTo>
                          <a:pt x="119" y="1"/>
                          <a:pt x="0" y="120"/>
                          <a:pt x="0" y="274"/>
                        </a:cubicBezTo>
                        <a:cubicBezTo>
                          <a:pt x="0" y="417"/>
                          <a:pt x="119" y="536"/>
                          <a:pt x="262" y="536"/>
                        </a:cubicBezTo>
                        <a:cubicBezTo>
                          <a:pt x="417" y="536"/>
                          <a:pt x="536" y="417"/>
                          <a:pt x="536" y="274"/>
                        </a:cubicBezTo>
                        <a:cubicBezTo>
                          <a:pt x="536" y="120"/>
                          <a:pt x="417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rgbClr val="ACC9C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4"/>
                  <p:cNvSpPr/>
                  <p:nvPr/>
                </p:nvSpPr>
                <p:spPr>
                  <a:xfrm>
                    <a:off x="4380300" y="4830775"/>
                    <a:ext cx="336375" cy="2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5" h="1001" extrusionOk="0">
                        <a:moveTo>
                          <a:pt x="405" y="1"/>
                        </a:moveTo>
                        <a:cubicBezTo>
                          <a:pt x="179" y="1"/>
                          <a:pt x="0" y="191"/>
                          <a:pt x="0" y="418"/>
                        </a:cubicBezTo>
                        <a:lnTo>
                          <a:pt x="0" y="596"/>
                        </a:lnTo>
                        <a:cubicBezTo>
                          <a:pt x="0" y="822"/>
                          <a:pt x="179" y="1001"/>
                          <a:pt x="405" y="1001"/>
                        </a:cubicBezTo>
                        <a:lnTo>
                          <a:pt x="13038" y="1001"/>
                        </a:lnTo>
                        <a:cubicBezTo>
                          <a:pt x="13276" y="1001"/>
                          <a:pt x="13454" y="822"/>
                          <a:pt x="13454" y="596"/>
                        </a:cubicBezTo>
                        <a:lnTo>
                          <a:pt x="13454" y="418"/>
                        </a:lnTo>
                        <a:cubicBezTo>
                          <a:pt x="13454" y="179"/>
                          <a:pt x="13264" y="1"/>
                          <a:pt x="13038" y="1"/>
                        </a:cubicBezTo>
                        <a:close/>
                      </a:path>
                    </a:pathLst>
                  </a:custGeom>
                  <a:solidFill>
                    <a:srgbClr val="96B1B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4"/>
                  <p:cNvSpPr/>
                  <p:nvPr/>
                </p:nvSpPr>
                <p:spPr>
                  <a:xfrm>
                    <a:off x="4490725" y="4721700"/>
                    <a:ext cx="31575" cy="2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" h="1132" extrusionOk="0">
                        <a:moveTo>
                          <a:pt x="634" y="0"/>
                        </a:moveTo>
                        <a:cubicBezTo>
                          <a:pt x="503" y="0"/>
                          <a:pt x="370" y="45"/>
                          <a:pt x="263" y="137"/>
                        </a:cubicBezTo>
                        <a:cubicBezTo>
                          <a:pt x="24" y="340"/>
                          <a:pt x="1" y="697"/>
                          <a:pt x="203" y="935"/>
                        </a:cubicBezTo>
                        <a:cubicBezTo>
                          <a:pt x="320" y="1065"/>
                          <a:pt x="477" y="1131"/>
                          <a:pt x="633" y="1131"/>
                        </a:cubicBezTo>
                        <a:cubicBezTo>
                          <a:pt x="763" y="1131"/>
                          <a:pt x="893" y="1086"/>
                          <a:pt x="1001" y="994"/>
                        </a:cubicBezTo>
                        <a:cubicBezTo>
                          <a:pt x="1239" y="792"/>
                          <a:pt x="1263" y="435"/>
                          <a:pt x="1060" y="197"/>
                        </a:cubicBezTo>
                        <a:cubicBezTo>
                          <a:pt x="949" y="66"/>
                          <a:pt x="792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4"/>
                  <p:cNvSpPr/>
                  <p:nvPr/>
                </p:nvSpPr>
                <p:spPr>
                  <a:xfrm>
                    <a:off x="4569300" y="4721700"/>
                    <a:ext cx="31275" cy="28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32" extrusionOk="0">
                        <a:moveTo>
                          <a:pt x="622" y="0"/>
                        </a:moveTo>
                        <a:cubicBezTo>
                          <a:pt x="491" y="0"/>
                          <a:pt x="359" y="45"/>
                          <a:pt x="251" y="137"/>
                        </a:cubicBezTo>
                        <a:cubicBezTo>
                          <a:pt x="25" y="340"/>
                          <a:pt x="1" y="697"/>
                          <a:pt x="203" y="935"/>
                        </a:cubicBezTo>
                        <a:cubicBezTo>
                          <a:pt x="314" y="1065"/>
                          <a:pt x="471" y="1131"/>
                          <a:pt x="628" y="1131"/>
                        </a:cubicBezTo>
                        <a:cubicBezTo>
                          <a:pt x="757" y="1131"/>
                          <a:pt x="887" y="1086"/>
                          <a:pt x="989" y="994"/>
                        </a:cubicBezTo>
                        <a:cubicBezTo>
                          <a:pt x="1227" y="792"/>
                          <a:pt x="1251" y="435"/>
                          <a:pt x="1049" y="197"/>
                        </a:cubicBezTo>
                        <a:cubicBezTo>
                          <a:pt x="938" y="66"/>
                          <a:pt x="781" y="0"/>
                          <a:pt x="6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4"/>
                  <p:cNvSpPr/>
                  <p:nvPr/>
                </p:nvSpPr>
                <p:spPr>
                  <a:xfrm>
                    <a:off x="4487450" y="4767975"/>
                    <a:ext cx="116700" cy="3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8" h="1251" extrusionOk="0">
                        <a:moveTo>
                          <a:pt x="584" y="1"/>
                        </a:moveTo>
                        <a:cubicBezTo>
                          <a:pt x="263" y="1"/>
                          <a:pt x="1" y="263"/>
                          <a:pt x="1" y="584"/>
                        </a:cubicBezTo>
                        <a:lnTo>
                          <a:pt x="1" y="667"/>
                        </a:lnTo>
                        <a:cubicBezTo>
                          <a:pt x="1" y="989"/>
                          <a:pt x="263" y="1251"/>
                          <a:pt x="584" y="1251"/>
                        </a:cubicBezTo>
                        <a:lnTo>
                          <a:pt x="4084" y="1251"/>
                        </a:lnTo>
                        <a:cubicBezTo>
                          <a:pt x="4406" y="1251"/>
                          <a:pt x="4668" y="989"/>
                          <a:pt x="4668" y="667"/>
                        </a:cubicBezTo>
                        <a:lnTo>
                          <a:pt x="4668" y="584"/>
                        </a:lnTo>
                        <a:cubicBezTo>
                          <a:pt x="4668" y="263"/>
                          <a:pt x="4406" y="1"/>
                          <a:pt x="4084" y="1"/>
                        </a:cubicBezTo>
                        <a:close/>
                      </a:path>
                    </a:pathLst>
                  </a:custGeom>
                  <a:solidFill>
                    <a:srgbClr val="5D91B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722;p34"/>
                  <p:cNvSpPr/>
                  <p:nvPr/>
                </p:nvSpPr>
                <p:spPr>
                  <a:xfrm>
                    <a:off x="4498175" y="4779575"/>
                    <a:ext cx="94975" cy="7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9" h="311" extrusionOk="0">
                        <a:moveTo>
                          <a:pt x="155" y="1"/>
                        </a:moveTo>
                        <a:cubicBezTo>
                          <a:pt x="72" y="1"/>
                          <a:pt x="0" y="72"/>
                          <a:pt x="0" y="156"/>
                        </a:cubicBezTo>
                        <a:cubicBezTo>
                          <a:pt x="0" y="239"/>
                          <a:pt x="72" y="311"/>
                          <a:pt x="155" y="311"/>
                        </a:cubicBezTo>
                        <a:lnTo>
                          <a:pt x="3644" y="311"/>
                        </a:lnTo>
                        <a:cubicBezTo>
                          <a:pt x="3727" y="311"/>
                          <a:pt x="3798" y="239"/>
                          <a:pt x="3798" y="156"/>
                        </a:cubicBezTo>
                        <a:cubicBezTo>
                          <a:pt x="3798" y="72"/>
                          <a:pt x="3739" y="1"/>
                          <a:pt x="364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34"/>
                  <p:cNvSpPr/>
                  <p:nvPr/>
                </p:nvSpPr>
                <p:spPr>
                  <a:xfrm>
                    <a:off x="4528225" y="4657250"/>
                    <a:ext cx="37250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0" h="620" extrusionOk="0">
                        <a:moveTo>
                          <a:pt x="298" y="0"/>
                        </a:moveTo>
                        <a:cubicBezTo>
                          <a:pt x="132" y="0"/>
                          <a:pt x="1" y="143"/>
                          <a:pt x="1" y="310"/>
                        </a:cubicBezTo>
                        <a:cubicBezTo>
                          <a:pt x="1" y="477"/>
                          <a:pt x="132" y="620"/>
                          <a:pt x="298" y="620"/>
                        </a:cubicBezTo>
                        <a:lnTo>
                          <a:pt x="1180" y="620"/>
                        </a:lnTo>
                        <a:cubicBezTo>
                          <a:pt x="1346" y="620"/>
                          <a:pt x="1489" y="477"/>
                          <a:pt x="1489" y="310"/>
                        </a:cubicBezTo>
                        <a:cubicBezTo>
                          <a:pt x="1489" y="143"/>
                          <a:pt x="1346" y="0"/>
                          <a:pt x="1180" y="0"/>
                        </a:cubicBezTo>
                        <a:close/>
                      </a:path>
                    </a:pathLst>
                  </a:custGeom>
                  <a:solidFill>
                    <a:srgbClr val="5D91B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24" name="Google Shape;724;p34"/>
            <p:cNvGrpSpPr/>
            <p:nvPr/>
          </p:nvGrpSpPr>
          <p:grpSpPr>
            <a:xfrm>
              <a:off x="7841116" y="3236038"/>
              <a:ext cx="1043850" cy="1092555"/>
              <a:chOff x="3685713" y="4288888"/>
              <a:chExt cx="329550" cy="310200"/>
            </a:xfrm>
          </p:grpSpPr>
          <p:sp>
            <p:nvSpPr>
              <p:cNvPr id="725" name="Google Shape;725;p34"/>
              <p:cNvSpPr/>
              <p:nvPr/>
            </p:nvSpPr>
            <p:spPr>
              <a:xfrm>
                <a:off x="3685713" y="4288888"/>
                <a:ext cx="32955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13182" h="12408" extrusionOk="0">
                    <a:moveTo>
                      <a:pt x="6740" y="1"/>
                    </a:moveTo>
                    <a:cubicBezTo>
                      <a:pt x="6430" y="1"/>
                      <a:pt x="6168" y="263"/>
                      <a:pt x="6168" y="572"/>
                    </a:cubicBezTo>
                    <a:cubicBezTo>
                      <a:pt x="6168" y="834"/>
                      <a:pt x="6347" y="1049"/>
                      <a:pt x="6597" y="1120"/>
                    </a:cubicBezTo>
                    <a:lnTo>
                      <a:pt x="6585" y="1120"/>
                    </a:lnTo>
                    <a:lnTo>
                      <a:pt x="6585" y="2787"/>
                    </a:lnTo>
                    <a:cubicBezTo>
                      <a:pt x="5704" y="2846"/>
                      <a:pt x="4990" y="3430"/>
                      <a:pt x="4763" y="4192"/>
                    </a:cubicBezTo>
                    <a:lnTo>
                      <a:pt x="2692" y="4192"/>
                    </a:lnTo>
                    <a:cubicBezTo>
                      <a:pt x="1858" y="4192"/>
                      <a:pt x="1180" y="4930"/>
                      <a:pt x="1180" y="5847"/>
                    </a:cubicBezTo>
                    <a:lnTo>
                      <a:pt x="1180" y="6561"/>
                    </a:lnTo>
                    <a:cubicBezTo>
                      <a:pt x="1144" y="6549"/>
                      <a:pt x="1108" y="6549"/>
                      <a:pt x="1061" y="6549"/>
                    </a:cubicBezTo>
                    <a:cubicBezTo>
                      <a:pt x="799" y="6549"/>
                      <a:pt x="584" y="6764"/>
                      <a:pt x="584" y="7025"/>
                    </a:cubicBezTo>
                    <a:lnTo>
                      <a:pt x="584" y="7156"/>
                    </a:lnTo>
                    <a:lnTo>
                      <a:pt x="572" y="7156"/>
                    </a:lnTo>
                    <a:cubicBezTo>
                      <a:pt x="251" y="7156"/>
                      <a:pt x="1" y="7406"/>
                      <a:pt x="1" y="7728"/>
                    </a:cubicBezTo>
                    <a:cubicBezTo>
                      <a:pt x="1" y="8049"/>
                      <a:pt x="251" y="8299"/>
                      <a:pt x="572" y="8299"/>
                    </a:cubicBezTo>
                    <a:lnTo>
                      <a:pt x="584" y="8299"/>
                    </a:lnTo>
                    <a:lnTo>
                      <a:pt x="584" y="8418"/>
                    </a:lnTo>
                    <a:cubicBezTo>
                      <a:pt x="584" y="8692"/>
                      <a:pt x="799" y="8907"/>
                      <a:pt x="1061" y="8907"/>
                    </a:cubicBezTo>
                    <a:cubicBezTo>
                      <a:pt x="1108" y="8907"/>
                      <a:pt x="1144" y="8895"/>
                      <a:pt x="1180" y="8895"/>
                    </a:cubicBezTo>
                    <a:lnTo>
                      <a:pt x="1180" y="10038"/>
                    </a:lnTo>
                    <a:cubicBezTo>
                      <a:pt x="1180" y="10157"/>
                      <a:pt x="1191" y="10276"/>
                      <a:pt x="1215" y="10383"/>
                    </a:cubicBezTo>
                    <a:cubicBezTo>
                      <a:pt x="668" y="10395"/>
                      <a:pt x="227" y="10847"/>
                      <a:pt x="227" y="11395"/>
                    </a:cubicBezTo>
                    <a:cubicBezTo>
                      <a:pt x="227" y="11955"/>
                      <a:pt x="680" y="12407"/>
                      <a:pt x="1227" y="12407"/>
                    </a:cubicBezTo>
                    <a:lnTo>
                      <a:pt x="11943" y="12407"/>
                    </a:lnTo>
                    <a:cubicBezTo>
                      <a:pt x="12502" y="12407"/>
                      <a:pt x="12955" y="11955"/>
                      <a:pt x="12955" y="11395"/>
                    </a:cubicBezTo>
                    <a:cubicBezTo>
                      <a:pt x="12955" y="10847"/>
                      <a:pt x="12502" y="10395"/>
                      <a:pt x="11955" y="10383"/>
                    </a:cubicBezTo>
                    <a:cubicBezTo>
                      <a:pt x="11979" y="10276"/>
                      <a:pt x="11990" y="10157"/>
                      <a:pt x="11990" y="10038"/>
                    </a:cubicBezTo>
                    <a:lnTo>
                      <a:pt x="11990" y="8883"/>
                    </a:lnTo>
                    <a:cubicBezTo>
                      <a:pt x="12026" y="8895"/>
                      <a:pt x="12074" y="8907"/>
                      <a:pt x="12110" y="8907"/>
                    </a:cubicBezTo>
                    <a:cubicBezTo>
                      <a:pt x="12383" y="8907"/>
                      <a:pt x="12598" y="8692"/>
                      <a:pt x="12598" y="8418"/>
                    </a:cubicBezTo>
                    <a:lnTo>
                      <a:pt x="12598" y="8299"/>
                    </a:lnTo>
                    <a:lnTo>
                      <a:pt x="12610" y="8299"/>
                    </a:lnTo>
                    <a:cubicBezTo>
                      <a:pt x="12919" y="8299"/>
                      <a:pt x="13181" y="8037"/>
                      <a:pt x="13181" y="7728"/>
                    </a:cubicBezTo>
                    <a:cubicBezTo>
                      <a:pt x="13181" y="7406"/>
                      <a:pt x="12919" y="7156"/>
                      <a:pt x="12610" y="7156"/>
                    </a:cubicBezTo>
                    <a:lnTo>
                      <a:pt x="12598" y="7156"/>
                    </a:lnTo>
                    <a:lnTo>
                      <a:pt x="12598" y="7025"/>
                    </a:lnTo>
                    <a:cubicBezTo>
                      <a:pt x="12598" y="6764"/>
                      <a:pt x="12371" y="6549"/>
                      <a:pt x="12110" y="6549"/>
                    </a:cubicBezTo>
                    <a:cubicBezTo>
                      <a:pt x="12062" y="6549"/>
                      <a:pt x="12026" y="6549"/>
                      <a:pt x="11990" y="6561"/>
                    </a:cubicBezTo>
                    <a:lnTo>
                      <a:pt x="11990" y="5847"/>
                    </a:lnTo>
                    <a:cubicBezTo>
                      <a:pt x="11990" y="4930"/>
                      <a:pt x="11312" y="4192"/>
                      <a:pt x="10490" y="4192"/>
                    </a:cubicBezTo>
                    <a:lnTo>
                      <a:pt x="8716" y="4192"/>
                    </a:lnTo>
                    <a:cubicBezTo>
                      <a:pt x="8490" y="3430"/>
                      <a:pt x="7776" y="2846"/>
                      <a:pt x="6895" y="2787"/>
                    </a:cubicBezTo>
                    <a:lnTo>
                      <a:pt x="6895" y="1120"/>
                    </a:lnTo>
                    <a:lnTo>
                      <a:pt x="6883" y="1120"/>
                    </a:lnTo>
                    <a:cubicBezTo>
                      <a:pt x="7133" y="1060"/>
                      <a:pt x="7311" y="834"/>
                      <a:pt x="7311" y="572"/>
                    </a:cubicBezTo>
                    <a:cubicBezTo>
                      <a:pt x="7311" y="263"/>
                      <a:pt x="7049" y="1"/>
                      <a:pt x="67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rgbClr val="516F86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6" name="Google Shape;726;p34"/>
              <p:cNvGrpSpPr/>
              <p:nvPr/>
            </p:nvGrpSpPr>
            <p:grpSpPr>
              <a:xfrm>
                <a:off x="3685713" y="4289050"/>
                <a:ext cx="329550" cy="309875"/>
                <a:chOff x="3816825" y="4572725"/>
                <a:chExt cx="329550" cy="309875"/>
              </a:xfrm>
            </p:grpSpPr>
            <p:sp>
              <p:nvSpPr>
                <p:cNvPr id="727" name="Google Shape;727;p34"/>
                <p:cNvSpPr/>
                <p:nvPr/>
              </p:nvSpPr>
              <p:spPr>
                <a:xfrm>
                  <a:off x="3816825" y="4751300"/>
                  <a:ext cx="28600" cy="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44" extrusionOk="0">
                      <a:moveTo>
                        <a:pt x="572" y="1"/>
                      </a:moveTo>
                      <a:cubicBezTo>
                        <a:pt x="251" y="1"/>
                        <a:pt x="1" y="263"/>
                        <a:pt x="1" y="572"/>
                      </a:cubicBezTo>
                      <a:cubicBezTo>
                        <a:pt x="1" y="894"/>
                        <a:pt x="251" y="1144"/>
                        <a:pt x="572" y="1144"/>
                      </a:cubicBezTo>
                      <a:cubicBezTo>
                        <a:pt x="882" y="1144"/>
                        <a:pt x="1144" y="894"/>
                        <a:pt x="1144" y="572"/>
                      </a:cubicBezTo>
                      <a:cubicBezTo>
                        <a:pt x="1144" y="263"/>
                        <a:pt x="882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4"/>
                <p:cNvSpPr/>
                <p:nvPr/>
              </p:nvSpPr>
              <p:spPr>
                <a:xfrm>
                  <a:off x="3981450" y="4600400"/>
                  <a:ext cx="7750" cy="1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4525" extrusionOk="0">
                      <a:moveTo>
                        <a:pt x="0" y="0"/>
                      </a:moveTo>
                      <a:lnTo>
                        <a:pt x="0" y="4525"/>
                      </a:lnTo>
                      <a:lnTo>
                        <a:pt x="310" y="4525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C6DC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4"/>
                <p:cNvSpPr/>
                <p:nvPr/>
              </p:nvSpPr>
              <p:spPr>
                <a:xfrm>
                  <a:off x="3933825" y="4642075"/>
                  <a:ext cx="103000" cy="4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0" h="1941" extrusionOk="0">
                      <a:moveTo>
                        <a:pt x="2060" y="0"/>
                      </a:moveTo>
                      <a:cubicBezTo>
                        <a:pt x="917" y="0"/>
                        <a:pt x="0" y="869"/>
                        <a:pt x="0" y="1941"/>
                      </a:cubicBezTo>
                      <a:lnTo>
                        <a:pt x="4120" y="1941"/>
                      </a:lnTo>
                      <a:cubicBezTo>
                        <a:pt x="4120" y="869"/>
                        <a:pt x="3191" y="0"/>
                        <a:pt x="2060" y="0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4"/>
                <p:cNvSpPr/>
                <p:nvPr/>
              </p:nvSpPr>
              <p:spPr>
                <a:xfrm>
                  <a:off x="3831425" y="4736125"/>
                  <a:ext cx="24125" cy="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370" extrusionOk="0">
                      <a:moveTo>
                        <a:pt x="477" y="1"/>
                      </a:moveTo>
                      <a:cubicBezTo>
                        <a:pt x="215" y="1"/>
                        <a:pt x="0" y="227"/>
                        <a:pt x="0" y="489"/>
                      </a:cubicBezTo>
                      <a:lnTo>
                        <a:pt x="0" y="1882"/>
                      </a:lnTo>
                      <a:cubicBezTo>
                        <a:pt x="0" y="2144"/>
                        <a:pt x="215" y="2370"/>
                        <a:pt x="477" y="2370"/>
                      </a:cubicBezTo>
                      <a:cubicBezTo>
                        <a:pt x="750" y="2370"/>
                        <a:pt x="965" y="2144"/>
                        <a:pt x="965" y="1882"/>
                      </a:cubicBezTo>
                      <a:lnTo>
                        <a:pt x="965" y="489"/>
                      </a:lnTo>
                      <a:cubicBezTo>
                        <a:pt x="965" y="215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4"/>
                <p:cNvSpPr/>
                <p:nvPr/>
              </p:nvSpPr>
              <p:spPr>
                <a:xfrm>
                  <a:off x="4117475" y="4751300"/>
                  <a:ext cx="28900" cy="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44" extrusionOk="0">
                      <a:moveTo>
                        <a:pt x="584" y="1"/>
                      </a:moveTo>
                      <a:cubicBezTo>
                        <a:pt x="262" y="1"/>
                        <a:pt x="0" y="263"/>
                        <a:pt x="0" y="572"/>
                      </a:cubicBezTo>
                      <a:cubicBezTo>
                        <a:pt x="0" y="894"/>
                        <a:pt x="262" y="1144"/>
                        <a:pt x="584" y="1144"/>
                      </a:cubicBezTo>
                      <a:cubicBezTo>
                        <a:pt x="893" y="1144"/>
                        <a:pt x="1155" y="894"/>
                        <a:pt x="1155" y="572"/>
                      </a:cubicBezTo>
                      <a:cubicBezTo>
                        <a:pt x="1155" y="263"/>
                        <a:pt x="893" y="1"/>
                        <a:pt x="584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4"/>
                <p:cNvSpPr/>
                <p:nvPr/>
              </p:nvSpPr>
              <p:spPr>
                <a:xfrm>
                  <a:off x="4107350" y="4736125"/>
                  <a:ext cx="24425" cy="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2370" extrusionOk="0">
                      <a:moveTo>
                        <a:pt x="489" y="1"/>
                      </a:moveTo>
                      <a:cubicBezTo>
                        <a:pt x="227" y="1"/>
                        <a:pt x="0" y="215"/>
                        <a:pt x="0" y="489"/>
                      </a:cubicBezTo>
                      <a:lnTo>
                        <a:pt x="0" y="1882"/>
                      </a:lnTo>
                      <a:cubicBezTo>
                        <a:pt x="0" y="2144"/>
                        <a:pt x="215" y="2370"/>
                        <a:pt x="489" y="2370"/>
                      </a:cubicBezTo>
                      <a:cubicBezTo>
                        <a:pt x="750" y="2370"/>
                        <a:pt x="977" y="2144"/>
                        <a:pt x="977" y="1882"/>
                      </a:cubicBezTo>
                      <a:lnTo>
                        <a:pt x="977" y="489"/>
                      </a:lnTo>
                      <a:cubicBezTo>
                        <a:pt x="977" y="227"/>
                        <a:pt x="750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4"/>
                <p:cNvSpPr/>
                <p:nvPr/>
              </p:nvSpPr>
              <p:spPr>
                <a:xfrm>
                  <a:off x="3846300" y="4677500"/>
                  <a:ext cx="270300" cy="18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7502" extrusionOk="0">
                      <a:moveTo>
                        <a:pt x="1513" y="0"/>
                      </a:moveTo>
                      <a:cubicBezTo>
                        <a:pt x="679" y="0"/>
                        <a:pt x="1" y="738"/>
                        <a:pt x="1" y="1655"/>
                      </a:cubicBezTo>
                      <a:lnTo>
                        <a:pt x="1" y="5846"/>
                      </a:lnTo>
                      <a:cubicBezTo>
                        <a:pt x="1" y="6763"/>
                        <a:pt x="679" y="7501"/>
                        <a:pt x="1513" y="7501"/>
                      </a:cubicBezTo>
                      <a:lnTo>
                        <a:pt x="9311" y="7501"/>
                      </a:lnTo>
                      <a:cubicBezTo>
                        <a:pt x="10133" y="7501"/>
                        <a:pt x="10811" y="6763"/>
                        <a:pt x="10811" y="5846"/>
                      </a:cubicBezTo>
                      <a:lnTo>
                        <a:pt x="10811" y="1655"/>
                      </a:lnTo>
                      <a:cubicBezTo>
                        <a:pt x="10811" y="738"/>
                        <a:pt x="10133" y="0"/>
                        <a:pt x="9311" y="0"/>
                      </a:cubicBez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4"/>
                <p:cNvSpPr/>
                <p:nvPr/>
              </p:nvSpPr>
              <p:spPr>
                <a:xfrm>
                  <a:off x="3822500" y="4832275"/>
                  <a:ext cx="317900" cy="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6" h="2013" extrusionOk="0">
                      <a:moveTo>
                        <a:pt x="1000" y="0"/>
                      </a:moveTo>
                      <a:cubicBezTo>
                        <a:pt x="453" y="0"/>
                        <a:pt x="0" y="453"/>
                        <a:pt x="0" y="1012"/>
                      </a:cubicBezTo>
                      <a:cubicBezTo>
                        <a:pt x="0" y="1560"/>
                        <a:pt x="453" y="2013"/>
                        <a:pt x="1000" y="2013"/>
                      </a:cubicBezTo>
                      <a:lnTo>
                        <a:pt x="11716" y="2013"/>
                      </a:lnTo>
                      <a:cubicBezTo>
                        <a:pt x="12275" y="2013"/>
                        <a:pt x="12716" y="1560"/>
                        <a:pt x="12716" y="1012"/>
                      </a:cubicBezTo>
                      <a:cubicBezTo>
                        <a:pt x="12716" y="453"/>
                        <a:pt x="12264" y="0"/>
                        <a:pt x="11716" y="0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4"/>
                <p:cNvSpPr/>
                <p:nvPr/>
              </p:nvSpPr>
              <p:spPr>
                <a:xfrm>
                  <a:off x="3912975" y="4719325"/>
                  <a:ext cx="4260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524" extrusionOk="0">
                      <a:moveTo>
                        <a:pt x="848" y="1"/>
                      </a:moveTo>
                      <a:cubicBezTo>
                        <a:pt x="673" y="1"/>
                        <a:pt x="497" y="61"/>
                        <a:pt x="358" y="184"/>
                      </a:cubicBezTo>
                      <a:cubicBezTo>
                        <a:pt x="36" y="458"/>
                        <a:pt x="1" y="946"/>
                        <a:pt x="274" y="1256"/>
                      </a:cubicBezTo>
                      <a:cubicBezTo>
                        <a:pt x="425" y="1433"/>
                        <a:pt x="640" y="1523"/>
                        <a:pt x="855" y="1523"/>
                      </a:cubicBezTo>
                      <a:cubicBezTo>
                        <a:pt x="1031" y="1523"/>
                        <a:pt x="1207" y="1463"/>
                        <a:pt x="1346" y="1339"/>
                      </a:cubicBezTo>
                      <a:cubicBezTo>
                        <a:pt x="1667" y="1054"/>
                        <a:pt x="1703" y="577"/>
                        <a:pt x="1429" y="268"/>
                      </a:cubicBezTo>
                      <a:cubicBezTo>
                        <a:pt x="1279" y="91"/>
                        <a:pt x="1063" y="1"/>
                        <a:pt x="848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4"/>
                <p:cNvSpPr/>
                <p:nvPr/>
              </p:nvSpPr>
              <p:spPr>
                <a:xfrm>
                  <a:off x="4005250" y="4719325"/>
                  <a:ext cx="4260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524" extrusionOk="0">
                      <a:moveTo>
                        <a:pt x="853" y="1"/>
                      </a:moveTo>
                      <a:cubicBezTo>
                        <a:pt x="678" y="1"/>
                        <a:pt x="502" y="61"/>
                        <a:pt x="358" y="184"/>
                      </a:cubicBezTo>
                      <a:cubicBezTo>
                        <a:pt x="36" y="458"/>
                        <a:pt x="1" y="946"/>
                        <a:pt x="286" y="1256"/>
                      </a:cubicBezTo>
                      <a:cubicBezTo>
                        <a:pt x="437" y="1433"/>
                        <a:pt x="649" y="1523"/>
                        <a:pt x="862" y="1523"/>
                      </a:cubicBezTo>
                      <a:cubicBezTo>
                        <a:pt x="1037" y="1523"/>
                        <a:pt x="1213" y="1463"/>
                        <a:pt x="1358" y="1339"/>
                      </a:cubicBezTo>
                      <a:cubicBezTo>
                        <a:pt x="1667" y="1054"/>
                        <a:pt x="1703" y="577"/>
                        <a:pt x="1429" y="268"/>
                      </a:cubicBezTo>
                      <a:cubicBezTo>
                        <a:pt x="1279" y="91"/>
                        <a:pt x="1067" y="1"/>
                        <a:pt x="853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4"/>
                <p:cNvSpPr/>
                <p:nvPr/>
              </p:nvSpPr>
              <p:spPr>
                <a:xfrm>
                  <a:off x="3971025" y="4572725"/>
                  <a:ext cx="28600" cy="2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32" extrusionOk="0">
                      <a:moveTo>
                        <a:pt x="572" y="0"/>
                      </a:moveTo>
                      <a:cubicBezTo>
                        <a:pt x="250" y="0"/>
                        <a:pt x="0" y="250"/>
                        <a:pt x="0" y="560"/>
                      </a:cubicBezTo>
                      <a:cubicBezTo>
                        <a:pt x="0" y="881"/>
                        <a:pt x="250" y="1131"/>
                        <a:pt x="572" y="1131"/>
                      </a:cubicBezTo>
                      <a:cubicBezTo>
                        <a:pt x="881" y="1131"/>
                        <a:pt x="1143" y="881"/>
                        <a:pt x="1143" y="560"/>
                      </a:cubicBezTo>
                      <a:cubicBezTo>
                        <a:pt x="1143" y="250"/>
                        <a:pt x="881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4"/>
                <p:cNvSpPr/>
                <p:nvPr/>
              </p:nvSpPr>
              <p:spPr>
                <a:xfrm>
                  <a:off x="3932325" y="4776025"/>
                  <a:ext cx="96175" cy="2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1036" extrusionOk="0">
                      <a:moveTo>
                        <a:pt x="489" y="0"/>
                      </a:moveTo>
                      <a:cubicBezTo>
                        <a:pt x="215" y="0"/>
                        <a:pt x="0" y="226"/>
                        <a:pt x="0" y="488"/>
                      </a:cubicBezTo>
                      <a:lnTo>
                        <a:pt x="0" y="560"/>
                      </a:lnTo>
                      <a:cubicBezTo>
                        <a:pt x="0" y="822"/>
                        <a:pt x="215" y="1036"/>
                        <a:pt x="489" y="1036"/>
                      </a:cubicBezTo>
                      <a:lnTo>
                        <a:pt x="3370" y="1036"/>
                      </a:lnTo>
                      <a:cubicBezTo>
                        <a:pt x="3632" y="1036"/>
                        <a:pt x="3846" y="822"/>
                        <a:pt x="3846" y="560"/>
                      </a:cubicBezTo>
                      <a:lnTo>
                        <a:pt x="3846" y="488"/>
                      </a:lnTo>
                      <a:cubicBezTo>
                        <a:pt x="3846" y="214"/>
                        <a:pt x="3632" y="0"/>
                        <a:pt x="3370" y="0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4"/>
                <p:cNvSpPr/>
                <p:nvPr/>
              </p:nvSpPr>
              <p:spPr>
                <a:xfrm>
                  <a:off x="3941250" y="4785825"/>
                  <a:ext cx="78300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" h="251" extrusionOk="0">
                      <a:moveTo>
                        <a:pt x="132" y="1"/>
                      </a:moveTo>
                      <a:cubicBezTo>
                        <a:pt x="60" y="1"/>
                        <a:pt x="1" y="61"/>
                        <a:pt x="1" y="132"/>
                      </a:cubicBezTo>
                      <a:cubicBezTo>
                        <a:pt x="1" y="203"/>
                        <a:pt x="60" y="251"/>
                        <a:pt x="132" y="251"/>
                      </a:cubicBezTo>
                      <a:lnTo>
                        <a:pt x="3001" y="251"/>
                      </a:lnTo>
                      <a:cubicBezTo>
                        <a:pt x="3072" y="251"/>
                        <a:pt x="3132" y="203"/>
                        <a:pt x="3132" y="132"/>
                      </a:cubicBezTo>
                      <a:cubicBezTo>
                        <a:pt x="3132" y="61"/>
                        <a:pt x="3072" y="1"/>
                        <a:pt x="3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4"/>
                <p:cNvSpPr/>
                <p:nvPr/>
              </p:nvSpPr>
              <p:spPr>
                <a:xfrm>
                  <a:off x="3868625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1" y="131"/>
                        <a:pt x="1" y="274"/>
                      </a:cubicBezTo>
                      <a:cubicBezTo>
                        <a:pt x="1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4"/>
                <p:cNvSpPr/>
                <p:nvPr/>
              </p:nvSpPr>
              <p:spPr>
                <a:xfrm>
                  <a:off x="3898700" y="4851925"/>
                  <a:ext cx="14000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60" extrusionOk="0">
                      <a:moveTo>
                        <a:pt x="286" y="0"/>
                      </a:moveTo>
                      <a:cubicBezTo>
                        <a:pt x="131" y="0"/>
                        <a:pt x="0" y="131"/>
                        <a:pt x="0" y="274"/>
                      </a:cubicBezTo>
                      <a:cubicBezTo>
                        <a:pt x="0" y="429"/>
                        <a:pt x="131" y="560"/>
                        <a:pt x="286" y="560"/>
                      </a:cubicBezTo>
                      <a:cubicBezTo>
                        <a:pt x="441" y="560"/>
                        <a:pt x="560" y="429"/>
                        <a:pt x="560" y="274"/>
                      </a:cubicBezTo>
                      <a:cubicBezTo>
                        <a:pt x="560" y="131"/>
                        <a:pt x="441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4"/>
                <p:cNvSpPr/>
                <p:nvPr/>
              </p:nvSpPr>
              <p:spPr>
                <a:xfrm>
                  <a:off x="3929050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1" y="131"/>
                        <a:pt x="1" y="274"/>
                      </a:cubicBezTo>
                      <a:cubicBezTo>
                        <a:pt x="1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4"/>
                <p:cNvSpPr/>
                <p:nvPr/>
              </p:nvSpPr>
              <p:spPr>
                <a:xfrm>
                  <a:off x="3959125" y="4851925"/>
                  <a:ext cx="14000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60" extrusionOk="0">
                      <a:moveTo>
                        <a:pt x="286" y="0"/>
                      </a:moveTo>
                      <a:cubicBezTo>
                        <a:pt x="131" y="0"/>
                        <a:pt x="0" y="131"/>
                        <a:pt x="0" y="274"/>
                      </a:cubicBezTo>
                      <a:cubicBezTo>
                        <a:pt x="0" y="429"/>
                        <a:pt x="131" y="560"/>
                        <a:pt x="286" y="560"/>
                      </a:cubicBezTo>
                      <a:cubicBezTo>
                        <a:pt x="441" y="560"/>
                        <a:pt x="560" y="429"/>
                        <a:pt x="560" y="274"/>
                      </a:cubicBezTo>
                      <a:cubicBezTo>
                        <a:pt x="560" y="131"/>
                        <a:pt x="441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4"/>
                <p:cNvSpPr/>
                <p:nvPr/>
              </p:nvSpPr>
              <p:spPr>
                <a:xfrm>
                  <a:off x="3989475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0" y="131"/>
                        <a:pt x="0" y="274"/>
                      </a:cubicBezTo>
                      <a:cubicBezTo>
                        <a:pt x="0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4"/>
                <p:cNvSpPr/>
                <p:nvPr/>
              </p:nvSpPr>
              <p:spPr>
                <a:xfrm>
                  <a:off x="4019550" y="4851925"/>
                  <a:ext cx="14000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60" extrusionOk="0">
                      <a:moveTo>
                        <a:pt x="286" y="0"/>
                      </a:moveTo>
                      <a:cubicBezTo>
                        <a:pt x="131" y="0"/>
                        <a:pt x="0" y="131"/>
                        <a:pt x="0" y="274"/>
                      </a:cubicBezTo>
                      <a:cubicBezTo>
                        <a:pt x="0" y="429"/>
                        <a:pt x="131" y="560"/>
                        <a:pt x="286" y="560"/>
                      </a:cubicBezTo>
                      <a:cubicBezTo>
                        <a:pt x="441" y="560"/>
                        <a:pt x="560" y="429"/>
                        <a:pt x="560" y="274"/>
                      </a:cubicBezTo>
                      <a:cubicBezTo>
                        <a:pt x="560" y="131"/>
                        <a:pt x="441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4"/>
                <p:cNvSpPr/>
                <p:nvPr/>
              </p:nvSpPr>
              <p:spPr>
                <a:xfrm>
                  <a:off x="4049900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0" y="131"/>
                        <a:pt x="0" y="274"/>
                      </a:cubicBezTo>
                      <a:cubicBezTo>
                        <a:pt x="0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4"/>
                <p:cNvSpPr/>
                <p:nvPr/>
              </p:nvSpPr>
              <p:spPr>
                <a:xfrm>
                  <a:off x="4079950" y="4851925"/>
                  <a:ext cx="140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0" extrusionOk="0">
                      <a:moveTo>
                        <a:pt x="287" y="0"/>
                      </a:moveTo>
                      <a:cubicBezTo>
                        <a:pt x="132" y="0"/>
                        <a:pt x="1" y="131"/>
                        <a:pt x="1" y="274"/>
                      </a:cubicBezTo>
                      <a:cubicBezTo>
                        <a:pt x="1" y="429"/>
                        <a:pt x="132" y="560"/>
                        <a:pt x="287" y="560"/>
                      </a:cubicBezTo>
                      <a:cubicBezTo>
                        <a:pt x="442" y="560"/>
                        <a:pt x="561" y="429"/>
                        <a:pt x="561" y="274"/>
                      </a:cubicBezTo>
                      <a:cubicBezTo>
                        <a:pt x="561" y="131"/>
                        <a:pt x="442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8" name="Google Shape;748;p34"/>
            <p:cNvGrpSpPr/>
            <p:nvPr/>
          </p:nvGrpSpPr>
          <p:grpSpPr>
            <a:xfrm>
              <a:off x="2020043" y="3035986"/>
              <a:ext cx="783797" cy="696534"/>
              <a:chOff x="1833269" y="3250826"/>
              <a:chExt cx="783797" cy="696534"/>
            </a:xfrm>
          </p:grpSpPr>
          <p:grpSp>
            <p:nvGrpSpPr>
              <p:cNvPr id="749" name="Google Shape;749;p34"/>
              <p:cNvGrpSpPr/>
              <p:nvPr/>
            </p:nvGrpSpPr>
            <p:grpSpPr>
              <a:xfrm flipH="1">
                <a:off x="1833269" y="3250826"/>
                <a:ext cx="732895" cy="273902"/>
                <a:chOff x="4920150" y="1972192"/>
                <a:chExt cx="68525" cy="33800"/>
              </a:xfrm>
            </p:grpSpPr>
            <p:sp>
              <p:nvSpPr>
                <p:cNvPr id="750" name="Google Shape;750;p34"/>
                <p:cNvSpPr/>
                <p:nvPr/>
              </p:nvSpPr>
              <p:spPr>
                <a:xfrm>
                  <a:off x="4949175" y="1972192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4"/>
                <p:cNvSpPr/>
                <p:nvPr/>
              </p:nvSpPr>
              <p:spPr>
                <a:xfrm>
                  <a:off x="4931875" y="1985767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4"/>
                <p:cNvSpPr/>
                <p:nvPr/>
              </p:nvSpPr>
              <p:spPr>
                <a:xfrm>
                  <a:off x="4920150" y="1985767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3" name="Google Shape;753;p34"/>
              <p:cNvGrpSpPr/>
              <p:nvPr/>
            </p:nvGrpSpPr>
            <p:grpSpPr>
              <a:xfrm rot="10800000" flipH="1">
                <a:off x="1884164" y="3673458"/>
                <a:ext cx="732902" cy="273902"/>
                <a:chOff x="4920150" y="1972192"/>
                <a:chExt cx="68525" cy="33800"/>
              </a:xfrm>
            </p:grpSpPr>
            <p:sp>
              <p:nvSpPr>
                <p:cNvPr id="754" name="Google Shape;754;p34"/>
                <p:cNvSpPr/>
                <p:nvPr/>
              </p:nvSpPr>
              <p:spPr>
                <a:xfrm>
                  <a:off x="4949175" y="1972192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4"/>
                <p:cNvSpPr/>
                <p:nvPr/>
              </p:nvSpPr>
              <p:spPr>
                <a:xfrm>
                  <a:off x="4931875" y="1985767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4920150" y="1985767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34"/>
            <p:cNvGrpSpPr/>
            <p:nvPr/>
          </p:nvGrpSpPr>
          <p:grpSpPr>
            <a:xfrm rot="8647153" flipH="1">
              <a:off x="6505306" y="2223675"/>
              <a:ext cx="1096399" cy="409762"/>
              <a:chOff x="4920150" y="1972192"/>
              <a:chExt cx="68525" cy="33800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4949175" y="1972192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4931875" y="1985767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>
                <a:off x="4920150" y="1985767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34"/>
            <p:cNvGrpSpPr/>
            <p:nvPr/>
          </p:nvGrpSpPr>
          <p:grpSpPr>
            <a:xfrm rot="-10039241" flipH="1">
              <a:off x="6285800" y="3761374"/>
              <a:ext cx="1096398" cy="409762"/>
              <a:chOff x="4920150" y="1972192"/>
              <a:chExt cx="68525" cy="33800"/>
            </a:xfrm>
          </p:grpSpPr>
          <p:sp>
            <p:nvSpPr>
              <p:cNvPr id="762" name="Google Shape;762;p34"/>
              <p:cNvSpPr/>
              <p:nvPr/>
            </p:nvSpPr>
            <p:spPr>
              <a:xfrm>
                <a:off x="4949175" y="1972192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4"/>
              <p:cNvSpPr/>
              <p:nvPr/>
            </p:nvSpPr>
            <p:spPr>
              <a:xfrm>
                <a:off x="4931875" y="1985767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4920150" y="1985767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765;p34"/>
            <p:cNvGrpSpPr/>
            <p:nvPr/>
          </p:nvGrpSpPr>
          <p:grpSpPr>
            <a:xfrm rot="8630233">
              <a:off x="6734051" y="2544358"/>
              <a:ext cx="1096400" cy="409760"/>
              <a:chOff x="4920150" y="1972192"/>
              <a:chExt cx="68525" cy="33800"/>
            </a:xfrm>
          </p:grpSpPr>
          <p:sp>
            <p:nvSpPr>
              <p:cNvPr id="766" name="Google Shape;766;p34"/>
              <p:cNvSpPr/>
              <p:nvPr/>
            </p:nvSpPr>
            <p:spPr>
              <a:xfrm>
                <a:off x="4949175" y="1972192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>
                <a:off x="4931875" y="1985767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4"/>
              <p:cNvSpPr/>
              <p:nvPr/>
            </p:nvSpPr>
            <p:spPr>
              <a:xfrm>
                <a:off x="4920150" y="1985767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34"/>
            <p:cNvGrpSpPr/>
            <p:nvPr/>
          </p:nvGrpSpPr>
          <p:grpSpPr>
            <a:xfrm rot="722399" flipH="1">
              <a:off x="6481793" y="3373353"/>
              <a:ext cx="1096397" cy="409763"/>
              <a:chOff x="4920150" y="1972192"/>
              <a:chExt cx="68525" cy="33800"/>
            </a:xfrm>
          </p:grpSpPr>
          <p:sp>
            <p:nvSpPr>
              <p:cNvPr id="770" name="Google Shape;770;p34"/>
              <p:cNvSpPr/>
              <p:nvPr/>
            </p:nvSpPr>
            <p:spPr>
              <a:xfrm>
                <a:off x="4949175" y="1972192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4"/>
              <p:cNvSpPr/>
              <p:nvPr/>
            </p:nvSpPr>
            <p:spPr>
              <a:xfrm>
                <a:off x="4931875" y="1985767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4"/>
              <p:cNvSpPr/>
              <p:nvPr/>
            </p:nvSpPr>
            <p:spPr>
              <a:xfrm>
                <a:off x="4920150" y="1985767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4" name="Google Shape;774;p34"/>
            <p:cNvSpPr/>
            <p:nvPr/>
          </p:nvSpPr>
          <p:spPr>
            <a:xfrm>
              <a:off x="2884782" y="3104313"/>
              <a:ext cx="1044000" cy="5055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50" b="1" dirty="0" err="1" smtClean="0">
                  <a:solidFill>
                    <a:schemeClr val="lt1"/>
                  </a:solidFill>
                </a:rPr>
                <a:t>Rosserial</a:t>
              </a:r>
              <a:endParaRPr sz="1050" b="1" dirty="0">
                <a:solidFill>
                  <a:schemeClr val="lt1"/>
                </a:solidFill>
              </a:endParaRPr>
            </a:p>
          </p:txBody>
        </p:sp>
        <p:grpSp>
          <p:nvGrpSpPr>
            <p:cNvPr id="775" name="Google Shape;775;p34"/>
            <p:cNvGrpSpPr/>
            <p:nvPr/>
          </p:nvGrpSpPr>
          <p:grpSpPr>
            <a:xfrm>
              <a:off x="3989011" y="3061479"/>
              <a:ext cx="783797" cy="696534"/>
              <a:chOff x="1833269" y="3250826"/>
              <a:chExt cx="783797" cy="696534"/>
            </a:xfrm>
          </p:grpSpPr>
          <p:grpSp>
            <p:nvGrpSpPr>
              <p:cNvPr id="776" name="Google Shape;776;p34"/>
              <p:cNvGrpSpPr/>
              <p:nvPr/>
            </p:nvGrpSpPr>
            <p:grpSpPr>
              <a:xfrm flipH="1">
                <a:off x="1833269" y="3250826"/>
                <a:ext cx="732895" cy="273902"/>
                <a:chOff x="4920150" y="1972192"/>
                <a:chExt cx="68525" cy="33800"/>
              </a:xfrm>
            </p:grpSpPr>
            <p:sp>
              <p:nvSpPr>
                <p:cNvPr id="777" name="Google Shape;777;p34"/>
                <p:cNvSpPr/>
                <p:nvPr/>
              </p:nvSpPr>
              <p:spPr>
                <a:xfrm>
                  <a:off x="4949175" y="1972192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4"/>
                <p:cNvSpPr/>
                <p:nvPr/>
              </p:nvSpPr>
              <p:spPr>
                <a:xfrm>
                  <a:off x="4931875" y="1985767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4"/>
                <p:cNvSpPr/>
                <p:nvPr/>
              </p:nvSpPr>
              <p:spPr>
                <a:xfrm>
                  <a:off x="4920150" y="1985767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0" name="Google Shape;780;p34"/>
              <p:cNvGrpSpPr/>
              <p:nvPr/>
            </p:nvGrpSpPr>
            <p:grpSpPr>
              <a:xfrm rot="10800000" flipH="1">
                <a:off x="1884164" y="3673458"/>
                <a:ext cx="732902" cy="273902"/>
                <a:chOff x="4920150" y="1972192"/>
                <a:chExt cx="68525" cy="33800"/>
              </a:xfrm>
            </p:grpSpPr>
            <p:sp>
              <p:nvSpPr>
                <p:cNvPr id="781" name="Google Shape;781;p34"/>
                <p:cNvSpPr/>
                <p:nvPr/>
              </p:nvSpPr>
              <p:spPr>
                <a:xfrm>
                  <a:off x="4949175" y="1972192"/>
                  <a:ext cx="39500" cy="3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0" h="1352" extrusionOk="0">
                      <a:moveTo>
                        <a:pt x="891" y="1"/>
                      </a:moveTo>
                      <a:cubicBezTo>
                        <a:pt x="859" y="1"/>
                        <a:pt x="828" y="12"/>
                        <a:pt x="801" y="32"/>
                      </a:cubicBezTo>
                      <a:cubicBezTo>
                        <a:pt x="743" y="89"/>
                        <a:pt x="743" y="176"/>
                        <a:pt x="801" y="226"/>
                      </a:cubicBezTo>
                      <a:lnTo>
                        <a:pt x="1039" y="472"/>
                      </a:lnTo>
                      <a:cubicBezTo>
                        <a:pt x="1068" y="493"/>
                        <a:pt x="1046" y="544"/>
                        <a:pt x="1010" y="544"/>
                      </a:cubicBezTo>
                      <a:lnTo>
                        <a:pt x="152" y="544"/>
                      </a:lnTo>
                      <a:cubicBezTo>
                        <a:pt x="147" y="543"/>
                        <a:pt x="143" y="543"/>
                        <a:pt x="139" y="543"/>
                      </a:cubicBezTo>
                      <a:cubicBezTo>
                        <a:pt x="66" y="543"/>
                        <a:pt x="14" y="598"/>
                        <a:pt x="8" y="666"/>
                      </a:cubicBezTo>
                      <a:cubicBezTo>
                        <a:pt x="0" y="746"/>
                        <a:pt x="65" y="811"/>
                        <a:pt x="145" y="811"/>
                      </a:cubicBezTo>
                      <a:lnTo>
                        <a:pt x="1010" y="811"/>
                      </a:lnTo>
                      <a:cubicBezTo>
                        <a:pt x="1046" y="811"/>
                        <a:pt x="1068" y="854"/>
                        <a:pt x="1039" y="883"/>
                      </a:cubicBezTo>
                      <a:lnTo>
                        <a:pt x="808" y="1113"/>
                      </a:lnTo>
                      <a:cubicBezTo>
                        <a:pt x="758" y="1164"/>
                        <a:pt x="751" y="1251"/>
                        <a:pt x="794" y="1308"/>
                      </a:cubicBezTo>
                      <a:cubicBezTo>
                        <a:pt x="823" y="1337"/>
                        <a:pt x="859" y="1351"/>
                        <a:pt x="895" y="1351"/>
                      </a:cubicBezTo>
                      <a:cubicBezTo>
                        <a:pt x="931" y="1351"/>
                        <a:pt x="967" y="1337"/>
                        <a:pt x="996" y="1308"/>
                      </a:cubicBezTo>
                      <a:lnTo>
                        <a:pt x="1522" y="774"/>
                      </a:lnTo>
                      <a:cubicBezTo>
                        <a:pt x="1580" y="717"/>
                        <a:pt x="1573" y="630"/>
                        <a:pt x="1522" y="573"/>
                      </a:cubicBezTo>
                      <a:lnTo>
                        <a:pt x="996" y="46"/>
                      </a:lnTo>
                      <a:cubicBezTo>
                        <a:pt x="965" y="15"/>
                        <a:pt x="928" y="1"/>
                        <a:pt x="89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4"/>
                <p:cNvSpPr/>
                <p:nvPr/>
              </p:nvSpPr>
              <p:spPr>
                <a:xfrm>
                  <a:off x="4931875" y="1985767"/>
                  <a:ext cx="128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268" extrusionOk="0">
                      <a:moveTo>
                        <a:pt x="180" y="1"/>
                      </a:moveTo>
                      <a:cubicBezTo>
                        <a:pt x="0" y="1"/>
                        <a:pt x="0" y="268"/>
                        <a:pt x="180" y="268"/>
                      </a:cubicBezTo>
                      <a:lnTo>
                        <a:pt x="332" y="268"/>
                      </a:lnTo>
                      <a:cubicBezTo>
                        <a:pt x="512" y="268"/>
                        <a:pt x="512" y="1"/>
                        <a:pt x="332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4"/>
                <p:cNvSpPr/>
                <p:nvPr/>
              </p:nvSpPr>
              <p:spPr>
                <a:xfrm>
                  <a:off x="4920150" y="1985767"/>
                  <a:ext cx="9225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268" extrusionOk="0">
                      <a:moveTo>
                        <a:pt x="181" y="1"/>
                      </a:moveTo>
                      <a:cubicBezTo>
                        <a:pt x="0" y="1"/>
                        <a:pt x="0" y="268"/>
                        <a:pt x="181" y="268"/>
                      </a:cubicBezTo>
                      <a:lnTo>
                        <a:pt x="195" y="268"/>
                      </a:lnTo>
                      <a:cubicBezTo>
                        <a:pt x="368" y="268"/>
                        <a:pt x="368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7153" y="2418118"/>
              <a:ext cx="2040082" cy="2202496"/>
              <a:chOff x="-181271" y="2517306"/>
              <a:chExt cx="2040082" cy="2202496"/>
            </a:xfrm>
          </p:grpSpPr>
          <p:grpSp>
            <p:nvGrpSpPr>
              <p:cNvPr id="705" name="Google Shape;705;p34"/>
              <p:cNvGrpSpPr/>
              <p:nvPr/>
            </p:nvGrpSpPr>
            <p:grpSpPr>
              <a:xfrm>
                <a:off x="-181271" y="2517306"/>
                <a:ext cx="2040082" cy="1425357"/>
                <a:chOff x="-200582" y="3153268"/>
                <a:chExt cx="2040082" cy="1425357"/>
              </a:xfrm>
            </p:grpSpPr>
            <p:pic>
              <p:nvPicPr>
                <p:cNvPr id="706" name="Google Shape;706;p3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-200582" y="3153268"/>
                  <a:ext cx="1781025" cy="1086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7" name="Google Shape;707;p34"/>
                <p:cNvSpPr txBox="1"/>
                <p:nvPr/>
              </p:nvSpPr>
              <p:spPr>
                <a:xfrm>
                  <a:off x="680000" y="4209325"/>
                  <a:ext cx="11595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IOT Device</a:t>
                  </a:r>
                  <a:endParaRPr sz="1200" dirty="0"/>
                </a:p>
              </p:txBody>
            </p:sp>
          </p:grpSp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878" y="3917653"/>
                <a:ext cx="1013353" cy="802149"/>
              </a:xfrm>
              <a:prstGeom prst="rect">
                <a:avLst/>
              </a:prstGeom>
            </p:spPr>
          </p:pic>
        </p:grpSp>
      </p:grpSp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74" b="97283" l="21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336" y="3193250"/>
            <a:ext cx="1019630" cy="1025203"/>
          </a:xfrm>
          <a:prstGeom prst="rect">
            <a:avLst/>
          </a:prstGeom>
        </p:spPr>
      </p:pic>
      <p:sp>
        <p:nvSpPr>
          <p:cNvPr id="184" name="Google Shape;777;p34"/>
          <p:cNvSpPr/>
          <p:nvPr/>
        </p:nvSpPr>
        <p:spPr>
          <a:xfrm flipH="1">
            <a:off x="1317825" y="3541605"/>
            <a:ext cx="337949" cy="219107"/>
          </a:xfrm>
          <a:custGeom>
            <a:avLst/>
            <a:gdLst/>
            <a:ahLst/>
            <a:cxnLst/>
            <a:rect l="l" t="t" r="r" b="b"/>
            <a:pathLst>
              <a:path w="1580" h="1352" extrusionOk="0">
                <a:moveTo>
                  <a:pt x="891" y="1"/>
                </a:moveTo>
                <a:cubicBezTo>
                  <a:pt x="859" y="1"/>
                  <a:pt x="828" y="12"/>
                  <a:pt x="801" y="32"/>
                </a:cubicBezTo>
                <a:cubicBezTo>
                  <a:pt x="743" y="89"/>
                  <a:pt x="743" y="176"/>
                  <a:pt x="801" y="226"/>
                </a:cubicBezTo>
                <a:lnTo>
                  <a:pt x="1039" y="472"/>
                </a:lnTo>
                <a:cubicBezTo>
                  <a:pt x="1068" y="493"/>
                  <a:pt x="1046" y="544"/>
                  <a:pt x="1010" y="544"/>
                </a:cubicBezTo>
                <a:lnTo>
                  <a:pt x="152" y="544"/>
                </a:lnTo>
                <a:cubicBezTo>
                  <a:pt x="147" y="543"/>
                  <a:pt x="143" y="543"/>
                  <a:pt x="139" y="543"/>
                </a:cubicBezTo>
                <a:cubicBezTo>
                  <a:pt x="66" y="543"/>
                  <a:pt x="14" y="598"/>
                  <a:pt x="8" y="666"/>
                </a:cubicBezTo>
                <a:cubicBezTo>
                  <a:pt x="0" y="746"/>
                  <a:pt x="65" y="811"/>
                  <a:pt x="145" y="811"/>
                </a:cubicBezTo>
                <a:lnTo>
                  <a:pt x="1010" y="811"/>
                </a:lnTo>
                <a:cubicBezTo>
                  <a:pt x="1046" y="811"/>
                  <a:pt x="1068" y="854"/>
                  <a:pt x="1039" y="883"/>
                </a:cubicBezTo>
                <a:lnTo>
                  <a:pt x="808" y="1113"/>
                </a:lnTo>
                <a:cubicBezTo>
                  <a:pt x="758" y="1164"/>
                  <a:pt x="751" y="1251"/>
                  <a:pt x="794" y="1308"/>
                </a:cubicBezTo>
                <a:cubicBezTo>
                  <a:pt x="823" y="1337"/>
                  <a:pt x="859" y="1351"/>
                  <a:pt x="895" y="1351"/>
                </a:cubicBezTo>
                <a:cubicBezTo>
                  <a:pt x="931" y="1351"/>
                  <a:pt x="967" y="1337"/>
                  <a:pt x="996" y="1308"/>
                </a:cubicBezTo>
                <a:lnTo>
                  <a:pt x="1522" y="774"/>
                </a:lnTo>
                <a:cubicBezTo>
                  <a:pt x="1580" y="717"/>
                  <a:pt x="1573" y="630"/>
                  <a:pt x="1522" y="573"/>
                </a:cubicBezTo>
                <a:lnTo>
                  <a:pt x="996" y="46"/>
                </a:lnTo>
                <a:cubicBezTo>
                  <a:pt x="965" y="15"/>
                  <a:pt x="928" y="1"/>
                  <a:pt x="891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778;p34"/>
          <p:cNvSpPr/>
          <p:nvPr/>
        </p:nvSpPr>
        <p:spPr>
          <a:xfrm flipH="1">
            <a:off x="1694060" y="3629604"/>
            <a:ext cx="109726" cy="43432"/>
          </a:xfrm>
          <a:custGeom>
            <a:avLst/>
            <a:gdLst/>
            <a:ahLst/>
            <a:cxnLst/>
            <a:rect l="l" t="t" r="r" b="b"/>
            <a:pathLst>
              <a:path w="513" h="268" extrusionOk="0">
                <a:moveTo>
                  <a:pt x="180" y="1"/>
                </a:moveTo>
                <a:cubicBezTo>
                  <a:pt x="0" y="1"/>
                  <a:pt x="0" y="268"/>
                  <a:pt x="180" y="268"/>
                </a:cubicBezTo>
                <a:lnTo>
                  <a:pt x="332" y="268"/>
                </a:lnTo>
                <a:cubicBezTo>
                  <a:pt x="512" y="268"/>
                  <a:pt x="512" y="1"/>
                  <a:pt x="3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779;p34"/>
          <p:cNvSpPr/>
          <p:nvPr/>
        </p:nvSpPr>
        <p:spPr>
          <a:xfrm flipH="1">
            <a:off x="1825176" y="3629604"/>
            <a:ext cx="78926" cy="43432"/>
          </a:xfrm>
          <a:custGeom>
            <a:avLst/>
            <a:gdLst/>
            <a:ahLst/>
            <a:cxnLst/>
            <a:rect l="l" t="t" r="r" b="b"/>
            <a:pathLst>
              <a:path w="369" h="268" extrusionOk="0">
                <a:moveTo>
                  <a:pt x="181" y="1"/>
                </a:moveTo>
                <a:cubicBezTo>
                  <a:pt x="0" y="1"/>
                  <a:pt x="0" y="268"/>
                  <a:pt x="181" y="268"/>
                </a:cubicBezTo>
                <a:lnTo>
                  <a:pt x="195" y="268"/>
                </a:lnTo>
                <a:cubicBezTo>
                  <a:pt x="368" y="268"/>
                  <a:pt x="368" y="1"/>
                  <a:pt x="19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777;p34"/>
          <p:cNvSpPr/>
          <p:nvPr/>
        </p:nvSpPr>
        <p:spPr>
          <a:xfrm rot="10800000" flipH="1">
            <a:off x="1567099" y="3801691"/>
            <a:ext cx="337949" cy="219107"/>
          </a:xfrm>
          <a:custGeom>
            <a:avLst/>
            <a:gdLst/>
            <a:ahLst/>
            <a:cxnLst/>
            <a:rect l="l" t="t" r="r" b="b"/>
            <a:pathLst>
              <a:path w="1580" h="1352" extrusionOk="0">
                <a:moveTo>
                  <a:pt x="891" y="1"/>
                </a:moveTo>
                <a:cubicBezTo>
                  <a:pt x="859" y="1"/>
                  <a:pt x="828" y="12"/>
                  <a:pt x="801" y="32"/>
                </a:cubicBezTo>
                <a:cubicBezTo>
                  <a:pt x="743" y="89"/>
                  <a:pt x="743" y="176"/>
                  <a:pt x="801" y="226"/>
                </a:cubicBezTo>
                <a:lnTo>
                  <a:pt x="1039" y="472"/>
                </a:lnTo>
                <a:cubicBezTo>
                  <a:pt x="1068" y="493"/>
                  <a:pt x="1046" y="544"/>
                  <a:pt x="1010" y="544"/>
                </a:cubicBezTo>
                <a:lnTo>
                  <a:pt x="152" y="544"/>
                </a:lnTo>
                <a:cubicBezTo>
                  <a:pt x="147" y="543"/>
                  <a:pt x="143" y="543"/>
                  <a:pt x="139" y="543"/>
                </a:cubicBezTo>
                <a:cubicBezTo>
                  <a:pt x="66" y="543"/>
                  <a:pt x="14" y="598"/>
                  <a:pt x="8" y="666"/>
                </a:cubicBezTo>
                <a:cubicBezTo>
                  <a:pt x="0" y="746"/>
                  <a:pt x="65" y="811"/>
                  <a:pt x="145" y="811"/>
                </a:cubicBezTo>
                <a:lnTo>
                  <a:pt x="1010" y="811"/>
                </a:lnTo>
                <a:cubicBezTo>
                  <a:pt x="1046" y="811"/>
                  <a:pt x="1068" y="854"/>
                  <a:pt x="1039" y="883"/>
                </a:cubicBezTo>
                <a:lnTo>
                  <a:pt x="808" y="1113"/>
                </a:lnTo>
                <a:cubicBezTo>
                  <a:pt x="758" y="1164"/>
                  <a:pt x="751" y="1251"/>
                  <a:pt x="794" y="1308"/>
                </a:cubicBezTo>
                <a:cubicBezTo>
                  <a:pt x="823" y="1337"/>
                  <a:pt x="859" y="1351"/>
                  <a:pt x="895" y="1351"/>
                </a:cubicBezTo>
                <a:cubicBezTo>
                  <a:pt x="931" y="1351"/>
                  <a:pt x="967" y="1337"/>
                  <a:pt x="996" y="1308"/>
                </a:cubicBezTo>
                <a:lnTo>
                  <a:pt x="1522" y="774"/>
                </a:lnTo>
                <a:cubicBezTo>
                  <a:pt x="1580" y="717"/>
                  <a:pt x="1573" y="630"/>
                  <a:pt x="1522" y="573"/>
                </a:cubicBezTo>
                <a:lnTo>
                  <a:pt x="996" y="46"/>
                </a:lnTo>
                <a:cubicBezTo>
                  <a:pt x="965" y="15"/>
                  <a:pt x="928" y="1"/>
                  <a:pt x="891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778;p34"/>
          <p:cNvSpPr/>
          <p:nvPr/>
        </p:nvSpPr>
        <p:spPr>
          <a:xfrm rot="10800000" flipH="1">
            <a:off x="1425933" y="3884641"/>
            <a:ext cx="109726" cy="43432"/>
          </a:xfrm>
          <a:custGeom>
            <a:avLst/>
            <a:gdLst/>
            <a:ahLst/>
            <a:cxnLst/>
            <a:rect l="l" t="t" r="r" b="b"/>
            <a:pathLst>
              <a:path w="513" h="268" extrusionOk="0">
                <a:moveTo>
                  <a:pt x="180" y="1"/>
                </a:moveTo>
                <a:cubicBezTo>
                  <a:pt x="0" y="1"/>
                  <a:pt x="0" y="268"/>
                  <a:pt x="180" y="268"/>
                </a:cubicBezTo>
                <a:lnTo>
                  <a:pt x="332" y="268"/>
                </a:lnTo>
                <a:cubicBezTo>
                  <a:pt x="512" y="268"/>
                  <a:pt x="512" y="1"/>
                  <a:pt x="3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779;p34"/>
          <p:cNvSpPr/>
          <p:nvPr/>
        </p:nvSpPr>
        <p:spPr>
          <a:xfrm rot="10800000" flipH="1">
            <a:off x="1310994" y="3885591"/>
            <a:ext cx="78926" cy="43432"/>
          </a:xfrm>
          <a:custGeom>
            <a:avLst/>
            <a:gdLst/>
            <a:ahLst/>
            <a:cxnLst/>
            <a:rect l="l" t="t" r="r" b="b"/>
            <a:pathLst>
              <a:path w="369" h="268" extrusionOk="0">
                <a:moveTo>
                  <a:pt x="181" y="1"/>
                </a:moveTo>
                <a:cubicBezTo>
                  <a:pt x="0" y="1"/>
                  <a:pt x="0" y="268"/>
                  <a:pt x="181" y="268"/>
                </a:cubicBezTo>
                <a:lnTo>
                  <a:pt x="195" y="268"/>
                </a:lnTo>
                <a:cubicBezTo>
                  <a:pt x="368" y="268"/>
                  <a:pt x="368" y="1"/>
                  <a:pt x="19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2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24125" y="0"/>
            <a:ext cx="466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dk1"/>
                </a:solidFill>
              </a:rPr>
              <a:t>Table of contents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29100" y="1365926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Concept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551775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3264300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976825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55177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3264300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597682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656750" y="1818026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FFFF"/>
                </a:solidFill>
              </a:rPr>
              <a:t>Concept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3369325" y="1728226"/>
            <a:ext cx="24054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FFFFFF"/>
                </a:solidFill>
              </a:rPr>
              <a:t>Workspace &amp;</a:t>
            </a:r>
            <a:endParaRPr sz="2400" b="1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FFFFFF"/>
                </a:solidFill>
              </a:rPr>
              <a:t>Package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07359" y="3892673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FFFF"/>
                </a:solidFill>
              </a:rPr>
              <a:t>ROS &amp; </a:t>
            </a:r>
            <a:r>
              <a:rPr lang="en-GB" sz="2400" b="1" dirty="0" smtClean="0">
                <a:solidFill>
                  <a:srgbClr val="FFFFFF"/>
                </a:solidFill>
              </a:rPr>
              <a:t>Industrial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369300" y="3454049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ROS &amp; Robot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253625" y="1254025"/>
            <a:ext cx="7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2253625" y="2979838"/>
            <a:ext cx="7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966150" y="1254025"/>
            <a:ext cx="7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966150" y="2979838"/>
            <a:ext cx="7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6081850" y="1728236"/>
            <a:ext cx="24054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Operation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081850" y="3454049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FFFF"/>
                </a:solidFill>
              </a:rPr>
              <a:t>ROS &amp; </a:t>
            </a:r>
            <a:r>
              <a:rPr lang="en-GB" sz="2400" b="1" dirty="0" smtClean="0">
                <a:solidFill>
                  <a:srgbClr val="FFFFFF"/>
                </a:solidFill>
              </a:rPr>
              <a:t>AGV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7678675" y="1254025"/>
            <a:ext cx="7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7678675" y="2979838"/>
            <a:ext cx="7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sz="18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6" name="Google Shape;156;p23"/>
          <p:cNvGrpSpPr/>
          <p:nvPr/>
        </p:nvGrpSpPr>
        <p:grpSpPr>
          <a:xfrm>
            <a:off x="721016" y="1472140"/>
            <a:ext cx="744312" cy="221985"/>
            <a:chOff x="8652775" y="883650"/>
            <a:chExt cx="120875" cy="36050"/>
          </a:xfrm>
        </p:grpSpPr>
        <p:sp>
          <p:nvSpPr>
            <p:cNvPr id="157" name="Google Shape;157;p2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3"/>
          <p:cNvGrpSpPr/>
          <p:nvPr/>
        </p:nvGrpSpPr>
        <p:grpSpPr>
          <a:xfrm>
            <a:off x="3442429" y="1472140"/>
            <a:ext cx="234762" cy="218290"/>
            <a:chOff x="8652775" y="883650"/>
            <a:chExt cx="38125" cy="35450"/>
          </a:xfrm>
        </p:grpSpPr>
        <p:sp>
          <p:nvSpPr>
            <p:cNvPr id="164" name="Google Shape;164;p2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3"/>
          <p:cNvSpPr/>
          <p:nvPr/>
        </p:nvSpPr>
        <p:spPr>
          <a:xfrm>
            <a:off x="6182818" y="154458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rgbClr val="86B5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721016" y="3219325"/>
            <a:ext cx="234762" cy="218290"/>
            <a:chOff x="8652775" y="883650"/>
            <a:chExt cx="38125" cy="35450"/>
          </a:xfrm>
        </p:grpSpPr>
        <p:sp>
          <p:nvSpPr>
            <p:cNvPr id="170" name="Google Shape;170;p2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3"/>
          <p:cNvGrpSpPr/>
          <p:nvPr/>
        </p:nvGrpSpPr>
        <p:grpSpPr>
          <a:xfrm>
            <a:off x="3475643" y="3226644"/>
            <a:ext cx="430885" cy="203666"/>
            <a:chOff x="8703675" y="886625"/>
            <a:chExt cx="69975" cy="33075"/>
          </a:xfrm>
        </p:grpSpPr>
        <p:sp>
          <p:nvSpPr>
            <p:cNvPr id="174" name="Google Shape;174;p2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23"/>
          <p:cNvGrpSpPr/>
          <p:nvPr/>
        </p:nvGrpSpPr>
        <p:grpSpPr>
          <a:xfrm>
            <a:off x="6182816" y="3208315"/>
            <a:ext cx="744312" cy="221985"/>
            <a:chOff x="8652775" y="883650"/>
            <a:chExt cx="120875" cy="36050"/>
          </a:xfrm>
        </p:grpSpPr>
        <p:sp>
          <p:nvSpPr>
            <p:cNvPr id="177" name="Google Shape;177;p2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3"/>
          <p:cNvGrpSpPr/>
          <p:nvPr/>
        </p:nvGrpSpPr>
        <p:grpSpPr>
          <a:xfrm rot="-1110522">
            <a:off x="6669618" y="640717"/>
            <a:ext cx="1055995" cy="905507"/>
            <a:chOff x="4041575" y="1574875"/>
            <a:chExt cx="296475" cy="254225"/>
          </a:xfrm>
        </p:grpSpPr>
        <p:sp>
          <p:nvSpPr>
            <p:cNvPr id="184" name="Google Shape;184;p23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23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86" name="Google Shape;186;p23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" name="Google Shape;196;p23"/>
          <p:cNvGrpSpPr/>
          <p:nvPr/>
        </p:nvGrpSpPr>
        <p:grpSpPr>
          <a:xfrm rot="398693">
            <a:off x="5278310" y="511070"/>
            <a:ext cx="1088305" cy="866925"/>
            <a:chOff x="5784050" y="1584700"/>
            <a:chExt cx="294100" cy="234275"/>
          </a:xfrm>
        </p:grpSpPr>
        <p:sp>
          <p:nvSpPr>
            <p:cNvPr id="197" name="Google Shape;197;p23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23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199" name="Google Shape;199;p23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20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793" name="Google Shape;793;p35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35"/>
          <p:cNvSpPr txBox="1"/>
          <p:nvPr/>
        </p:nvSpPr>
        <p:spPr>
          <a:xfrm>
            <a:off x="324125" y="0"/>
            <a:ext cx="291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ROS &amp; Robot (1)</a:t>
            </a:r>
            <a:endParaRPr sz="2200" b="1"/>
          </a:p>
        </p:txBody>
      </p:sp>
      <p:pic>
        <p:nvPicPr>
          <p:cNvPr id="795" name="Google Shape;7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000" y="728624"/>
            <a:ext cx="3304250" cy="3428926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5"/>
          <p:cNvSpPr txBox="1"/>
          <p:nvPr/>
        </p:nvSpPr>
        <p:spPr>
          <a:xfrm>
            <a:off x="6601950" y="4157550"/>
            <a:ext cx="15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Dobot MG400</a:t>
            </a:r>
            <a:endParaRPr sz="1200"/>
          </a:p>
        </p:txBody>
      </p:sp>
      <p:sp>
        <p:nvSpPr>
          <p:cNvPr id="797" name="Google Shape;797;p35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Dobot MG400</a:t>
            </a:r>
            <a:endParaRPr sz="1800" u="sng"/>
          </a:p>
        </p:txBody>
      </p:sp>
      <p:grpSp>
        <p:nvGrpSpPr>
          <p:cNvPr id="798" name="Google Shape;798;p35"/>
          <p:cNvGrpSpPr/>
          <p:nvPr/>
        </p:nvGrpSpPr>
        <p:grpSpPr>
          <a:xfrm>
            <a:off x="317526" y="1135181"/>
            <a:ext cx="3771033" cy="1567364"/>
            <a:chOff x="324124" y="737244"/>
            <a:chExt cx="3171601" cy="1617006"/>
          </a:xfrm>
        </p:grpSpPr>
        <p:sp>
          <p:nvSpPr>
            <p:cNvPr id="799" name="Google Shape;799;p35"/>
            <p:cNvSpPr/>
            <p:nvPr/>
          </p:nvSpPr>
          <p:spPr>
            <a:xfrm>
              <a:off x="324125" y="737250"/>
              <a:ext cx="3171600" cy="1617000"/>
            </a:xfrm>
            <a:prstGeom prst="roundRect">
              <a:avLst>
                <a:gd name="adj" fmla="val 5297"/>
              </a:avLst>
            </a:prstGeom>
            <a:solidFill>
              <a:srgbClr val="D8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 txBox="1"/>
            <p:nvPr/>
          </p:nvSpPr>
          <p:spPr>
            <a:xfrm>
              <a:off x="324124" y="737244"/>
              <a:ext cx="21336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chemeClr val="dk1"/>
                  </a:solidFill>
                </a:rPr>
                <a:t>Specification</a:t>
              </a:r>
              <a:endParaRPr sz="2400" b="1"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35"/>
            <p:cNvSpPr txBox="1"/>
            <p:nvPr/>
          </p:nvSpPr>
          <p:spPr>
            <a:xfrm>
              <a:off x="372357" y="1136084"/>
              <a:ext cx="3095100" cy="11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GB">
                  <a:solidFill>
                    <a:schemeClr val="dk1"/>
                  </a:solidFill>
                </a:rPr>
                <a:t>Max payload 0.5 kg.</a:t>
              </a:r>
              <a:endParaRPr>
                <a:solidFill>
                  <a:schemeClr val="dk1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GB">
                  <a:solidFill>
                    <a:schemeClr val="dk1"/>
                  </a:solidFill>
                </a:rPr>
                <a:t>Working radius 440 mm.</a:t>
              </a:r>
              <a:endParaRPr>
                <a:solidFill>
                  <a:schemeClr val="dk1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GB">
                  <a:solidFill>
                    <a:schemeClr val="dk1"/>
                  </a:solidFill>
                </a:rPr>
                <a:t>4 joints movement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2" name="Google Shape;802;p35"/>
          <p:cNvGrpSpPr/>
          <p:nvPr/>
        </p:nvGrpSpPr>
        <p:grpSpPr>
          <a:xfrm rot="398693">
            <a:off x="2953735" y="1086445"/>
            <a:ext cx="1088305" cy="866925"/>
            <a:chOff x="5784050" y="1584700"/>
            <a:chExt cx="294100" cy="234275"/>
          </a:xfrm>
        </p:grpSpPr>
        <p:sp>
          <p:nvSpPr>
            <p:cNvPr id="803" name="Google Shape;803;p35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5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805" name="Google Shape;805;p35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5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5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2" name="Google Shape;812;p35"/>
          <p:cNvSpPr/>
          <p:nvPr/>
        </p:nvSpPr>
        <p:spPr>
          <a:xfrm>
            <a:off x="324125" y="3273575"/>
            <a:ext cx="1386000" cy="61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ROS</a:t>
            </a:r>
            <a:endParaRPr/>
          </a:p>
        </p:txBody>
      </p:sp>
      <p:grpSp>
        <p:nvGrpSpPr>
          <p:cNvPr id="813" name="Google Shape;813;p35"/>
          <p:cNvGrpSpPr/>
          <p:nvPr/>
        </p:nvGrpSpPr>
        <p:grpSpPr>
          <a:xfrm>
            <a:off x="1806994" y="3250826"/>
            <a:ext cx="783797" cy="696534"/>
            <a:chOff x="1833269" y="3250826"/>
            <a:chExt cx="783797" cy="696534"/>
          </a:xfrm>
        </p:grpSpPr>
        <p:grpSp>
          <p:nvGrpSpPr>
            <p:cNvPr id="814" name="Google Shape;814;p35"/>
            <p:cNvGrpSpPr/>
            <p:nvPr/>
          </p:nvGrpSpPr>
          <p:grpSpPr>
            <a:xfrm flipH="1">
              <a:off x="1833269" y="3250826"/>
              <a:ext cx="732895" cy="273902"/>
              <a:chOff x="4920150" y="1972192"/>
              <a:chExt cx="68525" cy="33800"/>
            </a:xfrm>
          </p:grpSpPr>
          <p:sp>
            <p:nvSpPr>
              <p:cNvPr id="815" name="Google Shape;815;p35"/>
              <p:cNvSpPr/>
              <p:nvPr/>
            </p:nvSpPr>
            <p:spPr>
              <a:xfrm>
                <a:off x="4949175" y="1972192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4931875" y="1985767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4920150" y="1985767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" name="Google Shape;818;p35"/>
            <p:cNvGrpSpPr/>
            <p:nvPr/>
          </p:nvGrpSpPr>
          <p:grpSpPr>
            <a:xfrm rot="10800000" flipH="1">
              <a:off x="1884164" y="3673458"/>
              <a:ext cx="732902" cy="273902"/>
              <a:chOff x="4920150" y="1972192"/>
              <a:chExt cx="68525" cy="33800"/>
            </a:xfrm>
          </p:grpSpPr>
          <p:sp>
            <p:nvSpPr>
              <p:cNvPr id="819" name="Google Shape;819;p35"/>
              <p:cNvSpPr/>
              <p:nvPr/>
            </p:nvSpPr>
            <p:spPr>
              <a:xfrm>
                <a:off x="4949175" y="1972192"/>
                <a:ext cx="3950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352" extrusionOk="0">
                    <a:moveTo>
                      <a:pt x="891" y="1"/>
                    </a:moveTo>
                    <a:cubicBezTo>
                      <a:pt x="859" y="1"/>
                      <a:pt x="828" y="12"/>
                      <a:pt x="801" y="32"/>
                    </a:cubicBezTo>
                    <a:cubicBezTo>
                      <a:pt x="743" y="89"/>
                      <a:pt x="743" y="176"/>
                      <a:pt x="801" y="226"/>
                    </a:cubicBezTo>
                    <a:lnTo>
                      <a:pt x="1039" y="472"/>
                    </a:lnTo>
                    <a:cubicBezTo>
                      <a:pt x="1068" y="493"/>
                      <a:pt x="1046" y="544"/>
                      <a:pt x="1010" y="544"/>
                    </a:cubicBezTo>
                    <a:lnTo>
                      <a:pt x="152" y="544"/>
                    </a:lnTo>
                    <a:cubicBezTo>
                      <a:pt x="147" y="543"/>
                      <a:pt x="143" y="543"/>
                      <a:pt x="139" y="543"/>
                    </a:cubicBezTo>
                    <a:cubicBezTo>
                      <a:pt x="66" y="543"/>
                      <a:pt x="14" y="598"/>
                      <a:pt x="8" y="666"/>
                    </a:cubicBezTo>
                    <a:cubicBezTo>
                      <a:pt x="0" y="746"/>
                      <a:pt x="65" y="811"/>
                      <a:pt x="145" y="811"/>
                    </a:cubicBezTo>
                    <a:lnTo>
                      <a:pt x="1010" y="811"/>
                    </a:lnTo>
                    <a:cubicBezTo>
                      <a:pt x="1046" y="811"/>
                      <a:pt x="1068" y="854"/>
                      <a:pt x="1039" y="883"/>
                    </a:cubicBezTo>
                    <a:lnTo>
                      <a:pt x="808" y="1113"/>
                    </a:lnTo>
                    <a:cubicBezTo>
                      <a:pt x="758" y="1164"/>
                      <a:pt x="751" y="1251"/>
                      <a:pt x="794" y="1308"/>
                    </a:cubicBezTo>
                    <a:cubicBezTo>
                      <a:pt x="823" y="1337"/>
                      <a:pt x="859" y="1351"/>
                      <a:pt x="895" y="1351"/>
                    </a:cubicBezTo>
                    <a:cubicBezTo>
                      <a:pt x="931" y="1351"/>
                      <a:pt x="967" y="1337"/>
                      <a:pt x="996" y="1308"/>
                    </a:cubicBezTo>
                    <a:lnTo>
                      <a:pt x="1522" y="774"/>
                    </a:lnTo>
                    <a:cubicBezTo>
                      <a:pt x="1580" y="717"/>
                      <a:pt x="1573" y="630"/>
                      <a:pt x="1522" y="573"/>
                    </a:cubicBezTo>
                    <a:lnTo>
                      <a:pt x="996" y="46"/>
                    </a:lnTo>
                    <a:cubicBezTo>
                      <a:pt x="965" y="15"/>
                      <a:pt x="928" y="1"/>
                      <a:pt x="8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4931875" y="1985767"/>
                <a:ext cx="128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68" extrusionOk="0">
                    <a:moveTo>
                      <a:pt x="180" y="1"/>
                    </a:moveTo>
                    <a:cubicBezTo>
                      <a:pt x="0" y="1"/>
                      <a:pt x="0" y="268"/>
                      <a:pt x="180" y="268"/>
                    </a:cubicBezTo>
                    <a:lnTo>
                      <a:pt x="332" y="268"/>
                    </a:lnTo>
                    <a:cubicBezTo>
                      <a:pt x="512" y="268"/>
                      <a:pt x="512" y="1"/>
                      <a:pt x="33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4920150" y="1985767"/>
                <a:ext cx="922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369" h="268" extrusionOk="0">
                    <a:moveTo>
                      <a:pt x="181" y="1"/>
                    </a:moveTo>
                    <a:cubicBezTo>
                      <a:pt x="0" y="1"/>
                      <a:pt x="0" y="268"/>
                      <a:pt x="181" y="268"/>
                    </a:cubicBezTo>
                    <a:lnTo>
                      <a:pt x="195" y="268"/>
                    </a:lnTo>
                    <a:cubicBezTo>
                      <a:pt x="368" y="268"/>
                      <a:pt x="368" y="1"/>
                      <a:pt x="19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2" name="Google Shape;822;p35"/>
          <p:cNvSpPr txBox="1"/>
          <p:nvPr/>
        </p:nvSpPr>
        <p:spPr>
          <a:xfrm>
            <a:off x="1955050" y="3378300"/>
            <a:ext cx="4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</a:t>
            </a:r>
            <a:endParaRPr/>
          </a:p>
        </p:txBody>
      </p:sp>
      <p:grpSp>
        <p:nvGrpSpPr>
          <p:cNvPr id="823" name="Google Shape;823;p35"/>
          <p:cNvGrpSpPr/>
          <p:nvPr/>
        </p:nvGrpSpPr>
        <p:grpSpPr>
          <a:xfrm>
            <a:off x="2590806" y="3220374"/>
            <a:ext cx="1622240" cy="757444"/>
            <a:chOff x="583400" y="1583225"/>
            <a:chExt cx="508125" cy="237250"/>
          </a:xfrm>
        </p:grpSpPr>
        <p:sp>
          <p:nvSpPr>
            <p:cNvPr id="824" name="Google Shape;824;p35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35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826" name="Google Shape;826;p35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5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5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5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5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5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5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6" name="Google Shape;846;p35"/>
          <p:cNvSpPr txBox="1"/>
          <p:nvPr/>
        </p:nvSpPr>
        <p:spPr>
          <a:xfrm>
            <a:off x="2640075" y="3977825"/>
            <a:ext cx="15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Dobot MG400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3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24125" y="0"/>
            <a:ext cx="25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Concept (1)</a:t>
            </a:r>
            <a:endParaRPr sz="2200" b="1"/>
          </a:p>
        </p:txBody>
      </p:sp>
      <p:sp>
        <p:nvSpPr>
          <p:cNvPr id="212" name="Google Shape;212;p24"/>
          <p:cNvSpPr txBox="1"/>
          <p:nvPr/>
        </p:nvSpPr>
        <p:spPr>
          <a:xfrm>
            <a:off x="324125" y="578619"/>
            <a:ext cx="7642800" cy="108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 smtClean="0">
                <a:solidFill>
                  <a:schemeClr val="dk1"/>
                </a:solidFill>
              </a:rPr>
              <a:t>ROS History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</a:rPr>
              <a:t>Author : Willow Garage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</a:rPr>
              <a:t>	</a:t>
            </a:r>
            <a:r>
              <a:rPr lang="en-US" sz="1800" dirty="0" smtClean="0">
                <a:solidFill>
                  <a:schemeClr val="dk1"/>
                </a:solidFill>
              </a:rPr>
              <a:t>   Stanford AI Laboratory Open Robotics.</a:t>
            </a:r>
            <a:endParaRPr lang="en-GB" sz="1800" u="sng" dirty="0">
              <a:solidFill>
                <a:schemeClr val="dk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Initial release </a:t>
            </a:r>
            <a:r>
              <a:rPr lang="en-US" sz="1800" dirty="0" smtClean="0">
                <a:solidFill>
                  <a:schemeClr val="dk1"/>
                </a:solidFill>
              </a:rPr>
              <a:t>: 2007,stable version 2014</a:t>
            </a:r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08" y="2132003"/>
            <a:ext cx="1983132" cy="249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24125" y="0"/>
            <a:ext cx="25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Concept </a:t>
            </a:r>
            <a:r>
              <a:rPr lang="en-GB" sz="2200" b="1" dirty="0" smtClean="0"/>
              <a:t>(2)</a:t>
            </a:r>
            <a:endParaRPr sz="2200" b="1" dirty="0"/>
          </a:p>
        </p:txBody>
      </p:sp>
      <p:sp>
        <p:nvSpPr>
          <p:cNvPr id="92" name="Google Shape;212;p24"/>
          <p:cNvSpPr txBox="1"/>
          <p:nvPr/>
        </p:nvSpPr>
        <p:spPr>
          <a:xfrm>
            <a:off x="324125" y="523200"/>
            <a:ext cx="76428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>
                <a:solidFill>
                  <a:schemeClr val="dk1"/>
                </a:solidFill>
              </a:rPr>
              <a:t>ROS Distributions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1" y="971463"/>
            <a:ext cx="3322710" cy="37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5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24125" y="0"/>
            <a:ext cx="25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Concept </a:t>
            </a:r>
            <a:r>
              <a:rPr lang="en-GB" sz="2200" b="1" dirty="0" smtClean="0"/>
              <a:t>(3)</a:t>
            </a:r>
            <a:endParaRPr sz="2200" b="1" dirty="0"/>
          </a:p>
        </p:txBody>
      </p:sp>
      <p:sp>
        <p:nvSpPr>
          <p:cNvPr id="92" name="Google Shape;212;p24"/>
          <p:cNvSpPr txBox="1"/>
          <p:nvPr/>
        </p:nvSpPr>
        <p:spPr>
          <a:xfrm>
            <a:off x="324125" y="523200"/>
            <a:ext cx="76428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>
                <a:solidFill>
                  <a:schemeClr val="dk1"/>
                </a:solidFill>
              </a:rPr>
              <a:t>Applications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74" y="685140"/>
            <a:ext cx="4563226" cy="40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6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24125" y="0"/>
            <a:ext cx="25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Concept </a:t>
            </a:r>
            <a:r>
              <a:rPr lang="en-GB" sz="2200" b="1" dirty="0" smtClean="0"/>
              <a:t>(4)</a:t>
            </a:r>
            <a:endParaRPr sz="2200" b="1" dirty="0"/>
          </a:p>
        </p:txBody>
      </p:sp>
      <p:sp>
        <p:nvSpPr>
          <p:cNvPr id="92" name="Google Shape;212;p24"/>
          <p:cNvSpPr txBox="1"/>
          <p:nvPr/>
        </p:nvSpPr>
        <p:spPr>
          <a:xfrm>
            <a:off x="324125" y="523200"/>
            <a:ext cx="76428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 smtClean="0">
                <a:solidFill>
                  <a:schemeClr val="dk1"/>
                </a:solidFill>
              </a:rPr>
              <a:t>Why need ROS in Industrial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5" y="1716387"/>
            <a:ext cx="1001857" cy="132817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99275" y="3349426"/>
            <a:ext cx="1076700" cy="1213439"/>
            <a:chOff x="2493386" y="1447800"/>
            <a:chExt cx="1736976" cy="1738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3386" y="1447800"/>
              <a:ext cx="1736976" cy="14309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94813" y="2878701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PLC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74" b="97283" l="21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2451" y="1574400"/>
            <a:ext cx="1384638" cy="139220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70713" y="3044563"/>
            <a:ext cx="412758" cy="425815"/>
            <a:chOff x="581891" y="3089581"/>
            <a:chExt cx="597605" cy="61651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81891" y="3179618"/>
              <a:ext cx="512618" cy="526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699655" y="3089581"/>
              <a:ext cx="479841" cy="519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5767788">
            <a:off x="2759562" y="3029539"/>
            <a:ext cx="412758" cy="425815"/>
            <a:chOff x="581891" y="3089581"/>
            <a:chExt cx="597605" cy="6165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81891" y="3179618"/>
              <a:ext cx="512618" cy="526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9655" y="3089581"/>
              <a:ext cx="479841" cy="519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78" y="1747804"/>
            <a:ext cx="1001857" cy="132817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483002" y="3199238"/>
            <a:ext cx="1076700" cy="1213439"/>
            <a:chOff x="2493386" y="1447800"/>
            <a:chExt cx="1736976" cy="173867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3386" y="1447800"/>
              <a:ext cx="1736976" cy="143090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094813" y="2878701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PLC</a:t>
              </a:r>
              <a:endParaRPr lang="en-US" dirty="0"/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74" b="97283" l="21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2433" y="1564254"/>
            <a:ext cx="1384638" cy="139220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6398643" y="2449035"/>
            <a:ext cx="1045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826146" y="3202897"/>
            <a:ext cx="572497" cy="608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698580" y="3209945"/>
            <a:ext cx="362042" cy="643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662" y="2695010"/>
            <a:ext cx="1047424" cy="299264"/>
          </a:xfrm>
          <a:prstGeom prst="rect">
            <a:avLst/>
          </a:prstGeom>
        </p:spPr>
      </p:pic>
      <p:sp>
        <p:nvSpPr>
          <p:cNvPr id="37" name="Striped Right Arrow 36"/>
          <p:cNvSpPr/>
          <p:nvPr/>
        </p:nvSpPr>
        <p:spPr>
          <a:xfrm>
            <a:off x="4049787" y="2457142"/>
            <a:ext cx="1108364" cy="774999"/>
          </a:xfrm>
          <a:prstGeom prst="striped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7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324125" y="0"/>
            <a:ext cx="25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Concept </a:t>
            </a:r>
            <a:r>
              <a:rPr lang="en-GB" sz="2200" b="1" dirty="0" smtClean="0"/>
              <a:t>(5)</a:t>
            </a:r>
            <a:endParaRPr sz="2200" b="1" dirty="0"/>
          </a:p>
        </p:txBody>
      </p:sp>
      <p:sp>
        <p:nvSpPr>
          <p:cNvPr id="212" name="Google Shape;212;p24"/>
          <p:cNvSpPr txBox="1"/>
          <p:nvPr/>
        </p:nvSpPr>
        <p:spPr>
          <a:xfrm>
            <a:off x="324125" y="485425"/>
            <a:ext cx="76428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</a:rPr>
              <a:t>How to working</a:t>
            </a:r>
            <a:endParaRPr sz="1800" b="1" u="sng" dirty="0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15250" y="4289175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Node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3369311" y="4385125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Topic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369322" y="2504500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ROS Master</a:t>
            </a:r>
            <a:endParaRPr sz="2400" b="1">
              <a:solidFill>
                <a:schemeClr val="dk1"/>
              </a:solidFill>
            </a:endParaRPr>
          </a:p>
        </p:txBody>
      </p:sp>
      <p:grpSp>
        <p:nvGrpSpPr>
          <p:cNvPr id="216" name="Google Shape;216;p24"/>
          <p:cNvGrpSpPr/>
          <p:nvPr/>
        </p:nvGrpSpPr>
        <p:grpSpPr>
          <a:xfrm>
            <a:off x="406831" y="3570812"/>
            <a:ext cx="1622240" cy="757444"/>
            <a:chOff x="583400" y="1583225"/>
            <a:chExt cx="508125" cy="237250"/>
          </a:xfrm>
        </p:grpSpPr>
        <p:sp>
          <p:nvSpPr>
            <p:cNvPr id="217" name="Google Shape;217;p24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24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219" name="Google Shape;219;p24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4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4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4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4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4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4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4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" name="Google Shape;239;p24"/>
          <p:cNvGrpSpPr/>
          <p:nvPr/>
        </p:nvGrpSpPr>
        <p:grpSpPr>
          <a:xfrm>
            <a:off x="7550824" y="3292575"/>
            <a:ext cx="1043850" cy="1092555"/>
            <a:chOff x="3685713" y="4288888"/>
            <a:chExt cx="329550" cy="310200"/>
          </a:xfrm>
        </p:grpSpPr>
        <p:sp>
          <p:nvSpPr>
            <p:cNvPr id="240" name="Google Shape;240;p24"/>
            <p:cNvSpPr/>
            <p:nvPr/>
          </p:nvSpPr>
          <p:spPr>
            <a:xfrm>
              <a:off x="3685713" y="4288888"/>
              <a:ext cx="329550" cy="310200"/>
            </a:xfrm>
            <a:custGeom>
              <a:avLst/>
              <a:gdLst/>
              <a:ahLst/>
              <a:cxnLst/>
              <a:rect l="l" t="t" r="r" b="b"/>
              <a:pathLst>
                <a:path w="13182" h="12408" extrusionOk="0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24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242" name="Google Shape;242;p24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4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25" extrusionOk="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4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941" extrusionOk="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4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370" extrusionOk="0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4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4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370" extrusionOk="0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7502" extrusionOk="0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2013" extrusionOk="0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2" extrusionOk="0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036" extrusionOk="0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1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" name="Google Shape;263;p24"/>
          <p:cNvGrpSpPr/>
          <p:nvPr/>
        </p:nvGrpSpPr>
        <p:grpSpPr>
          <a:xfrm>
            <a:off x="3866830" y="1224334"/>
            <a:ext cx="1410353" cy="1191908"/>
            <a:chOff x="4380300" y="4287850"/>
            <a:chExt cx="336375" cy="284275"/>
          </a:xfrm>
        </p:grpSpPr>
        <p:sp>
          <p:nvSpPr>
            <p:cNvPr id="264" name="Google Shape;264;p24"/>
            <p:cNvSpPr/>
            <p:nvPr/>
          </p:nvSpPr>
          <p:spPr>
            <a:xfrm>
              <a:off x="4380300" y="4287850"/>
              <a:ext cx="336375" cy="284275"/>
            </a:xfrm>
            <a:custGeom>
              <a:avLst/>
              <a:gdLst/>
              <a:ahLst/>
              <a:cxnLst/>
              <a:rect l="l" t="t" r="r" b="b"/>
              <a:pathLst>
                <a:path w="13455" h="11371" extrusionOk="0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24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266" name="Google Shape;266;p24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669" extrusionOk="0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6DC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6990" extrusionOk="0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001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32" extrusionOk="0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32" extrusionOk="0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51" extrusionOk="0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11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0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7" name="Google Shape;277;p24"/>
          <p:cNvSpPr txBox="1"/>
          <p:nvPr/>
        </p:nvSpPr>
        <p:spPr>
          <a:xfrm>
            <a:off x="6870061" y="4326050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</a:rPr>
              <a:t>Node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278" name="Google Shape;278;p24"/>
          <p:cNvSpPr/>
          <p:nvPr/>
        </p:nvSpPr>
        <p:spPr>
          <a:xfrm rot="-1858939">
            <a:off x="1022045" y="1600957"/>
            <a:ext cx="2700022" cy="98433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16F86"/>
          </a:solidFill>
          <a:ln w="9525" cap="flat" cmpd="sng">
            <a:solidFill>
              <a:srgbClr val="C6DC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2353800" y="3892350"/>
            <a:ext cx="1303800" cy="43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6F86"/>
          </a:solidFill>
          <a:ln w="9525" cap="flat" cmpd="sng">
            <a:solidFill>
              <a:srgbClr val="C6DC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5762100" y="3892350"/>
            <a:ext cx="1303800" cy="43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16F86"/>
          </a:solidFill>
          <a:ln w="9525" cap="flat" cmpd="sng">
            <a:solidFill>
              <a:srgbClr val="C6DC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 rot="2122803" flipH="1">
            <a:off x="5565364" y="1600954"/>
            <a:ext cx="2700013" cy="98433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16F86"/>
          </a:solidFill>
          <a:ln w="9525" cap="flat" cmpd="sng">
            <a:solidFill>
              <a:srgbClr val="C6DC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 txBox="1"/>
          <p:nvPr/>
        </p:nvSpPr>
        <p:spPr>
          <a:xfrm rot="-2700000">
            <a:off x="952254" y="1957125"/>
            <a:ext cx="2405577" cy="52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</a:rPr>
              <a:t>Advertising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83" name="Google Shape;283;p24"/>
          <p:cNvSpPr txBox="1"/>
          <p:nvPr/>
        </p:nvSpPr>
        <p:spPr>
          <a:xfrm rot="2083716">
            <a:off x="5712605" y="1957151"/>
            <a:ext cx="2405520" cy="52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</a:rPr>
              <a:t>Subscribing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84" name="Google Shape;284;p24"/>
          <p:cNvSpPr txBox="1"/>
          <p:nvPr/>
        </p:nvSpPr>
        <p:spPr>
          <a:xfrm rot="429">
            <a:off x="1758905" y="3509792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</a:rPr>
              <a:t>Publishing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85" name="Google Shape;285;p24"/>
          <p:cNvSpPr txBox="1"/>
          <p:nvPr/>
        </p:nvSpPr>
        <p:spPr>
          <a:xfrm rot="429">
            <a:off x="5124780" y="3537192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</a:rPr>
              <a:t>Service</a:t>
            </a:r>
            <a:endParaRPr sz="2000" b="1">
              <a:solidFill>
                <a:schemeClr val="dk1"/>
              </a:solidFill>
            </a:endParaRPr>
          </a:p>
        </p:txBody>
      </p:sp>
      <p:grpSp>
        <p:nvGrpSpPr>
          <p:cNvPr id="286" name="Google Shape;286;p24"/>
          <p:cNvGrpSpPr/>
          <p:nvPr/>
        </p:nvGrpSpPr>
        <p:grpSpPr>
          <a:xfrm rot="-1214228">
            <a:off x="4000977" y="3459862"/>
            <a:ext cx="1142081" cy="979326"/>
            <a:chOff x="4041575" y="1574875"/>
            <a:chExt cx="296475" cy="254225"/>
          </a:xfrm>
        </p:grpSpPr>
        <p:sp>
          <p:nvSpPr>
            <p:cNvPr id="287" name="Google Shape;287;p24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516F8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24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289" name="Google Shape;289;p24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3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>
            <a:spLocks noGrp="1"/>
          </p:cNvSpPr>
          <p:nvPr>
            <p:ph type="sldNum" idx="12"/>
          </p:nvPr>
        </p:nvSpPr>
        <p:spPr>
          <a:xfrm>
            <a:off x="6553200" y="47672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8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304" name="Google Shape;304;p25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324125" y="0"/>
            <a:ext cx="237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Concept </a:t>
            </a:r>
            <a:r>
              <a:rPr lang="en-GB" sz="2200" b="1" dirty="0" smtClean="0"/>
              <a:t>(6)</a:t>
            </a:r>
            <a:endParaRPr sz="2200" b="1" dirty="0"/>
          </a:p>
        </p:txBody>
      </p:sp>
      <p:sp>
        <p:nvSpPr>
          <p:cNvPr id="306" name="Google Shape;306;p25"/>
          <p:cNvSpPr/>
          <p:nvPr/>
        </p:nvSpPr>
        <p:spPr>
          <a:xfrm>
            <a:off x="713150" y="2650958"/>
            <a:ext cx="3805800" cy="1368300"/>
          </a:xfrm>
          <a:prstGeom prst="roundRect">
            <a:avLst>
              <a:gd name="adj" fmla="val 529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4625076" y="2650958"/>
            <a:ext cx="3805800" cy="1368300"/>
          </a:xfrm>
          <a:prstGeom prst="roundRect">
            <a:avLst>
              <a:gd name="adj" fmla="val 529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713150" y="1178196"/>
            <a:ext cx="3805800" cy="1368300"/>
          </a:xfrm>
          <a:prstGeom prst="roundRect">
            <a:avLst>
              <a:gd name="adj" fmla="val 529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2189225" y="1340825"/>
            <a:ext cx="214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OS Support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2189225" y="1759579"/>
            <a:ext cx="21513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Linux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Mac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Windows 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2189225" y="2826863"/>
            <a:ext cx="214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Version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2189225" y="3245600"/>
            <a:ext cx="232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ROS (Noetic)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ROS2 (Foxy,Humble)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6105436" y="2826863"/>
            <a:ext cx="214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Applications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6105436" y="3245612"/>
            <a:ext cx="214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Manipulation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AGV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5" name="Google Shape;315;p25"/>
          <p:cNvGrpSpPr/>
          <p:nvPr/>
        </p:nvGrpSpPr>
        <p:grpSpPr>
          <a:xfrm>
            <a:off x="1157951" y="1427130"/>
            <a:ext cx="744315" cy="870548"/>
            <a:chOff x="1550475" y="1522188"/>
            <a:chExt cx="307200" cy="359300"/>
          </a:xfrm>
        </p:grpSpPr>
        <p:sp>
          <p:nvSpPr>
            <p:cNvPr id="316" name="Google Shape;316;p25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37555A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25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318" name="Google Shape;318;p25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25"/>
          <p:cNvGrpSpPr/>
          <p:nvPr/>
        </p:nvGrpSpPr>
        <p:grpSpPr>
          <a:xfrm>
            <a:off x="984785" y="3027298"/>
            <a:ext cx="1090661" cy="615599"/>
            <a:chOff x="4957750" y="4361513"/>
            <a:chExt cx="325950" cy="183975"/>
          </a:xfrm>
        </p:grpSpPr>
        <p:sp>
          <p:nvSpPr>
            <p:cNvPr id="340" name="Google Shape;340;p25"/>
            <p:cNvSpPr/>
            <p:nvPr/>
          </p:nvSpPr>
          <p:spPr>
            <a:xfrm>
              <a:off x="4957750" y="4361513"/>
              <a:ext cx="325950" cy="183975"/>
            </a:xfrm>
            <a:custGeom>
              <a:avLst/>
              <a:gdLst/>
              <a:ahLst/>
              <a:cxnLst/>
              <a:rect l="l" t="t" r="r" b="b"/>
              <a:pathLst>
                <a:path w="13038" h="7359" extrusionOk="0">
                  <a:moveTo>
                    <a:pt x="6489" y="1"/>
                  </a:moveTo>
                  <a:cubicBezTo>
                    <a:pt x="6073" y="1"/>
                    <a:pt x="5716" y="239"/>
                    <a:pt x="5537" y="572"/>
                  </a:cubicBezTo>
                  <a:lnTo>
                    <a:pt x="4299" y="572"/>
                  </a:lnTo>
                  <a:cubicBezTo>
                    <a:pt x="3168" y="572"/>
                    <a:pt x="2251" y="1489"/>
                    <a:pt x="2251" y="2620"/>
                  </a:cubicBezTo>
                  <a:lnTo>
                    <a:pt x="2251" y="3132"/>
                  </a:lnTo>
                  <a:cubicBezTo>
                    <a:pt x="1894" y="3192"/>
                    <a:pt x="1608" y="3549"/>
                    <a:pt x="1560" y="3918"/>
                  </a:cubicBezTo>
                  <a:lnTo>
                    <a:pt x="810" y="3918"/>
                  </a:lnTo>
                  <a:cubicBezTo>
                    <a:pt x="763" y="3739"/>
                    <a:pt x="608" y="3608"/>
                    <a:pt x="417" y="3608"/>
                  </a:cubicBezTo>
                  <a:cubicBezTo>
                    <a:pt x="191" y="3608"/>
                    <a:pt x="1" y="3787"/>
                    <a:pt x="1" y="4025"/>
                  </a:cubicBezTo>
                  <a:cubicBezTo>
                    <a:pt x="1" y="4251"/>
                    <a:pt x="191" y="4430"/>
                    <a:pt x="417" y="4430"/>
                  </a:cubicBezTo>
                  <a:cubicBezTo>
                    <a:pt x="608" y="4430"/>
                    <a:pt x="763" y="4299"/>
                    <a:pt x="810" y="4120"/>
                  </a:cubicBezTo>
                  <a:lnTo>
                    <a:pt x="1560" y="4120"/>
                  </a:lnTo>
                  <a:cubicBezTo>
                    <a:pt x="1608" y="4490"/>
                    <a:pt x="1894" y="4847"/>
                    <a:pt x="2251" y="4906"/>
                  </a:cubicBezTo>
                  <a:lnTo>
                    <a:pt x="2251" y="5311"/>
                  </a:lnTo>
                  <a:cubicBezTo>
                    <a:pt x="2251" y="6442"/>
                    <a:pt x="3168" y="7359"/>
                    <a:pt x="4299" y="7359"/>
                  </a:cubicBezTo>
                  <a:lnTo>
                    <a:pt x="8680" y="7359"/>
                  </a:lnTo>
                  <a:cubicBezTo>
                    <a:pt x="9811" y="7359"/>
                    <a:pt x="10728" y="6442"/>
                    <a:pt x="10728" y="5311"/>
                  </a:cubicBezTo>
                  <a:lnTo>
                    <a:pt x="10728" y="4918"/>
                  </a:lnTo>
                  <a:cubicBezTo>
                    <a:pt x="11109" y="4882"/>
                    <a:pt x="11419" y="4513"/>
                    <a:pt x="11466" y="4120"/>
                  </a:cubicBezTo>
                  <a:lnTo>
                    <a:pt x="12228" y="4120"/>
                  </a:lnTo>
                  <a:cubicBezTo>
                    <a:pt x="12264" y="4299"/>
                    <a:pt x="12431" y="4430"/>
                    <a:pt x="12621" y="4430"/>
                  </a:cubicBezTo>
                  <a:cubicBezTo>
                    <a:pt x="12847" y="4430"/>
                    <a:pt x="13026" y="4251"/>
                    <a:pt x="13026" y="4025"/>
                  </a:cubicBezTo>
                  <a:cubicBezTo>
                    <a:pt x="13038" y="3799"/>
                    <a:pt x="12847" y="3608"/>
                    <a:pt x="12621" y="3608"/>
                  </a:cubicBezTo>
                  <a:cubicBezTo>
                    <a:pt x="12431" y="3608"/>
                    <a:pt x="12276" y="3739"/>
                    <a:pt x="12228" y="3918"/>
                  </a:cubicBezTo>
                  <a:lnTo>
                    <a:pt x="11478" y="3918"/>
                  </a:lnTo>
                  <a:cubicBezTo>
                    <a:pt x="11431" y="3525"/>
                    <a:pt x="11121" y="3156"/>
                    <a:pt x="10728" y="3132"/>
                  </a:cubicBezTo>
                  <a:lnTo>
                    <a:pt x="10728" y="2620"/>
                  </a:lnTo>
                  <a:cubicBezTo>
                    <a:pt x="10728" y="1489"/>
                    <a:pt x="9811" y="572"/>
                    <a:pt x="8680" y="572"/>
                  </a:cubicBezTo>
                  <a:lnTo>
                    <a:pt x="7442" y="572"/>
                  </a:lnTo>
                  <a:cubicBezTo>
                    <a:pt x="7275" y="239"/>
                    <a:pt x="6906" y="1"/>
                    <a:pt x="6489" y="1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37555A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25"/>
            <p:cNvGrpSpPr/>
            <p:nvPr/>
          </p:nvGrpSpPr>
          <p:grpSpPr>
            <a:xfrm>
              <a:off x="4958050" y="4361663"/>
              <a:ext cx="325650" cy="183675"/>
              <a:chOff x="4958050" y="4645350"/>
              <a:chExt cx="325650" cy="183675"/>
            </a:xfrm>
          </p:grpSpPr>
          <p:sp>
            <p:nvSpPr>
              <p:cNvPr id="342" name="Google Shape;342;p25"/>
              <p:cNvSpPr/>
              <p:nvPr/>
            </p:nvSpPr>
            <p:spPr>
              <a:xfrm>
                <a:off x="5093775" y="4645350"/>
                <a:ext cx="52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989" extrusionOk="0">
                    <a:moveTo>
                      <a:pt x="1048" y="0"/>
                    </a:moveTo>
                    <a:cubicBezTo>
                      <a:pt x="465" y="0"/>
                      <a:pt x="1" y="441"/>
                      <a:pt x="1" y="988"/>
                    </a:cubicBezTo>
                    <a:lnTo>
                      <a:pt x="2108" y="988"/>
                    </a:lnTo>
                    <a:cubicBezTo>
                      <a:pt x="2108" y="441"/>
                      <a:pt x="1632" y="0"/>
                      <a:pt x="1048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5231300" y="4742975"/>
                <a:ext cx="4527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810" y="2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5224750" y="4723325"/>
                <a:ext cx="199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787" extrusionOk="0">
                    <a:moveTo>
                      <a:pt x="0" y="1"/>
                    </a:moveTo>
                    <a:lnTo>
                      <a:pt x="0" y="1787"/>
                    </a:lnTo>
                    <a:cubicBezTo>
                      <a:pt x="441" y="1787"/>
                      <a:pt x="798" y="1334"/>
                      <a:pt x="798" y="894"/>
                    </a:cubicBezTo>
                    <a:cubicBezTo>
                      <a:pt x="798" y="453"/>
                      <a:pt x="441" y="1"/>
                      <a:pt x="0" y="1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52631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4965200" y="4742975"/>
                <a:ext cx="44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798" y="215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4996750" y="4723325"/>
                <a:ext cx="199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787" extrusionOk="0">
                    <a:moveTo>
                      <a:pt x="798" y="1"/>
                    </a:moveTo>
                    <a:cubicBezTo>
                      <a:pt x="357" y="1"/>
                      <a:pt x="0" y="453"/>
                      <a:pt x="0" y="894"/>
                    </a:cubicBezTo>
                    <a:cubicBezTo>
                      <a:pt x="0" y="1334"/>
                      <a:pt x="357" y="1787"/>
                      <a:pt x="798" y="1787"/>
                    </a:cubicBezTo>
                    <a:lnTo>
                      <a:pt x="798" y="1"/>
                    </a:ln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5014000" y="4659625"/>
                <a:ext cx="211975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6776" extrusionOk="0">
                    <a:moveTo>
                      <a:pt x="2049" y="1"/>
                    </a:moveTo>
                    <a:cubicBezTo>
                      <a:pt x="918" y="1"/>
                      <a:pt x="1" y="918"/>
                      <a:pt x="1" y="2049"/>
                    </a:cubicBezTo>
                    <a:lnTo>
                      <a:pt x="1" y="4728"/>
                    </a:lnTo>
                    <a:cubicBezTo>
                      <a:pt x="1" y="5859"/>
                      <a:pt x="918" y="6775"/>
                      <a:pt x="2049" y="6775"/>
                    </a:cubicBezTo>
                    <a:lnTo>
                      <a:pt x="6430" y="6775"/>
                    </a:lnTo>
                    <a:cubicBezTo>
                      <a:pt x="7561" y="6775"/>
                      <a:pt x="8478" y="5859"/>
                      <a:pt x="8478" y="4728"/>
                    </a:cubicBezTo>
                    <a:lnTo>
                      <a:pt x="8478" y="2049"/>
                    </a:lnTo>
                    <a:cubicBezTo>
                      <a:pt x="8478" y="918"/>
                      <a:pt x="7561" y="1"/>
                      <a:pt x="6430" y="1"/>
                    </a:cubicBez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5070275" y="4712175"/>
                <a:ext cx="315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21" extrusionOk="0">
                    <a:moveTo>
                      <a:pt x="633" y="0"/>
                    </a:moveTo>
                    <a:cubicBezTo>
                      <a:pt x="502" y="0"/>
                      <a:pt x="370" y="45"/>
                      <a:pt x="262" y="137"/>
                    </a:cubicBezTo>
                    <a:cubicBezTo>
                      <a:pt x="24" y="340"/>
                      <a:pt x="0" y="697"/>
                      <a:pt x="202" y="935"/>
                    </a:cubicBezTo>
                    <a:cubicBezTo>
                      <a:pt x="312" y="1057"/>
                      <a:pt x="467" y="1120"/>
                      <a:pt x="624" y="1120"/>
                    </a:cubicBezTo>
                    <a:cubicBezTo>
                      <a:pt x="757" y="1120"/>
                      <a:pt x="891" y="1075"/>
                      <a:pt x="1000" y="982"/>
                    </a:cubicBezTo>
                    <a:cubicBezTo>
                      <a:pt x="1238" y="780"/>
                      <a:pt x="1262" y="423"/>
                      <a:pt x="1060" y="197"/>
                    </a:cubicBezTo>
                    <a:cubicBezTo>
                      <a:pt x="949" y="66"/>
                      <a:pt x="792" y="0"/>
                      <a:pt x="633" y="0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5138425" y="4712175"/>
                <a:ext cx="312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21" extrusionOk="0">
                    <a:moveTo>
                      <a:pt x="624" y="0"/>
                    </a:moveTo>
                    <a:cubicBezTo>
                      <a:pt x="494" y="0"/>
                      <a:pt x="365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13" y="1057"/>
                      <a:pt x="468" y="1120"/>
                      <a:pt x="623" y="1120"/>
                    </a:cubicBezTo>
                    <a:cubicBezTo>
                      <a:pt x="754" y="1120"/>
                      <a:pt x="885" y="1075"/>
                      <a:pt x="989" y="982"/>
                    </a:cubicBezTo>
                    <a:cubicBezTo>
                      <a:pt x="1227" y="780"/>
                      <a:pt x="1251" y="423"/>
                      <a:pt x="1048" y="197"/>
                    </a:cubicBezTo>
                    <a:cubicBezTo>
                      <a:pt x="938" y="66"/>
                      <a:pt x="780" y="0"/>
                      <a:pt x="624" y="0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5075325" y="4759350"/>
                <a:ext cx="89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953" extrusionOk="0">
                    <a:moveTo>
                      <a:pt x="453" y="0"/>
                    </a:moveTo>
                    <a:cubicBezTo>
                      <a:pt x="203" y="0"/>
                      <a:pt x="0" y="203"/>
                      <a:pt x="0" y="441"/>
                    </a:cubicBezTo>
                    <a:lnTo>
                      <a:pt x="0" y="512"/>
                    </a:lnTo>
                    <a:cubicBezTo>
                      <a:pt x="0" y="762"/>
                      <a:pt x="203" y="953"/>
                      <a:pt x="453" y="953"/>
                    </a:cubicBezTo>
                    <a:lnTo>
                      <a:pt x="3132" y="953"/>
                    </a:lnTo>
                    <a:cubicBezTo>
                      <a:pt x="3370" y="953"/>
                      <a:pt x="3572" y="762"/>
                      <a:pt x="3572" y="512"/>
                    </a:cubicBezTo>
                    <a:lnTo>
                      <a:pt x="3572" y="441"/>
                    </a:lnTo>
                    <a:cubicBezTo>
                      <a:pt x="3572" y="203"/>
                      <a:pt x="3370" y="0"/>
                      <a:pt x="3132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5083650" y="4768275"/>
                <a:ext cx="726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239" extrusionOk="0">
                    <a:moveTo>
                      <a:pt x="120" y="1"/>
                    </a:moveTo>
                    <a:cubicBezTo>
                      <a:pt x="60" y="1"/>
                      <a:pt x="1" y="48"/>
                      <a:pt x="1" y="120"/>
                    </a:cubicBezTo>
                    <a:cubicBezTo>
                      <a:pt x="1" y="179"/>
                      <a:pt x="60" y="239"/>
                      <a:pt x="120" y="239"/>
                    </a:cubicBezTo>
                    <a:lnTo>
                      <a:pt x="2787" y="239"/>
                    </a:lnTo>
                    <a:cubicBezTo>
                      <a:pt x="2858" y="239"/>
                      <a:pt x="2906" y="191"/>
                      <a:pt x="2906" y="120"/>
                    </a:cubicBezTo>
                    <a:cubicBezTo>
                      <a:pt x="2906" y="48"/>
                      <a:pt x="2858" y="1"/>
                      <a:pt x="2787" y="1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49580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" name="Google Shape;354;p25"/>
          <p:cNvGrpSpPr/>
          <p:nvPr/>
        </p:nvGrpSpPr>
        <p:grpSpPr>
          <a:xfrm>
            <a:off x="5000166" y="2822047"/>
            <a:ext cx="814595" cy="1025752"/>
            <a:chOff x="6149875" y="4271313"/>
            <a:chExt cx="334275" cy="420925"/>
          </a:xfrm>
        </p:grpSpPr>
        <p:sp>
          <p:nvSpPr>
            <p:cNvPr id="355" name="Google Shape;355;p25"/>
            <p:cNvSpPr/>
            <p:nvPr/>
          </p:nvSpPr>
          <p:spPr>
            <a:xfrm>
              <a:off x="6149875" y="4271325"/>
              <a:ext cx="334275" cy="420900"/>
            </a:xfrm>
            <a:custGeom>
              <a:avLst/>
              <a:gdLst/>
              <a:ahLst/>
              <a:cxnLst/>
              <a:rect l="l" t="t" r="r" b="b"/>
              <a:pathLst>
                <a:path w="13371" h="16836" extrusionOk="0">
                  <a:moveTo>
                    <a:pt x="5632" y="0"/>
                  </a:moveTo>
                  <a:cubicBezTo>
                    <a:pt x="5382" y="0"/>
                    <a:pt x="5191" y="203"/>
                    <a:pt x="5191" y="453"/>
                  </a:cubicBezTo>
                  <a:cubicBezTo>
                    <a:pt x="5191" y="691"/>
                    <a:pt x="5382" y="893"/>
                    <a:pt x="5632" y="893"/>
                  </a:cubicBezTo>
                  <a:lnTo>
                    <a:pt x="6060" y="2191"/>
                  </a:lnTo>
                  <a:cubicBezTo>
                    <a:pt x="5632" y="2370"/>
                    <a:pt x="5286" y="2715"/>
                    <a:pt x="5144" y="3144"/>
                  </a:cubicBezTo>
                  <a:cubicBezTo>
                    <a:pt x="3048" y="3513"/>
                    <a:pt x="1476" y="5049"/>
                    <a:pt x="1476" y="6882"/>
                  </a:cubicBezTo>
                  <a:lnTo>
                    <a:pt x="1476" y="13026"/>
                  </a:lnTo>
                  <a:lnTo>
                    <a:pt x="1476" y="14669"/>
                  </a:lnTo>
                  <a:lnTo>
                    <a:pt x="1095" y="14669"/>
                  </a:lnTo>
                  <a:cubicBezTo>
                    <a:pt x="488" y="14669"/>
                    <a:pt x="0" y="15157"/>
                    <a:pt x="0" y="15752"/>
                  </a:cubicBezTo>
                  <a:cubicBezTo>
                    <a:pt x="0" y="16348"/>
                    <a:pt x="488" y="16836"/>
                    <a:pt x="1095" y="16836"/>
                  </a:cubicBezTo>
                  <a:lnTo>
                    <a:pt x="12275" y="16836"/>
                  </a:lnTo>
                  <a:cubicBezTo>
                    <a:pt x="12871" y="16836"/>
                    <a:pt x="13359" y="16348"/>
                    <a:pt x="13359" y="15752"/>
                  </a:cubicBezTo>
                  <a:cubicBezTo>
                    <a:pt x="13371" y="15145"/>
                    <a:pt x="12883" y="14669"/>
                    <a:pt x="12287" y="14669"/>
                  </a:cubicBezTo>
                  <a:lnTo>
                    <a:pt x="11906" y="14669"/>
                  </a:lnTo>
                  <a:lnTo>
                    <a:pt x="11906" y="13026"/>
                  </a:lnTo>
                  <a:lnTo>
                    <a:pt x="11906" y="6882"/>
                  </a:lnTo>
                  <a:cubicBezTo>
                    <a:pt x="11906" y="5049"/>
                    <a:pt x="10323" y="3513"/>
                    <a:pt x="8227" y="3144"/>
                  </a:cubicBezTo>
                  <a:cubicBezTo>
                    <a:pt x="8084" y="2715"/>
                    <a:pt x="7751" y="2358"/>
                    <a:pt x="7310" y="2191"/>
                  </a:cubicBezTo>
                  <a:lnTo>
                    <a:pt x="7739" y="893"/>
                  </a:lnTo>
                  <a:cubicBezTo>
                    <a:pt x="7989" y="893"/>
                    <a:pt x="8192" y="691"/>
                    <a:pt x="8192" y="453"/>
                  </a:cubicBezTo>
                  <a:cubicBezTo>
                    <a:pt x="8192" y="203"/>
                    <a:pt x="7989" y="0"/>
                    <a:pt x="7739" y="0"/>
                  </a:cubicBezTo>
                  <a:cubicBezTo>
                    <a:pt x="7501" y="0"/>
                    <a:pt x="7299" y="203"/>
                    <a:pt x="7299" y="453"/>
                  </a:cubicBezTo>
                  <a:cubicBezTo>
                    <a:pt x="7299" y="596"/>
                    <a:pt x="7370" y="727"/>
                    <a:pt x="7477" y="810"/>
                  </a:cubicBezTo>
                  <a:lnTo>
                    <a:pt x="7049" y="2108"/>
                  </a:lnTo>
                  <a:cubicBezTo>
                    <a:pt x="6929" y="2084"/>
                    <a:pt x="6810" y="2072"/>
                    <a:pt x="6691" y="2072"/>
                  </a:cubicBezTo>
                  <a:cubicBezTo>
                    <a:pt x="6560" y="2072"/>
                    <a:pt x="6441" y="2084"/>
                    <a:pt x="6334" y="2108"/>
                  </a:cubicBezTo>
                  <a:lnTo>
                    <a:pt x="5894" y="810"/>
                  </a:lnTo>
                  <a:cubicBezTo>
                    <a:pt x="6001" y="727"/>
                    <a:pt x="6072" y="596"/>
                    <a:pt x="6072" y="453"/>
                  </a:cubicBezTo>
                  <a:cubicBezTo>
                    <a:pt x="6072" y="203"/>
                    <a:pt x="5882" y="0"/>
                    <a:pt x="5632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37555A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6" name="Google Shape;356;p25"/>
            <p:cNvGrpSpPr/>
            <p:nvPr/>
          </p:nvGrpSpPr>
          <p:grpSpPr>
            <a:xfrm>
              <a:off x="6150150" y="4271313"/>
              <a:ext cx="334000" cy="420925"/>
              <a:chOff x="6150150" y="4555150"/>
              <a:chExt cx="334000" cy="420925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6320725" y="4562900"/>
                <a:ext cx="2680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01" extrusionOk="0">
                    <a:moveTo>
                      <a:pt x="810" y="0"/>
                    </a:moveTo>
                    <a:lnTo>
                      <a:pt x="0" y="2417"/>
                    </a:lnTo>
                    <a:lnTo>
                      <a:pt x="262" y="2501"/>
                    </a:lnTo>
                    <a:lnTo>
                      <a:pt x="1072" y="84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6332325" y="4555150"/>
                <a:ext cx="223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82" extrusionOk="0">
                    <a:moveTo>
                      <a:pt x="453" y="1"/>
                    </a:moveTo>
                    <a:cubicBezTo>
                      <a:pt x="203" y="1"/>
                      <a:pt x="1" y="191"/>
                      <a:pt x="1" y="441"/>
                    </a:cubicBezTo>
                    <a:cubicBezTo>
                      <a:pt x="1" y="691"/>
                      <a:pt x="203" y="882"/>
                      <a:pt x="453" y="882"/>
                    </a:cubicBezTo>
                    <a:cubicBezTo>
                      <a:pt x="691" y="882"/>
                      <a:pt x="894" y="691"/>
                      <a:pt x="894" y="441"/>
                    </a:cubicBezTo>
                    <a:cubicBezTo>
                      <a:pt x="894" y="191"/>
                      <a:pt x="691" y="1"/>
                      <a:pt x="453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6287075" y="4563500"/>
                <a:ext cx="2682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501" extrusionOk="0">
                    <a:moveTo>
                      <a:pt x="263" y="0"/>
                    </a:moveTo>
                    <a:lnTo>
                      <a:pt x="1" y="83"/>
                    </a:lnTo>
                    <a:lnTo>
                      <a:pt x="810" y="2500"/>
                    </a:lnTo>
                    <a:lnTo>
                      <a:pt x="1072" y="2417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6279650" y="4555150"/>
                <a:ext cx="223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82" extrusionOk="0">
                    <a:moveTo>
                      <a:pt x="441" y="1"/>
                    </a:moveTo>
                    <a:cubicBezTo>
                      <a:pt x="203" y="1"/>
                      <a:pt x="0" y="191"/>
                      <a:pt x="0" y="441"/>
                    </a:cubicBezTo>
                    <a:cubicBezTo>
                      <a:pt x="0" y="691"/>
                      <a:pt x="203" y="882"/>
                      <a:pt x="441" y="882"/>
                    </a:cubicBezTo>
                    <a:cubicBezTo>
                      <a:pt x="691" y="882"/>
                      <a:pt x="893" y="691"/>
                      <a:pt x="893" y="441"/>
                    </a:cubicBezTo>
                    <a:cubicBezTo>
                      <a:pt x="893" y="191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6276675" y="4606950"/>
                <a:ext cx="8067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525" extrusionOk="0">
                    <a:moveTo>
                      <a:pt x="1619" y="0"/>
                    </a:moveTo>
                    <a:cubicBezTo>
                      <a:pt x="726" y="0"/>
                      <a:pt x="0" y="679"/>
                      <a:pt x="0" y="1524"/>
                    </a:cubicBezTo>
                    <a:lnTo>
                      <a:pt x="3227" y="1524"/>
                    </a:lnTo>
                    <a:cubicBezTo>
                      <a:pt x="3227" y="679"/>
                      <a:pt x="2512" y="0"/>
                      <a:pt x="1619" y="0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6186775" y="4631350"/>
                <a:ext cx="260775" cy="336975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13479" extrusionOk="0">
                    <a:moveTo>
                      <a:pt x="4656" y="1"/>
                    </a:moveTo>
                    <a:cubicBezTo>
                      <a:pt x="2084" y="1"/>
                      <a:pt x="0" y="1715"/>
                      <a:pt x="0" y="3834"/>
                    </a:cubicBezTo>
                    <a:lnTo>
                      <a:pt x="0" y="13478"/>
                    </a:lnTo>
                    <a:lnTo>
                      <a:pt x="10430" y="13478"/>
                    </a:lnTo>
                    <a:lnTo>
                      <a:pt x="10430" y="3834"/>
                    </a:lnTo>
                    <a:cubicBezTo>
                      <a:pt x="10430" y="1715"/>
                      <a:pt x="8347" y="1"/>
                      <a:pt x="5775" y="1"/>
                    </a:cubicBezTo>
                    <a:close/>
                  </a:path>
                </a:pathLst>
              </a:custGeom>
              <a:solidFill>
                <a:srgbClr val="ACC9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6150150" y="4921575"/>
                <a:ext cx="334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13360" h="2180" extrusionOk="0">
                    <a:moveTo>
                      <a:pt x="1084" y="0"/>
                    </a:moveTo>
                    <a:cubicBezTo>
                      <a:pt x="489" y="0"/>
                      <a:pt x="1" y="488"/>
                      <a:pt x="1" y="1084"/>
                    </a:cubicBezTo>
                    <a:cubicBezTo>
                      <a:pt x="1" y="1691"/>
                      <a:pt x="489" y="2179"/>
                      <a:pt x="1084" y="2179"/>
                    </a:cubicBezTo>
                    <a:lnTo>
                      <a:pt x="12276" y="2179"/>
                    </a:lnTo>
                    <a:cubicBezTo>
                      <a:pt x="12872" y="2179"/>
                      <a:pt x="13360" y="1691"/>
                      <a:pt x="13360" y="1084"/>
                    </a:cubicBezTo>
                    <a:cubicBezTo>
                      <a:pt x="13360" y="488"/>
                      <a:pt x="12872" y="0"/>
                      <a:pt x="12276" y="0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6186775" y="4880500"/>
                <a:ext cx="2607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1644" extrusionOk="0">
                    <a:moveTo>
                      <a:pt x="0" y="0"/>
                    </a:moveTo>
                    <a:lnTo>
                      <a:pt x="0" y="1643"/>
                    </a:lnTo>
                    <a:lnTo>
                      <a:pt x="10430" y="1643"/>
                    </a:lnTo>
                    <a:lnTo>
                      <a:pt x="10430" y="0"/>
                    </a:ln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6244825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7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57" y="727"/>
                    </a:cubicBezTo>
                    <a:cubicBezTo>
                      <a:pt x="560" y="727"/>
                      <a:pt x="726" y="560"/>
                      <a:pt x="715" y="370"/>
                    </a:cubicBezTo>
                    <a:cubicBezTo>
                      <a:pt x="715" y="167"/>
                      <a:pt x="560" y="1"/>
                      <a:pt x="357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6217425" y="4939425"/>
                <a:ext cx="18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727" extrusionOk="0">
                    <a:moveTo>
                      <a:pt x="358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60"/>
                      <a:pt x="167" y="727"/>
                      <a:pt x="358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58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619005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9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69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69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642610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7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57" y="727"/>
                    </a:cubicBezTo>
                    <a:cubicBezTo>
                      <a:pt x="560" y="727"/>
                      <a:pt x="726" y="560"/>
                      <a:pt x="714" y="370"/>
                    </a:cubicBezTo>
                    <a:cubicBezTo>
                      <a:pt x="714" y="167"/>
                      <a:pt x="560" y="1"/>
                      <a:pt x="357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639870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8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60"/>
                      <a:pt x="167" y="727"/>
                      <a:pt x="358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58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6371325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9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69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69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6260000" y="4737150"/>
                <a:ext cx="4257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18" extrusionOk="0">
                    <a:moveTo>
                      <a:pt x="846" y="1"/>
                    </a:moveTo>
                    <a:cubicBezTo>
                      <a:pt x="670" y="1"/>
                      <a:pt x="492" y="61"/>
                      <a:pt x="346" y="186"/>
                    </a:cubicBezTo>
                    <a:cubicBezTo>
                      <a:pt x="36" y="460"/>
                      <a:pt x="0" y="936"/>
                      <a:pt x="274" y="1257"/>
                    </a:cubicBezTo>
                    <a:cubicBezTo>
                      <a:pt x="422" y="1431"/>
                      <a:pt x="629" y="1518"/>
                      <a:pt x="839" y="1518"/>
                    </a:cubicBezTo>
                    <a:cubicBezTo>
                      <a:pt x="1017" y="1518"/>
                      <a:pt x="1198" y="1455"/>
                      <a:pt x="1346" y="1329"/>
                    </a:cubicBezTo>
                    <a:cubicBezTo>
                      <a:pt x="1667" y="1055"/>
                      <a:pt x="1703" y="579"/>
                      <a:pt x="1417" y="257"/>
                    </a:cubicBezTo>
                    <a:cubicBezTo>
                      <a:pt x="1268" y="88"/>
                      <a:pt x="1058" y="1"/>
                      <a:pt x="846" y="1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6333225" y="4737000"/>
                <a:ext cx="39300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7" extrusionOk="0">
                    <a:moveTo>
                      <a:pt x="801" y="0"/>
                    </a:moveTo>
                    <a:cubicBezTo>
                      <a:pt x="403" y="0"/>
                      <a:pt x="59" y="303"/>
                      <a:pt x="24" y="716"/>
                    </a:cubicBezTo>
                    <a:cubicBezTo>
                      <a:pt x="0" y="1132"/>
                      <a:pt x="310" y="1490"/>
                      <a:pt x="738" y="1525"/>
                    </a:cubicBezTo>
                    <a:cubicBezTo>
                      <a:pt x="754" y="1526"/>
                      <a:pt x="769" y="1527"/>
                      <a:pt x="783" y="1527"/>
                    </a:cubicBezTo>
                    <a:cubicBezTo>
                      <a:pt x="1181" y="1527"/>
                      <a:pt x="1514" y="1225"/>
                      <a:pt x="1548" y="823"/>
                    </a:cubicBezTo>
                    <a:cubicBezTo>
                      <a:pt x="1572" y="406"/>
                      <a:pt x="1262" y="37"/>
                      <a:pt x="846" y="1"/>
                    </a:cubicBezTo>
                    <a:cubicBezTo>
                      <a:pt x="831" y="1"/>
                      <a:pt x="816" y="0"/>
                      <a:pt x="801" y="0"/>
                    </a:cubicBezTo>
                    <a:close/>
                  </a:path>
                </a:pathLst>
              </a:custGeom>
              <a:solidFill>
                <a:srgbClr val="3755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6251075" y="4795650"/>
                <a:ext cx="1321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430" extrusionOk="0">
                    <a:moveTo>
                      <a:pt x="667" y="1"/>
                    </a:moveTo>
                    <a:cubicBezTo>
                      <a:pt x="298" y="1"/>
                      <a:pt x="0" y="299"/>
                      <a:pt x="0" y="668"/>
                    </a:cubicBezTo>
                    <a:lnTo>
                      <a:pt x="0" y="763"/>
                    </a:lnTo>
                    <a:cubicBezTo>
                      <a:pt x="0" y="1132"/>
                      <a:pt x="298" y="1430"/>
                      <a:pt x="667" y="1430"/>
                    </a:cubicBezTo>
                    <a:lnTo>
                      <a:pt x="4620" y="1430"/>
                    </a:lnTo>
                    <a:cubicBezTo>
                      <a:pt x="4989" y="1430"/>
                      <a:pt x="5287" y="1132"/>
                      <a:pt x="5287" y="763"/>
                    </a:cubicBezTo>
                    <a:lnTo>
                      <a:pt x="5287" y="668"/>
                    </a:lnTo>
                    <a:cubicBezTo>
                      <a:pt x="5287" y="299"/>
                      <a:pt x="4989" y="1"/>
                      <a:pt x="4620" y="1"/>
                    </a:cubicBezTo>
                    <a:close/>
                  </a:path>
                </a:pathLst>
              </a:custGeom>
              <a:solidFill>
                <a:srgbClr val="516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6263575" y="4809350"/>
                <a:ext cx="1071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46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46"/>
                      <a:pt x="167" y="346"/>
                    </a:cubicBezTo>
                    <a:lnTo>
                      <a:pt x="4108" y="346"/>
                    </a:lnTo>
                    <a:cubicBezTo>
                      <a:pt x="4215" y="346"/>
                      <a:pt x="4286" y="263"/>
                      <a:pt x="4286" y="167"/>
                    </a:cubicBezTo>
                    <a:cubicBezTo>
                      <a:pt x="4286" y="72"/>
                      <a:pt x="4215" y="1"/>
                      <a:pt x="4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5" name="Google Shape;375;p25"/>
          <p:cNvSpPr/>
          <p:nvPr/>
        </p:nvSpPr>
        <p:spPr>
          <a:xfrm>
            <a:off x="4625076" y="1178196"/>
            <a:ext cx="3805800" cy="1368300"/>
          </a:xfrm>
          <a:prstGeom prst="roundRect">
            <a:avLst>
              <a:gd name="adj" fmla="val 5297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25"/>
          <p:cNvGrpSpPr/>
          <p:nvPr/>
        </p:nvGrpSpPr>
        <p:grpSpPr>
          <a:xfrm>
            <a:off x="822866" y="1283188"/>
            <a:ext cx="234762" cy="218290"/>
            <a:chOff x="8652775" y="883650"/>
            <a:chExt cx="38125" cy="35450"/>
          </a:xfrm>
        </p:grpSpPr>
        <p:sp>
          <p:nvSpPr>
            <p:cNvPr id="377" name="Google Shape;377;p2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86B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5"/>
          <p:cNvSpPr/>
          <p:nvPr/>
        </p:nvSpPr>
        <p:spPr>
          <a:xfrm>
            <a:off x="7779732" y="2813609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rgbClr val="86B5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 txBox="1"/>
          <p:nvPr/>
        </p:nvSpPr>
        <p:spPr>
          <a:xfrm>
            <a:off x="324125" y="485425"/>
            <a:ext cx="76428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1"/>
                </a:solidFill>
              </a:rPr>
              <a:t>ROS </a:t>
            </a:r>
            <a:r>
              <a:rPr lang="en-GB" sz="1800" u="sng" dirty="0" smtClean="0">
                <a:solidFill>
                  <a:schemeClr val="dk1"/>
                </a:solidFill>
              </a:rPr>
              <a:t>features</a:t>
            </a:r>
            <a:endParaRPr sz="1800" b="1" u="sng" dirty="0">
              <a:solidFill>
                <a:schemeClr val="dk1"/>
              </a:solidFill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6105436" y="1340825"/>
            <a:ext cx="214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</a:rPr>
              <a:t>Language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6105436" y="1759574"/>
            <a:ext cx="214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Python 2.7 +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B3436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FFFFFF"/>
                </a:solidFill>
              </a:rPr>
              <a:t>C++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84" name="Google Shape;384;p25"/>
          <p:cNvGrpSpPr/>
          <p:nvPr/>
        </p:nvGrpSpPr>
        <p:grpSpPr>
          <a:xfrm>
            <a:off x="4944141" y="1501477"/>
            <a:ext cx="926840" cy="794758"/>
            <a:chOff x="4041575" y="1574875"/>
            <a:chExt cx="296475" cy="254225"/>
          </a:xfrm>
        </p:grpSpPr>
        <p:sp>
          <p:nvSpPr>
            <p:cNvPr id="385" name="Google Shape;385;p25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rgbClr val="FFFFFF"/>
            </a:solidFill>
            <a:ln w="152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rgbClr val="37555A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5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387" name="Google Shape;387;p25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D8E6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rgbClr val="96B1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rgbClr val="5D91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rgbClr val="86B5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rgbClr val="2B34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>
            <a:spLocks noGrp="1"/>
          </p:cNvSpPr>
          <p:nvPr>
            <p:ph type="sldNum" idx="12"/>
          </p:nvPr>
        </p:nvSpPr>
        <p:spPr>
          <a:xfrm>
            <a:off x="6579350" y="472367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00" tIns="40775" rIns="81600" bIns="407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</a:rPr>
              <a:t>9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ftr" idx="11"/>
          </p:nvPr>
        </p:nvSpPr>
        <p:spPr>
          <a:xfrm>
            <a:off x="2813541" y="4767273"/>
            <a:ext cx="3516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900" tIns="77900" rIns="77900" bIns="77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Manufacturing Improvement Yokoten Center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324125" y="0"/>
            <a:ext cx="3667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/>
              <a:t>Workspace &amp; Package (1)</a:t>
            </a:r>
            <a:endParaRPr sz="2200" b="1"/>
          </a:p>
        </p:txBody>
      </p:sp>
      <p:sp>
        <p:nvSpPr>
          <p:cNvPr id="404" name="Google Shape;404;p26"/>
          <p:cNvSpPr txBox="1"/>
          <p:nvPr/>
        </p:nvSpPr>
        <p:spPr>
          <a:xfrm>
            <a:off x="324125" y="648250"/>
            <a:ext cx="27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Create ROS workspace</a:t>
            </a:r>
            <a:endParaRPr sz="1800" u="sng"/>
          </a:p>
        </p:txBody>
      </p:sp>
      <p:sp>
        <p:nvSpPr>
          <p:cNvPr id="405" name="Google Shape;405;p26"/>
          <p:cNvSpPr txBox="1"/>
          <p:nvPr/>
        </p:nvSpPr>
        <p:spPr>
          <a:xfrm>
            <a:off x="311700" y="1266325"/>
            <a:ext cx="3471900" cy="17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>
                <a:solidFill>
                  <a:schemeClr val="dk1"/>
                </a:solidFill>
              </a:rPr>
              <a:t>Open terminal</a:t>
            </a:r>
            <a:endParaRPr sz="1600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</a:t>
            </a:r>
            <a:r>
              <a:rPr lang="en-GB" sz="1600" dirty="0" err="1">
                <a:solidFill>
                  <a:schemeClr val="dk1"/>
                </a:solidFill>
              </a:rPr>
              <a:t>mkdir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r>
              <a:rPr lang="en-GB" sz="1600" dirty="0" smtClean="0">
                <a:solidFill>
                  <a:schemeClr val="dk1"/>
                </a:solidFill>
              </a:rPr>
              <a:t>-p ~/</a:t>
            </a:r>
            <a:r>
              <a:rPr lang="en-GB" sz="1600" dirty="0" err="1">
                <a:solidFill>
                  <a:schemeClr val="dk1"/>
                </a:solidFill>
              </a:rPr>
              <a:t>your_ws</a:t>
            </a:r>
            <a:r>
              <a:rPr lang="en-GB" sz="1600" dirty="0">
                <a:solidFill>
                  <a:schemeClr val="dk1"/>
                </a:solidFill>
              </a:rPr>
              <a:t>/</a:t>
            </a:r>
            <a:r>
              <a:rPr lang="en-GB" sz="1600" dirty="0" err="1">
                <a:solidFill>
                  <a:schemeClr val="dk1"/>
                </a:solidFill>
              </a:rPr>
              <a:t>src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cd ~/</a:t>
            </a:r>
            <a:r>
              <a:rPr lang="en-GB" sz="1600" dirty="0" err="1">
                <a:solidFill>
                  <a:schemeClr val="dk1"/>
                </a:solidFill>
              </a:rPr>
              <a:t>your_ws</a:t>
            </a:r>
            <a:r>
              <a:rPr lang="en-GB" sz="1600" dirty="0">
                <a:solidFill>
                  <a:schemeClr val="dk1"/>
                </a:solidFill>
              </a:rPr>
              <a:t>/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</a:t>
            </a:r>
            <a:r>
              <a:rPr lang="en-GB" sz="1600" dirty="0" err="1">
                <a:solidFill>
                  <a:schemeClr val="dk1"/>
                </a:solidFill>
              </a:rPr>
              <a:t>catkin_make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$ : source </a:t>
            </a:r>
            <a:r>
              <a:rPr lang="en-GB" sz="1600" dirty="0" err="1">
                <a:solidFill>
                  <a:schemeClr val="dk1"/>
                </a:solidFill>
              </a:rPr>
              <a:t>devel</a:t>
            </a:r>
            <a:r>
              <a:rPr lang="en-GB" sz="1600" dirty="0">
                <a:solidFill>
                  <a:schemeClr val="dk1"/>
                </a:solidFill>
              </a:rPr>
              <a:t>/</a:t>
            </a:r>
            <a:r>
              <a:rPr lang="en-GB" sz="1600" dirty="0" err="1">
                <a:solidFill>
                  <a:schemeClr val="dk1"/>
                </a:solidFill>
              </a:rPr>
              <a:t>setup.bash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406" name="Google Shape;406;p26"/>
          <p:cNvGrpSpPr/>
          <p:nvPr/>
        </p:nvGrpSpPr>
        <p:grpSpPr>
          <a:xfrm>
            <a:off x="4144325" y="1180250"/>
            <a:ext cx="4695000" cy="3257100"/>
            <a:chOff x="3991925" y="1408850"/>
            <a:chExt cx="4695000" cy="3257100"/>
          </a:xfrm>
        </p:grpSpPr>
        <p:sp>
          <p:nvSpPr>
            <p:cNvPr id="407" name="Google Shape;407;p26"/>
            <p:cNvSpPr/>
            <p:nvPr/>
          </p:nvSpPr>
          <p:spPr>
            <a:xfrm>
              <a:off x="3991925" y="1408850"/>
              <a:ext cx="4695000" cy="3257100"/>
            </a:xfrm>
            <a:prstGeom prst="roundRect">
              <a:avLst>
                <a:gd name="adj" fmla="val 5431"/>
              </a:avLst>
            </a:prstGeom>
            <a:solidFill>
              <a:srgbClr val="516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 txBox="1"/>
            <p:nvPr/>
          </p:nvSpPr>
          <p:spPr>
            <a:xfrm>
              <a:off x="4136975" y="1501225"/>
              <a:ext cx="14244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</a:rPr>
                <a:t>Workspace</a:t>
              </a:r>
              <a:endParaRPr sz="1800" b="1">
                <a:solidFill>
                  <a:schemeClr val="lt1"/>
                </a:solidFill>
              </a:endParaRPr>
            </a:p>
          </p:txBody>
        </p:sp>
        <p:grpSp>
          <p:nvGrpSpPr>
            <p:cNvPr id="409" name="Google Shape;409;p26"/>
            <p:cNvGrpSpPr/>
            <p:nvPr/>
          </p:nvGrpSpPr>
          <p:grpSpPr>
            <a:xfrm rot="-577525">
              <a:off x="4393560" y="2116444"/>
              <a:ext cx="911226" cy="1147432"/>
              <a:chOff x="6149875" y="4271313"/>
              <a:chExt cx="334275" cy="420925"/>
            </a:xfrm>
          </p:grpSpPr>
          <p:sp>
            <p:nvSpPr>
              <p:cNvPr id="410" name="Google Shape;410;p26"/>
              <p:cNvSpPr/>
              <p:nvPr/>
            </p:nvSpPr>
            <p:spPr>
              <a:xfrm>
                <a:off x="6149875" y="4271325"/>
                <a:ext cx="334275" cy="420900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6836" extrusionOk="0">
                    <a:moveTo>
                      <a:pt x="5632" y="0"/>
                    </a:moveTo>
                    <a:cubicBezTo>
                      <a:pt x="5382" y="0"/>
                      <a:pt x="5191" y="203"/>
                      <a:pt x="5191" y="453"/>
                    </a:cubicBezTo>
                    <a:cubicBezTo>
                      <a:pt x="5191" y="691"/>
                      <a:pt x="5382" y="893"/>
                      <a:pt x="5632" y="893"/>
                    </a:cubicBezTo>
                    <a:lnTo>
                      <a:pt x="6060" y="2191"/>
                    </a:lnTo>
                    <a:cubicBezTo>
                      <a:pt x="5632" y="2370"/>
                      <a:pt x="5286" y="2715"/>
                      <a:pt x="5144" y="3144"/>
                    </a:cubicBezTo>
                    <a:cubicBezTo>
                      <a:pt x="3048" y="3513"/>
                      <a:pt x="1476" y="5049"/>
                      <a:pt x="1476" y="6882"/>
                    </a:cubicBezTo>
                    <a:lnTo>
                      <a:pt x="1476" y="13026"/>
                    </a:lnTo>
                    <a:lnTo>
                      <a:pt x="1476" y="14669"/>
                    </a:lnTo>
                    <a:lnTo>
                      <a:pt x="1095" y="14669"/>
                    </a:lnTo>
                    <a:cubicBezTo>
                      <a:pt x="488" y="14669"/>
                      <a:pt x="0" y="15157"/>
                      <a:pt x="0" y="15752"/>
                    </a:cubicBezTo>
                    <a:cubicBezTo>
                      <a:pt x="0" y="16348"/>
                      <a:pt x="488" y="16836"/>
                      <a:pt x="1095" y="16836"/>
                    </a:cubicBezTo>
                    <a:lnTo>
                      <a:pt x="12275" y="16836"/>
                    </a:lnTo>
                    <a:cubicBezTo>
                      <a:pt x="12871" y="16836"/>
                      <a:pt x="13359" y="16348"/>
                      <a:pt x="13359" y="15752"/>
                    </a:cubicBezTo>
                    <a:cubicBezTo>
                      <a:pt x="13371" y="15145"/>
                      <a:pt x="12883" y="14669"/>
                      <a:pt x="12287" y="14669"/>
                    </a:cubicBezTo>
                    <a:lnTo>
                      <a:pt x="11906" y="14669"/>
                    </a:lnTo>
                    <a:lnTo>
                      <a:pt x="11906" y="13026"/>
                    </a:lnTo>
                    <a:lnTo>
                      <a:pt x="11906" y="6882"/>
                    </a:lnTo>
                    <a:cubicBezTo>
                      <a:pt x="11906" y="5049"/>
                      <a:pt x="10323" y="3513"/>
                      <a:pt x="8227" y="3144"/>
                    </a:cubicBezTo>
                    <a:cubicBezTo>
                      <a:pt x="8084" y="2715"/>
                      <a:pt x="7751" y="2358"/>
                      <a:pt x="7310" y="2191"/>
                    </a:cubicBezTo>
                    <a:lnTo>
                      <a:pt x="7739" y="893"/>
                    </a:lnTo>
                    <a:cubicBezTo>
                      <a:pt x="7989" y="893"/>
                      <a:pt x="8192" y="691"/>
                      <a:pt x="8192" y="453"/>
                    </a:cubicBezTo>
                    <a:cubicBezTo>
                      <a:pt x="8192" y="203"/>
                      <a:pt x="7989" y="0"/>
                      <a:pt x="7739" y="0"/>
                    </a:cubicBezTo>
                    <a:cubicBezTo>
                      <a:pt x="7501" y="0"/>
                      <a:pt x="7299" y="203"/>
                      <a:pt x="7299" y="453"/>
                    </a:cubicBezTo>
                    <a:cubicBezTo>
                      <a:pt x="7299" y="596"/>
                      <a:pt x="7370" y="727"/>
                      <a:pt x="7477" y="810"/>
                    </a:cubicBezTo>
                    <a:lnTo>
                      <a:pt x="7049" y="2108"/>
                    </a:lnTo>
                    <a:cubicBezTo>
                      <a:pt x="6929" y="2084"/>
                      <a:pt x="6810" y="2072"/>
                      <a:pt x="6691" y="2072"/>
                    </a:cubicBezTo>
                    <a:cubicBezTo>
                      <a:pt x="6560" y="2072"/>
                      <a:pt x="6441" y="2084"/>
                      <a:pt x="6334" y="2108"/>
                    </a:cubicBezTo>
                    <a:lnTo>
                      <a:pt x="5894" y="810"/>
                    </a:lnTo>
                    <a:cubicBezTo>
                      <a:pt x="6001" y="727"/>
                      <a:pt x="6072" y="596"/>
                      <a:pt x="6072" y="453"/>
                    </a:cubicBezTo>
                    <a:cubicBezTo>
                      <a:pt x="6072" y="203"/>
                      <a:pt x="5882" y="0"/>
                      <a:pt x="56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rgbClr val="37555A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1" name="Google Shape;411;p26"/>
              <p:cNvGrpSpPr/>
              <p:nvPr/>
            </p:nvGrpSpPr>
            <p:grpSpPr>
              <a:xfrm>
                <a:off x="6150150" y="4271313"/>
                <a:ext cx="334000" cy="420925"/>
                <a:chOff x="6150150" y="4555150"/>
                <a:chExt cx="334000" cy="420925"/>
              </a:xfrm>
            </p:grpSpPr>
            <p:sp>
              <p:nvSpPr>
                <p:cNvPr id="412" name="Google Shape;412;p26"/>
                <p:cNvSpPr/>
                <p:nvPr/>
              </p:nvSpPr>
              <p:spPr>
                <a:xfrm>
                  <a:off x="6320725" y="4562900"/>
                  <a:ext cx="26800" cy="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501" extrusionOk="0">
                      <a:moveTo>
                        <a:pt x="810" y="0"/>
                      </a:moveTo>
                      <a:lnTo>
                        <a:pt x="0" y="2417"/>
                      </a:lnTo>
                      <a:lnTo>
                        <a:pt x="262" y="2501"/>
                      </a:lnTo>
                      <a:lnTo>
                        <a:pt x="1072" y="84"/>
                      </a:lnTo>
                      <a:lnTo>
                        <a:pt x="810" y="0"/>
                      </a:ln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6"/>
                <p:cNvSpPr/>
                <p:nvPr/>
              </p:nvSpPr>
              <p:spPr>
                <a:xfrm>
                  <a:off x="6332325" y="4555150"/>
                  <a:ext cx="22350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82" extrusionOk="0">
                      <a:moveTo>
                        <a:pt x="453" y="1"/>
                      </a:moveTo>
                      <a:cubicBezTo>
                        <a:pt x="203" y="1"/>
                        <a:pt x="1" y="191"/>
                        <a:pt x="1" y="441"/>
                      </a:cubicBezTo>
                      <a:cubicBezTo>
                        <a:pt x="1" y="691"/>
                        <a:pt x="203" y="882"/>
                        <a:pt x="453" y="882"/>
                      </a:cubicBezTo>
                      <a:cubicBezTo>
                        <a:pt x="691" y="882"/>
                        <a:pt x="894" y="691"/>
                        <a:pt x="894" y="441"/>
                      </a:cubicBezTo>
                      <a:cubicBezTo>
                        <a:pt x="894" y="191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6"/>
                <p:cNvSpPr/>
                <p:nvPr/>
              </p:nvSpPr>
              <p:spPr>
                <a:xfrm>
                  <a:off x="6287075" y="4563500"/>
                  <a:ext cx="26825" cy="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2501" extrusionOk="0">
                      <a:moveTo>
                        <a:pt x="263" y="0"/>
                      </a:moveTo>
                      <a:lnTo>
                        <a:pt x="1" y="83"/>
                      </a:lnTo>
                      <a:lnTo>
                        <a:pt x="810" y="2500"/>
                      </a:lnTo>
                      <a:lnTo>
                        <a:pt x="1072" y="2417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6"/>
                <p:cNvSpPr/>
                <p:nvPr/>
              </p:nvSpPr>
              <p:spPr>
                <a:xfrm>
                  <a:off x="6279650" y="4555150"/>
                  <a:ext cx="22350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82" extrusionOk="0">
                      <a:moveTo>
                        <a:pt x="441" y="1"/>
                      </a:moveTo>
                      <a:cubicBezTo>
                        <a:pt x="203" y="1"/>
                        <a:pt x="0" y="191"/>
                        <a:pt x="0" y="441"/>
                      </a:cubicBezTo>
                      <a:cubicBezTo>
                        <a:pt x="0" y="691"/>
                        <a:pt x="203" y="882"/>
                        <a:pt x="441" y="882"/>
                      </a:cubicBezTo>
                      <a:cubicBezTo>
                        <a:pt x="691" y="882"/>
                        <a:pt x="893" y="691"/>
                        <a:pt x="893" y="441"/>
                      </a:cubicBezTo>
                      <a:cubicBezTo>
                        <a:pt x="893" y="191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6"/>
                <p:cNvSpPr/>
                <p:nvPr/>
              </p:nvSpPr>
              <p:spPr>
                <a:xfrm>
                  <a:off x="6276675" y="4606950"/>
                  <a:ext cx="8067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" h="1525" extrusionOk="0">
                      <a:moveTo>
                        <a:pt x="1619" y="0"/>
                      </a:moveTo>
                      <a:cubicBezTo>
                        <a:pt x="726" y="0"/>
                        <a:pt x="0" y="679"/>
                        <a:pt x="0" y="1524"/>
                      </a:cubicBezTo>
                      <a:lnTo>
                        <a:pt x="3227" y="1524"/>
                      </a:lnTo>
                      <a:cubicBezTo>
                        <a:pt x="3227" y="679"/>
                        <a:pt x="2512" y="0"/>
                        <a:pt x="1619" y="0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6"/>
                <p:cNvSpPr/>
                <p:nvPr/>
              </p:nvSpPr>
              <p:spPr>
                <a:xfrm>
                  <a:off x="6186775" y="4631350"/>
                  <a:ext cx="260775" cy="3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1" h="13479" extrusionOk="0">
                      <a:moveTo>
                        <a:pt x="4656" y="1"/>
                      </a:moveTo>
                      <a:cubicBezTo>
                        <a:pt x="2084" y="1"/>
                        <a:pt x="0" y="1715"/>
                        <a:pt x="0" y="3834"/>
                      </a:cubicBezTo>
                      <a:lnTo>
                        <a:pt x="0" y="13478"/>
                      </a:lnTo>
                      <a:lnTo>
                        <a:pt x="10430" y="13478"/>
                      </a:lnTo>
                      <a:lnTo>
                        <a:pt x="10430" y="3834"/>
                      </a:lnTo>
                      <a:cubicBezTo>
                        <a:pt x="10430" y="1715"/>
                        <a:pt x="8347" y="1"/>
                        <a:pt x="5775" y="1"/>
                      </a:cubicBezTo>
                      <a:close/>
                    </a:path>
                  </a:pathLst>
                </a:custGeom>
                <a:solidFill>
                  <a:srgbClr val="ACC9C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26"/>
                <p:cNvSpPr/>
                <p:nvPr/>
              </p:nvSpPr>
              <p:spPr>
                <a:xfrm>
                  <a:off x="6150150" y="4921575"/>
                  <a:ext cx="334000" cy="5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0" h="2180" extrusionOk="0">
                      <a:moveTo>
                        <a:pt x="1084" y="0"/>
                      </a:moveTo>
                      <a:cubicBezTo>
                        <a:pt x="489" y="0"/>
                        <a:pt x="1" y="488"/>
                        <a:pt x="1" y="1084"/>
                      </a:cubicBezTo>
                      <a:cubicBezTo>
                        <a:pt x="1" y="1691"/>
                        <a:pt x="489" y="2179"/>
                        <a:pt x="1084" y="2179"/>
                      </a:cubicBezTo>
                      <a:lnTo>
                        <a:pt x="12276" y="2179"/>
                      </a:lnTo>
                      <a:cubicBezTo>
                        <a:pt x="12872" y="2179"/>
                        <a:pt x="13360" y="1691"/>
                        <a:pt x="13360" y="1084"/>
                      </a:cubicBezTo>
                      <a:cubicBezTo>
                        <a:pt x="13360" y="488"/>
                        <a:pt x="12872" y="0"/>
                        <a:pt x="12276" y="0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26"/>
                <p:cNvSpPr/>
                <p:nvPr/>
              </p:nvSpPr>
              <p:spPr>
                <a:xfrm>
                  <a:off x="6186775" y="4880500"/>
                  <a:ext cx="260775" cy="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1" h="1644" extrusionOk="0">
                      <a:moveTo>
                        <a:pt x="0" y="0"/>
                      </a:moveTo>
                      <a:lnTo>
                        <a:pt x="0" y="1643"/>
                      </a:lnTo>
                      <a:lnTo>
                        <a:pt x="10430" y="1643"/>
                      </a:lnTo>
                      <a:lnTo>
                        <a:pt x="10430" y="0"/>
                      </a:ln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26"/>
                <p:cNvSpPr/>
                <p:nvPr/>
              </p:nvSpPr>
              <p:spPr>
                <a:xfrm>
                  <a:off x="6244825" y="4939425"/>
                  <a:ext cx="1817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357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cubicBezTo>
                        <a:pt x="0" y="560"/>
                        <a:pt x="167" y="727"/>
                        <a:pt x="357" y="727"/>
                      </a:cubicBezTo>
                      <a:cubicBezTo>
                        <a:pt x="560" y="727"/>
                        <a:pt x="726" y="560"/>
                        <a:pt x="715" y="370"/>
                      </a:cubicBezTo>
                      <a:cubicBezTo>
                        <a:pt x="715" y="167"/>
                        <a:pt x="560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26"/>
                <p:cNvSpPr/>
                <p:nvPr/>
              </p:nvSpPr>
              <p:spPr>
                <a:xfrm>
                  <a:off x="6217425" y="4939425"/>
                  <a:ext cx="18200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727" extrusionOk="0">
                      <a:moveTo>
                        <a:pt x="358" y="1"/>
                      </a:moveTo>
                      <a:cubicBezTo>
                        <a:pt x="167" y="1"/>
                        <a:pt x="1" y="167"/>
                        <a:pt x="1" y="370"/>
                      </a:cubicBezTo>
                      <a:cubicBezTo>
                        <a:pt x="1" y="560"/>
                        <a:pt x="167" y="727"/>
                        <a:pt x="358" y="727"/>
                      </a:cubicBezTo>
                      <a:cubicBezTo>
                        <a:pt x="560" y="727"/>
                        <a:pt x="727" y="560"/>
                        <a:pt x="727" y="370"/>
                      </a:cubicBezTo>
                      <a:cubicBezTo>
                        <a:pt x="727" y="167"/>
                        <a:pt x="560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26"/>
                <p:cNvSpPr/>
                <p:nvPr/>
              </p:nvSpPr>
              <p:spPr>
                <a:xfrm>
                  <a:off x="6190050" y="4939425"/>
                  <a:ext cx="1817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cubicBezTo>
                        <a:pt x="0" y="560"/>
                        <a:pt x="167" y="727"/>
                        <a:pt x="369" y="727"/>
                      </a:cubicBezTo>
                      <a:cubicBezTo>
                        <a:pt x="560" y="727"/>
                        <a:pt x="727" y="560"/>
                        <a:pt x="727" y="370"/>
                      </a:cubicBezTo>
                      <a:cubicBezTo>
                        <a:pt x="727" y="167"/>
                        <a:pt x="560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26"/>
                <p:cNvSpPr/>
                <p:nvPr/>
              </p:nvSpPr>
              <p:spPr>
                <a:xfrm>
                  <a:off x="6426100" y="4939425"/>
                  <a:ext cx="1817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357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cubicBezTo>
                        <a:pt x="0" y="560"/>
                        <a:pt x="167" y="727"/>
                        <a:pt x="357" y="727"/>
                      </a:cubicBezTo>
                      <a:cubicBezTo>
                        <a:pt x="560" y="727"/>
                        <a:pt x="726" y="560"/>
                        <a:pt x="714" y="370"/>
                      </a:cubicBezTo>
                      <a:cubicBezTo>
                        <a:pt x="714" y="167"/>
                        <a:pt x="560" y="1"/>
                        <a:pt x="357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26"/>
                <p:cNvSpPr/>
                <p:nvPr/>
              </p:nvSpPr>
              <p:spPr>
                <a:xfrm>
                  <a:off x="6398700" y="4939425"/>
                  <a:ext cx="1817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358" y="1"/>
                      </a:moveTo>
                      <a:cubicBezTo>
                        <a:pt x="167" y="1"/>
                        <a:pt x="1" y="167"/>
                        <a:pt x="1" y="370"/>
                      </a:cubicBezTo>
                      <a:cubicBezTo>
                        <a:pt x="1" y="560"/>
                        <a:pt x="167" y="727"/>
                        <a:pt x="358" y="727"/>
                      </a:cubicBezTo>
                      <a:cubicBezTo>
                        <a:pt x="560" y="727"/>
                        <a:pt x="727" y="560"/>
                        <a:pt x="727" y="370"/>
                      </a:cubicBezTo>
                      <a:cubicBezTo>
                        <a:pt x="727" y="167"/>
                        <a:pt x="560" y="1"/>
                        <a:pt x="358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26"/>
                <p:cNvSpPr/>
                <p:nvPr/>
              </p:nvSpPr>
              <p:spPr>
                <a:xfrm>
                  <a:off x="6371325" y="4939425"/>
                  <a:ext cx="18175" cy="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cubicBezTo>
                        <a:pt x="0" y="560"/>
                        <a:pt x="167" y="727"/>
                        <a:pt x="369" y="727"/>
                      </a:cubicBezTo>
                      <a:cubicBezTo>
                        <a:pt x="560" y="727"/>
                        <a:pt x="727" y="560"/>
                        <a:pt x="727" y="370"/>
                      </a:cubicBezTo>
                      <a:cubicBezTo>
                        <a:pt x="727" y="167"/>
                        <a:pt x="560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26"/>
                <p:cNvSpPr/>
                <p:nvPr/>
              </p:nvSpPr>
              <p:spPr>
                <a:xfrm>
                  <a:off x="6260000" y="4737150"/>
                  <a:ext cx="4257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518" extrusionOk="0">
                      <a:moveTo>
                        <a:pt x="846" y="1"/>
                      </a:moveTo>
                      <a:cubicBezTo>
                        <a:pt x="670" y="1"/>
                        <a:pt x="492" y="61"/>
                        <a:pt x="346" y="186"/>
                      </a:cubicBezTo>
                      <a:cubicBezTo>
                        <a:pt x="36" y="460"/>
                        <a:pt x="0" y="936"/>
                        <a:pt x="274" y="1257"/>
                      </a:cubicBezTo>
                      <a:cubicBezTo>
                        <a:pt x="422" y="1431"/>
                        <a:pt x="629" y="1518"/>
                        <a:pt x="839" y="1518"/>
                      </a:cubicBezTo>
                      <a:cubicBezTo>
                        <a:pt x="1017" y="1518"/>
                        <a:pt x="1198" y="1455"/>
                        <a:pt x="1346" y="1329"/>
                      </a:cubicBezTo>
                      <a:cubicBezTo>
                        <a:pt x="1667" y="1055"/>
                        <a:pt x="1703" y="579"/>
                        <a:pt x="1417" y="257"/>
                      </a:cubicBezTo>
                      <a:cubicBezTo>
                        <a:pt x="1268" y="88"/>
                        <a:pt x="1058" y="1"/>
                        <a:pt x="846" y="1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6"/>
                <p:cNvSpPr/>
                <p:nvPr/>
              </p:nvSpPr>
              <p:spPr>
                <a:xfrm>
                  <a:off x="6333225" y="4737000"/>
                  <a:ext cx="39300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527" extrusionOk="0">
                      <a:moveTo>
                        <a:pt x="801" y="0"/>
                      </a:moveTo>
                      <a:cubicBezTo>
                        <a:pt x="403" y="0"/>
                        <a:pt x="59" y="303"/>
                        <a:pt x="24" y="716"/>
                      </a:cubicBezTo>
                      <a:cubicBezTo>
                        <a:pt x="0" y="1132"/>
                        <a:pt x="310" y="1490"/>
                        <a:pt x="738" y="1525"/>
                      </a:cubicBezTo>
                      <a:cubicBezTo>
                        <a:pt x="754" y="1526"/>
                        <a:pt x="769" y="1527"/>
                        <a:pt x="783" y="1527"/>
                      </a:cubicBezTo>
                      <a:cubicBezTo>
                        <a:pt x="1181" y="1527"/>
                        <a:pt x="1514" y="1225"/>
                        <a:pt x="1548" y="823"/>
                      </a:cubicBezTo>
                      <a:cubicBezTo>
                        <a:pt x="1572" y="406"/>
                        <a:pt x="1262" y="37"/>
                        <a:pt x="846" y="1"/>
                      </a:cubicBezTo>
                      <a:cubicBezTo>
                        <a:pt x="831" y="1"/>
                        <a:pt x="816" y="0"/>
                        <a:pt x="801" y="0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6"/>
                <p:cNvSpPr/>
                <p:nvPr/>
              </p:nvSpPr>
              <p:spPr>
                <a:xfrm>
                  <a:off x="6251075" y="4795650"/>
                  <a:ext cx="132175" cy="3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430" extrusionOk="0">
                      <a:moveTo>
                        <a:pt x="667" y="1"/>
                      </a:moveTo>
                      <a:cubicBezTo>
                        <a:pt x="298" y="1"/>
                        <a:pt x="0" y="299"/>
                        <a:pt x="0" y="668"/>
                      </a:cubicBezTo>
                      <a:lnTo>
                        <a:pt x="0" y="763"/>
                      </a:lnTo>
                      <a:cubicBezTo>
                        <a:pt x="0" y="1132"/>
                        <a:pt x="298" y="1430"/>
                        <a:pt x="667" y="1430"/>
                      </a:cubicBezTo>
                      <a:lnTo>
                        <a:pt x="4620" y="1430"/>
                      </a:lnTo>
                      <a:cubicBezTo>
                        <a:pt x="4989" y="1430"/>
                        <a:pt x="5287" y="1132"/>
                        <a:pt x="5287" y="763"/>
                      </a:cubicBezTo>
                      <a:lnTo>
                        <a:pt x="5287" y="668"/>
                      </a:lnTo>
                      <a:cubicBezTo>
                        <a:pt x="5287" y="299"/>
                        <a:pt x="4989" y="1"/>
                        <a:pt x="4620" y="1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6"/>
                <p:cNvSpPr/>
                <p:nvPr/>
              </p:nvSpPr>
              <p:spPr>
                <a:xfrm>
                  <a:off x="6263575" y="4809350"/>
                  <a:ext cx="107175" cy="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7" h="346" extrusionOk="0">
                      <a:moveTo>
                        <a:pt x="167" y="1"/>
                      </a:moveTo>
                      <a:cubicBezTo>
                        <a:pt x="72" y="1"/>
                        <a:pt x="0" y="72"/>
                        <a:pt x="0" y="167"/>
                      </a:cubicBezTo>
                      <a:cubicBezTo>
                        <a:pt x="0" y="263"/>
                        <a:pt x="72" y="346"/>
                        <a:pt x="167" y="346"/>
                      </a:cubicBezTo>
                      <a:lnTo>
                        <a:pt x="4108" y="346"/>
                      </a:lnTo>
                      <a:cubicBezTo>
                        <a:pt x="4215" y="346"/>
                        <a:pt x="4286" y="263"/>
                        <a:pt x="4286" y="167"/>
                      </a:cubicBezTo>
                      <a:cubicBezTo>
                        <a:pt x="4286" y="72"/>
                        <a:pt x="4215" y="1"/>
                        <a:pt x="410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26"/>
            <p:cNvGrpSpPr/>
            <p:nvPr/>
          </p:nvGrpSpPr>
          <p:grpSpPr>
            <a:xfrm rot="830319">
              <a:off x="6837611" y="1757331"/>
              <a:ext cx="1080044" cy="1016628"/>
              <a:chOff x="3685713" y="4288888"/>
              <a:chExt cx="329550" cy="310200"/>
            </a:xfrm>
          </p:grpSpPr>
          <p:sp>
            <p:nvSpPr>
              <p:cNvPr id="431" name="Google Shape;431;p26"/>
              <p:cNvSpPr/>
              <p:nvPr/>
            </p:nvSpPr>
            <p:spPr>
              <a:xfrm>
                <a:off x="3685713" y="4288888"/>
                <a:ext cx="32955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13182" h="12408" extrusionOk="0">
                    <a:moveTo>
                      <a:pt x="6740" y="1"/>
                    </a:moveTo>
                    <a:cubicBezTo>
                      <a:pt x="6430" y="1"/>
                      <a:pt x="6168" y="263"/>
                      <a:pt x="6168" y="572"/>
                    </a:cubicBezTo>
                    <a:cubicBezTo>
                      <a:pt x="6168" y="834"/>
                      <a:pt x="6347" y="1049"/>
                      <a:pt x="6597" y="1120"/>
                    </a:cubicBezTo>
                    <a:lnTo>
                      <a:pt x="6585" y="1120"/>
                    </a:lnTo>
                    <a:lnTo>
                      <a:pt x="6585" y="2787"/>
                    </a:lnTo>
                    <a:cubicBezTo>
                      <a:pt x="5704" y="2846"/>
                      <a:pt x="4990" y="3430"/>
                      <a:pt x="4763" y="4192"/>
                    </a:cubicBezTo>
                    <a:lnTo>
                      <a:pt x="2692" y="4192"/>
                    </a:lnTo>
                    <a:cubicBezTo>
                      <a:pt x="1858" y="4192"/>
                      <a:pt x="1180" y="4930"/>
                      <a:pt x="1180" y="5847"/>
                    </a:cubicBezTo>
                    <a:lnTo>
                      <a:pt x="1180" y="6561"/>
                    </a:lnTo>
                    <a:cubicBezTo>
                      <a:pt x="1144" y="6549"/>
                      <a:pt x="1108" y="6549"/>
                      <a:pt x="1061" y="6549"/>
                    </a:cubicBezTo>
                    <a:cubicBezTo>
                      <a:pt x="799" y="6549"/>
                      <a:pt x="584" y="6764"/>
                      <a:pt x="584" y="7025"/>
                    </a:cubicBezTo>
                    <a:lnTo>
                      <a:pt x="584" y="7156"/>
                    </a:lnTo>
                    <a:lnTo>
                      <a:pt x="572" y="7156"/>
                    </a:lnTo>
                    <a:cubicBezTo>
                      <a:pt x="251" y="7156"/>
                      <a:pt x="1" y="7406"/>
                      <a:pt x="1" y="7728"/>
                    </a:cubicBezTo>
                    <a:cubicBezTo>
                      <a:pt x="1" y="8049"/>
                      <a:pt x="251" y="8299"/>
                      <a:pt x="572" y="8299"/>
                    </a:cubicBezTo>
                    <a:lnTo>
                      <a:pt x="584" y="8299"/>
                    </a:lnTo>
                    <a:lnTo>
                      <a:pt x="584" y="8418"/>
                    </a:lnTo>
                    <a:cubicBezTo>
                      <a:pt x="584" y="8692"/>
                      <a:pt x="799" y="8907"/>
                      <a:pt x="1061" y="8907"/>
                    </a:cubicBezTo>
                    <a:cubicBezTo>
                      <a:pt x="1108" y="8907"/>
                      <a:pt x="1144" y="8895"/>
                      <a:pt x="1180" y="8895"/>
                    </a:cubicBezTo>
                    <a:lnTo>
                      <a:pt x="1180" y="10038"/>
                    </a:lnTo>
                    <a:cubicBezTo>
                      <a:pt x="1180" y="10157"/>
                      <a:pt x="1191" y="10276"/>
                      <a:pt x="1215" y="10383"/>
                    </a:cubicBezTo>
                    <a:cubicBezTo>
                      <a:pt x="668" y="10395"/>
                      <a:pt x="227" y="10847"/>
                      <a:pt x="227" y="11395"/>
                    </a:cubicBezTo>
                    <a:cubicBezTo>
                      <a:pt x="227" y="11955"/>
                      <a:pt x="680" y="12407"/>
                      <a:pt x="1227" y="12407"/>
                    </a:cubicBezTo>
                    <a:lnTo>
                      <a:pt x="11943" y="12407"/>
                    </a:lnTo>
                    <a:cubicBezTo>
                      <a:pt x="12502" y="12407"/>
                      <a:pt x="12955" y="11955"/>
                      <a:pt x="12955" y="11395"/>
                    </a:cubicBezTo>
                    <a:cubicBezTo>
                      <a:pt x="12955" y="10847"/>
                      <a:pt x="12502" y="10395"/>
                      <a:pt x="11955" y="10383"/>
                    </a:cubicBezTo>
                    <a:cubicBezTo>
                      <a:pt x="11979" y="10276"/>
                      <a:pt x="11990" y="10157"/>
                      <a:pt x="11990" y="10038"/>
                    </a:cubicBezTo>
                    <a:lnTo>
                      <a:pt x="11990" y="8883"/>
                    </a:lnTo>
                    <a:cubicBezTo>
                      <a:pt x="12026" y="8895"/>
                      <a:pt x="12074" y="8907"/>
                      <a:pt x="12110" y="8907"/>
                    </a:cubicBezTo>
                    <a:cubicBezTo>
                      <a:pt x="12383" y="8907"/>
                      <a:pt x="12598" y="8692"/>
                      <a:pt x="12598" y="8418"/>
                    </a:cubicBezTo>
                    <a:lnTo>
                      <a:pt x="12598" y="8299"/>
                    </a:lnTo>
                    <a:lnTo>
                      <a:pt x="12610" y="8299"/>
                    </a:lnTo>
                    <a:cubicBezTo>
                      <a:pt x="12919" y="8299"/>
                      <a:pt x="13181" y="8037"/>
                      <a:pt x="13181" y="7728"/>
                    </a:cubicBezTo>
                    <a:cubicBezTo>
                      <a:pt x="13181" y="7406"/>
                      <a:pt x="12919" y="7156"/>
                      <a:pt x="12610" y="7156"/>
                    </a:cubicBezTo>
                    <a:lnTo>
                      <a:pt x="12598" y="7156"/>
                    </a:lnTo>
                    <a:lnTo>
                      <a:pt x="12598" y="7025"/>
                    </a:lnTo>
                    <a:cubicBezTo>
                      <a:pt x="12598" y="6764"/>
                      <a:pt x="12371" y="6549"/>
                      <a:pt x="12110" y="6549"/>
                    </a:cubicBezTo>
                    <a:cubicBezTo>
                      <a:pt x="12062" y="6549"/>
                      <a:pt x="12026" y="6549"/>
                      <a:pt x="11990" y="6561"/>
                    </a:cubicBezTo>
                    <a:lnTo>
                      <a:pt x="11990" y="5847"/>
                    </a:lnTo>
                    <a:cubicBezTo>
                      <a:pt x="11990" y="4930"/>
                      <a:pt x="11312" y="4192"/>
                      <a:pt x="10490" y="4192"/>
                    </a:cubicBezTo>
                    <a:lnTo>
                      <a:pt x="8716" y="4192"/>
                    </a:lnTo>
                    <a:cubicBezTo>
                      <a:pt x="8490" y="3430"/>
                      <a:pt x="7776" y="2846"/>
                      <a:pt x="6895" y="2787"/>
                    </a:cubicBezTo>
                    <a:lnTo>
                      <a:pt x="6895" y="1120"/>
                    </a:lnTo>
                    <a:lnTo>
                      <a:pt x="6883" y="1120"/>
                    </a:lnTo>
                    <a:cubicBezTo>
                      <a:pt x="7133" y="1060"/>
                      <a:pt x="7311" y="834"/>
                      <a:pt x="7311" y="572"/>
                    </a:cubicBezTo>
                    <a:cubicBezTo>
                      <a:pt x="7311" y="263"/>
                      <a:pt x="7049" y="1"/>
                      <a:pt x="67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rgbClr val="37555A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2" name="Google Shape;432;p26"/>
              <p:cNvGrpSpPr/>
              <p:nvPr/>
            </p:nvGrpSpPr>
            <p:grpSpPr>
              <a:xfrm>
                <a:off x="3685713" y="4289050"/>
                <a:ext cx="329550" cy="309875"/>
                <a:chOff x="3816825" y="4572725"/>
                <a:chExt cx="329550" cy="309875"/>
              </a:xfrm>
            </p:grpSpPr>
            <p:sp>
              <p:nvSpPr>
                <p:cNvPr id="433" name="Google Shape;433;p26"/>
                <p:cNvSpPr/>
                <p:nvPr/>
              </p:nvSpPr>
              <p:spPr>
                <a:xfrm>
                  <a:off x="3816825" y="4751300"/>
                  <a:ext cx="28600" cy="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44" extrusionOk="0">
                      <a:moveTo>
                        <a:pt x="572" y="1"/>
                      </a:moveTo>
                      <a:cubicBezTo>
                        <a:pt x="251" y="1"/>
                        <a:pt x="1" y="263"/>
                        <a:pt x="1" y="572"/>
                      </a:cubicBezTo>
                      <a:cubicBezTo>
                        <a:pt x="1" y="894"/>
                        <a:pt x="251" y="1144"/>
                        <a:pt x="572" y="1144"/>
                      </a:cubicBezTo>
                      <a:cubicBezTo>
                        <a:pt x="882" y="1144"/>
                        <a:pt x="1144" y="894"/>
                        <a:pt x="1144" y="572"/>
                      </a:cubicBezTo>
                      <a:cubicBezTo>
                        <a:pt x="1144" y="263"/>
                        <a:pt x="882" y="1"/>
                        <a:pt x="572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6"/>
                <p:cNvSpPr/>
                <p:nvPr/>
              </p:nvSpPr>
              <p:spPr>
                <a:xfrm>
                  <a:off x="3981450" y="4600400"/>
                  <a:ext cx="7750" cy="1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4525" extrusionOk="0">
                      <a:moveTo>
                        <a:pt x="0" y="0"/>
                      </a:moveTo>
                      <a:lnTo>
                        <a:pt x="0" y="4525"/>
                      </a:lnTo>
                      <a:lnTo>
                        <a:pt x="310" y="4525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ACC9C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6"/>
                <p:cNvSpPr/>
                <p:nvPr/>
              </p:nvSpPr>
              <p:spPr>
                <a:xfrm>
                  <a:off x="3933825" y="4642075"/>
                  <a:ext cx="103000" cy="4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0" h="1941" extrusionOk="0">
                      <a:moveTo>
                        <a:pt x="2060" y="0"/>
                      </a:moveTo>
                      <a:cubicBezTo>
                        <a:pt x="917" y="0"/>
                        <a:pt x="0" y="869"/>
                        <a:pt x="0" y="1941"/>
                      </a:cubicBezTo>
                      <a:lnTo>
                        <a:pt x="4120" y="1941"/>
                      </a:lnTo>
                      <a:cubicBezTo>
                        <a:pt x="4120" y="869"/>
                        <a:pt x="3191" y="0"/>
                        <a:pt x="2060" y="0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6"/>
                <p:cNvSpPr/>
                <p:nvPr/>
              </p:nvSpPr>
              <p:spPr>
                <a:xfrm>
                  <a:off x="3831425" y="4736125"/>
                  <a:ext cx="24125" cy="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2370" extrusionOk="0">
                      <a:moveTo>
                        <a:pt x="477" y="1"/>
                      </a:moveTo>
                      <a:cubicBezTo>
                        <a:pt x="215" y="1"/>
                        <a:pt x="0" y="227"/>
                        <a:pt x="0" y="489"/>
                      </a:cubicBezTo>
                      <a:lnTo>
                        <a:pt x="0" y="1882"/>
                      </a:lnTo>
                      <a:cubicBezTo>
                        <a:pt x="0" y="2144"/>
                        <a:pt x="215" y="2370"/>
                        <a:pt x="477" y="2370"/>
                      </a:cubicBezTo>
                      <a:cubicBezTo>
                        <a:pt x="750" y="2370"/>
                        <a:pt x="965" y="2144"/>
                        <a:pt x="965" y="1882"/>
                      </a:cubicBezTo>
                      <a:lnTo>
                        <a:pt x="965" y="489"/>
                      </a:lnTo>
                      <a:cubicBezTo>
                        <a:pt x="965" y="215"/>
                        <a:pt x="75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6"/>
                <p:cNvSpPr/>
                <p:nvPr/>
              </p:nvSpPr>
              <p:spPr>
                <a:xfrm>
                  <a:off x="4117475" y="4751300"/>
                  <a:ext cx="28900" cy="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44" extrusionOk="0">
                      <a:moveTo>
                        <a:pt x="584" y="1"/>
                      </a:moveTo>
                      <a:cubicBezTo>
                        <a:pt x="262" y="1"/>
                        <a:pt x="0" y="263"/>
                        <a:pt x="0" y="572"/>
                      </a:cubicBezTo>
                      <a:cubicBezTo>
                        <a:pt x="0" y="894"/>
                        <a:pt x="262" y="1144"/>
                        <a:pt x="584" y="1144"/>
                      </a:cubicBezTo>
                      <a:cubicBezTo>
                        <a:pt x="893" y="1144"/>
                        <a:pt x="1155" y="894"/>
                        <a:pt x="1155" y="572"/>
                      </a:cubicBezTo>
                      <a:cubicBezTo>
                        <a:pt x="1155" y="263"/>
                        <a:pt x="893" y="1"/>
                        <a:pt x="584" y="1"/>
                      </a:cubicBezTo>
                      <a:close/>
                    </a:path>
                  </a:pathLst>
                </a:custGeom>
                <a:solidFill>
                  <a:srgbClr val="96B1B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6"/>
                <p:cNvSpPr/>
                <p:nvPr/>
              </p:nvSpPr>
              <p:spPr>
                <a:xfrm>
                  <a:off x="4107350" y="4736125"/>
                  <a:ext cx="24425" cy="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2370" extrusionOk="0">
                      <a:moveTo>
                        <a:pt x="489" y="1"/>
                      </a:moveTo>
                      <a:cubicBezTo>
                        <a:pt x="227" y="1"/>
                        <a:pt x="0" y="215"/>
                        <a:pt x="0" y="489"/>
                      </a:cubicBezTo>
                      <a:lnTo>
                        <a:pt x="0" y="1882"/>
                      </a:lnTo>
                      <a:cubicBezTo>
                        <a:pt x="0" y="2144"/>
                        <a:pt x="215" y="2370"/>
                        <a:pt x="489" y="2370"/>
                      </a:cubicBezTo>
                      <a:cubicBezTo>
                        <a:pt x="750" y="2370"/>
                        <a:pt x="977" y="2144"/>
                        <a:pt x="977" y="1882"/>
                      </a:cubicBezTo>
                      <a:lnTo>
                        <a:pt x="977" y="489"/>
                      </a:lnTo>
                      <a:cubicBezTo>
                        <a:pt x="977" y="227"/>
                        <a:pt x="750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6"/>
                <p:cNvSpPr/>
                <p:nvPr/>
              </p:nvSpPr>
              <p:spPr>
                <a:xfrm>
                  <a:off x="3846300" y="4677500"/>
                  <a:ext cx="270300" cy="18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2" h="7502" extrusionOk="0">
                      <a:moveTo>
                        <a:pt x="1513" y="0"/>
                      </a:moveTo>
                      <a:cubicBezTo>
                        <a:pt x="679" y="0"/>
                        <a:pt x="1" y="738"/>
                        <a:pt x="1" y="1655"/>
                      </a:cubicBezTo>
                      <a:lnTo>
                        <a:pt x="1" y="5846"/>
                      </a:lnTo>
                      <a:cubicBezTo>
                        <a:pt x="1" y="6763"/>
                        <a:pt x="679" y="7501"/>
                        <a:pt x="1513" y="7501"/>
                      </a:cubicBezTo>
                      <a:lnTo>
                        <a:pt x="9311" y="7501"/>
                      </a:lnTo>
                      <a:cubicBezTo>
                        <a:pt x="10133" y="7501"/>
                        <a:pt x="10811" y="6763"/>
                        <a:pt x="10811" y="5846"/>
                      </a:cubicBezTo>
                      <a:lnTo>
                        <a:pt x="10811" y="1655"/>
                      </a:lnTo>
                      <a:cubicBezTo>
                        <a:pt x="10811" y="738"/>
                        <a:pt x="10133" y="0"/>
                        <a:pt x="9311" y="0"/>
                      </a:cubicBezTo>
                      <a:close/>
                    </a:path>
                  </a:pathLst>
                </a:custGeom>
                <a:solidFill>
                  <a:srgbClr val="ACC9C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6"/>
                <p:cNvSpPr/>
                <p:nvPr/>
              </p:nvSpPr>
              <p:spPr>
                <a:xfrm>
                  <a:off x="3822500" y="4832275"/>
                  <a:ext cx="317900" cy="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6" h="2013" extrusionOk="0">
                      <a:moveTo>
                        <a:pt x="1000" y="0"/>
                      </a:moveTo>
                      <a:cubicBezTo>
                        <a:pt x="453" y="0"/>
                        <a:pt x="0" y="453"/>
                        <a:pt x="0" y="1012"/>
                      </a:cubicBezTo>
                      <a:cubicBezTo>
                        <a:pt x="0" y="1560"/>
                        <a:pt x="453" y="2013"/>
                        <a:pt x="1000" y="2013"/>
                      </a:cubicBezTo>
                      <a:lnTo>
                        <a:pt x="11716" y="2013"/>
                      </a:lnTo>
                      <a:cubicBezTo>
                        <a:pt x="12275" y="2013"/>
                        <a:pt x="12716" y="1560"/>
                        <a:pt x="12716" y="1012"/>
                      </a:cubicBezTo>
                      <a:cubicBezTo>
                        <a:pt x="12716" y="453"/>
                        <a:pt x="12264" y="0"/>
                        <a:pt x="11716" y="0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6"/>
                <p:cNvSpPr/>
                <p:nvPr/>
              </p:nvSpPr>
              <p:spPr>
                <a:xfrm>
                  <a:off x="3912975" y="4719325"/>
                  <a:ext cx="4260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524" extrusionOk="0">
                      <a:moveTo>
                        <a:pt x="848" y="1"/>
                      </a:moveTo>
                      <a:cubicBezTo>
                        <a:pt x="673" y="1"/>
                        <a:pt x="497" y="61"/>
                        <a:pt x="358" y="184"/>
                      </a:cubicBezTo>
                      <a:cubicBezTo>
                        <a:pt x="36" y="458"/>
                        <a:pt x="1" y="946"/>
                        <a:pt x="274" y="1256"/>
                      </a:cubicBezTo>
                      <a:cubicBezTo>
                        <a:pt x="425" y="1433"/>
                        <a:pt x="640" y="1523"/>
                        <a:pt x="855" y="1523"/>
                      </a:cubicBezTo>
                      <a:cubicBezTo>
                        <a:pt x="1031" y="1523"/>
                        <a:pt x="1207" y="1463"/>
                        <a:pt x="1346" y="1339"/>
                      </a:cubicBezTo>
                      <a:cubicBezTo>
                        <a:pt x="1667" y="1054"/>
                        <a:pt x="1703" y="577"/>
                        <a:pt x="1429" y="268"/>
                      </a:cubicBezTo>
                      <a:cubicBezTo>
                        <a:pt x="1279" y="91"/>
                        <a:pt x="1063" y="1"/>
                        <a:pt x="848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6"/>
                <p:cNvSpPr/>
                <p:nvPr/>
              </p:nvSpPr>
              <p:spPr>
                <a:xfrm>
                  <a:off x="4005250" y="4719325"/>
                  <a:ext cx="42600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524" extrusionOk="0">
                      <a:moveTo>
                        <a:pt x="853" y="1"/>
                      </a:moveTo>
                      <a:cubicBezTo>
                        <a:pt x="678" y="1"/>
                        <a:pt x="502" y="61"/>
                        <a:pt x="358" y="184"/>
                      </a:cubicBezTo>
                      <a:cubicBezTo>
                        <a:pt x="36" y="458"/>
                        <a:pt x="1" y="946"/>
                        <a:pt x="286" y="1256"/>
                      </a:cubicBezTo>
                      <a:cubicBezTo>
                        <a:pt x="437" y="1433"/>
                        <a:pt x="649" y="1523"/>
                        <a:pt x="862" y="1523"/>
                      </a:cubicBezTo>
                      <a:cubicBezTo>
                        <a:pt x="1037" y="1523"/>
                        <a:pt x="1213" y="1463"/>
                        <a:pt x="1358" y="1339"/>
                      </a:cubicBezTo>
                      <a:cubicBezTo>
                        <a:pt x="1667" y="1054"/>
                        <a:pt x="1703" y="577"/>
                        <a:pt x="1429" y="268"/>
                      </a:cubicBezTo>
                      <a:cubicBezTo>
                        <a:pt x="1279" y="91"/>
                        <a:pt x="1067" y="1"/>
                        <a:pt x="853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3971025" y="4572725"/>
                  <a:ext cx="28600" cy="2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132" extrusionOk="0">
                      <a:moveTo>
                        <a:pt x="572" y="0"/>
                      </a:moveTo>
                      <a:cubicBezTo>
                        <a:pt x="250" y="0"/>
                        <a:pt x="0" y="250"/>
                        <a:pt x="0" y="560"/>
                      </a:cubicBezTo>
                      <a:cubicBezTo>
                        <a:pt x="0" y="881"/>
                        <a:pt x="250" y="1131"/>
                        <a:pt x="572" y="1131"/>
                      </a:cubicBezTo>
                      <a:cubicBezTo>
                        <a:pt x="881" y="1131"/>
                        <a:pt x="1143" y="881"/>
                        <a:pt x="1143" y="560"/>
                      </a:cubicBezTo>
                      <a:cubicBezTo>
                        <a:pt x="1143" y="250"/>
                        <a:pt x="881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3932325" y="4776025"/>
                  <a:ext cx="96175" cy="2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1036" extrusionOk="0">
                      <a:moveTo>
                        <a:pt x="489" y="0"/>
                      </a:moveTo>
                      <a:cubicBezTo>
                        <a:pt x="215" y="0"/>
                        <a:pt x="0" y="226"/>
                        <a:pt x="0" y="488"/>
                      </a:cubicBezTo>
                      <a:lnTo>
                        <a:pt x="0" y="560"/>
                      </a:lnTo>
                      <a:cubicBezTo>
                        <a:pt x="0" y="822"/>
                        <a:pt x="215" y="1036"/>
                        <a:pt x="489" y="1036"/>
                      </a:cubicBezTo>
                      <a:lnTo>
                        <a:pt x="3370" y="1036"/>
                      </a:lnTo>
                      <a:cubicBezTo>
                        <a:pt x="3632" y="1036"/>
                        <a:pt x="3846" y="822"/>
                        <a:pt x="3846" y="560"/>
                      </a:cubicBezTo>
                      <a:lnTo>
                        <a:pt x="3846" y="488"/>
                      </a:lnTo>
                      <a:cubicBezTo>
                        <a:pt x="3846" y="214"/>
                        <a:pt x="3632" y="0"/>
                        <a:pt x="3370" y="0"/>
                      </a:cubicBezTo>
                      <a:close/>
                    </a:path>
                  </a:pathLst>
                </a:custGeom>
                <a:solidFill>
                  <a:srgbClr val="516F8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3941250" y="4785825"/>
                  <a:ext cx="78300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" h="251" extrusionOk="0">
                      <a:moveTo>
                        <a:pt x="132" y="1"/>
                      </a:moveTo>
                      <a:cubicBezTo>
                        <a:pt x="60" y="1"/>
                        <a:pt x="1" y="61"/>
                        <a:pt x="1" y="132"/>
                      </a:cubicBezTo>
                      <a:cubicBezTo>
                        <a:pt x="1" y="203"/>
                        <a:pt x="60" y="251"/>
                        <a:pt x="132" y="251"/>
                      </a:cubicBezTo>
                      <a:lnTo>
                        <a:pt x="3001" y="251"/>
                      </a:lnTo>
                      <a:cubicBezTo>
                        <a:pt x="3072" y="251"/>
                        <a:pt x="3132" y="203"/>
                        <a:pt x="3132" y="132"/>
                      </a:cubicBezTo>
                      <a:cubicBezTo>
                        <a:pt x="3132" y="61"/>
                        <a:pt x="3072" y="1"/>
                        <a:pt x="3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26"/>
                <p:cNvSpPr/>
                <p:nvPr/>
              </p:nvSpPr>
              <p:spPr>
                <a:xfrm>
                  <a:off x="3868625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1" y="131"/>
                        <a:pt x="1" y="274"/>
                      </a:cubicBezTo>
                      <a:cubicBezTo>
                        <a:pt x="1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6"/>
                <p:cNvSpPr/>
                <p:nvPr/>
              </p:nvSpPr>
              <p:spPr>
                <a:xfrm>
                  <a:off x="3898700" y="4851925"/>
                  <a:ext cx="14000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60" extrusionOk="0">
                      <a:moveTo>
                        <a:pt x="286" y="0"/>
                      </a:moveTo>
                      <a:cubicBezTo>
                        <a:pt x="131" y="0"/>
                        <a:pt x="0" y="131"/>
                        <a:pt x="0" y="274"/>
                      </a:cubicBezTo>
                      <a:cubicBezTo>
                        <a:pt x="0" y="429"/>
                        <a:pt x="131" y="560"/>
                        <a:pt x="286" y="560"/>
                      </a:cubicBezTo>
                      <a:cubicBezTo>
                        <a:pt x="441" y="560"/>
                        <a:pt x="560" y="429"/>
                        <a:pt x="560" y="274"/>
                      </a:cubicBezTo>
                      <a:cubicBezTo>
                        <a:pt x="560" y="131"/>
                        <a:pt x="441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>
                  <a:off x="3929050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1" y="131"/>
                        <a:pt x="1" y="274"/>
                      </a:cubicBezTo>
                      <a:cubicBezTo>
                        <a:pt x="1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6"/>
                <p:cNvSpPr/>
                <p:nvPr/>
              </p:nvSpPr>
              <p:spPr>
                <a:xfrm>
                  <a:off x="3959125" y="4851925"/>
                  <a:ext cx="14000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60" extrusionOk="0">
                      <a:moveTo>
                        <a:pt x="286" y="0"/>
                      </a:moveTo>
                      <a:cubicBezTo>
                        <a:pt x="131" y="0"/>
                        <a:pt x="0" y="131"/>
                        <a:pt x="0" y="274"/>
                      </a:cubicBezTo>
                      <a:cubicBezTo>
                        <a:pt x="0" y="429"/>
                        <a:pt x="131" y="560"/>
                        <a:pt x="286" y="560"/>
                      </a:cubicBezTo>
                      <a:cubicBezTo>
                        <a:pt x="441" y="560"/>
                        <a:pt x="560" y="429"/>
                        <a:pt x="560" y="274"/>
                      </a:cubicBezTo>
                      <a:cubicBezTo>
                        <a:pt x="560" y="131"/>
                        <a:pt x="441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6"/>
                <p:cNvSpPr/>
                <p:nvPr/>
              </p:nvSpPr>
              <p:spPr>
                <a:xfrm>
                  <a:off x="3989475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0" y="131"/>
                        <a:pt x="0" y="274"/>
                      </a:cubicBezTo>
                      <a:cubicBezTo>
                        <a:pt x="0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26"/>
                <p:cNvSpPr/>
                <p:nvPr/>
              </p:nvSpPr>
              <p:spPr>
                <a:xfrm>
                  <a:off x="4019550" y="4851925"/>
                  <a:ext cx="14000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560" extrusionOk="0">
                      <a:moveTo>
                        <a:pt x="286" y="0"/>
                      </a:moveTo>
                      <a:cubicBezTo>
                        <a:pt x="131" y="0"/>
                        <a:pt x="0" y="131"/>
                        <a:pt x="0" y="274"/>
                      </a:cubicBezTo>
                      <a:cubicBezTo>
                        <a:pt x="0" y="429"/>
                        <a:pt x="131" y="560"/>
                        <a:pt x="286" y="560"/>
                      </a:cubicBezTo>
                      <a:cubicBezTo>
                        <a:pt x="441" y="560"/>
                        <a:pt x="560" y="429"/>
                        <a:pt x="560" y="274"/>
                      </a:cubicBezTo>
                      <a:cubicBezTo>
                        <a:pt x="560" y="131"/>
                        <a:pt x="441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6"/>
                <p:cNvSpPr/>
                <p:nvPr/>
              </p:nvSpPr>
              <p:spPr>
                <a:xfrm>
                  <a:off x="4049900" y="4851925"/>
                  <a:ext cx="137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0" extrusionOk="0">
                      <a:moveTo>
                        <a:pt x="274" y="0"/>
                      </a:moveTo>
                      <a:cubicBezTo>
                        <a:pt x="120" y="0"/>
                        <a:pt x="0" y="131"/>
                        <a:pt x="0" y="274"/>
                      </a:cubicBezTo>
                      <a:cubicBezTo>
                        <a:pt x="0" y="429"/>
                        <a:pt x="120" y="560"/>
                        <a:pt x="274" y="560"/>
                      </a:cubicBezTo>
                      <a:cubicBezTo>
                        <a:pt x="429" y="560"/>
                        <a:pt x="548" y="429"/>
                        <a:pt x="548" y="274"/>
                      </a:cubicBezTo>
                      <a:cubicBezTo>
                        <a:pt x="548" y="131"/>
                        <a:pt x="429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6"/>
                <p:cNvSpPr/>
                <p:nvPr/>
              </p:nvSpPr>
              <p:spPr>
                <a:xfrm>
                  <a:off x="4079950" y="4851925"/>
                  <a:ext cx="14025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0" extrusionOk="0">
                      <a:moveTo>
                        <a:pt x="287" y="0"/>
                      </a:moveTo>
                      <a:cubicBezTo>
                        <a:pt x="132" y="0"/>
                        <a:pt x="1" y="131"/>
                        <a:pt x="1" y="274"/>
                      </a:cubicBezTo>
                      <a:cubicBezTo>
                        <a:pt x="1" y="429"/>
                        <a:pt x="132" y="560"/>
                        <a:pt x="287" y="560"/>
                      </a:cubicBezTo>
                      <a:cubicBezTo>
                        <a:pt x="442" y="560"/>
                        <a:pt x="561" y="429"/>
                        <a:pt x="561" y="274"/>
                      </a:cubicBezTo>
                      <a:cubicBezTo>
                        <a:pt x="561" y="131"/>
                        <a:pt x="442" y="0"/>
                        <a:pt x="2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4" name="Google Shape;454;p26"/>
            <p:cNvGrpSpPr/>
            <p:nvPr/>
          </p:nvGrpSpPr>
          <p:grpSpPr>
            <a:xfrm>
              <a:off x="6095447" y="3331973"/>
              <a:ext cx="942556" cy="862953"/>
              <a:chOff x="2315150" y="4322825"/>
              <a:chExt cx="200950" cy="183975"/>
            </a:xfrm>
          </p:grpSpPr>
          <p:sp>
            <p:nvSpPr>
              <p:cNvPr id="455" name="Google Shape;455;p26"/>
              <p:cNvSpPr/>
              <p:nvPr/>
            </p:nvSpPr>
            <p:spPr>
              <a:xfrm>
                <a:off x="2315150" y="4322825"/>
                <a:ext cx="200950" cy="1839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359" extrusionOk="0">
                    <a:moveTo>
                      <a:pt x="4025" y="0"/>
                    </a:moveTo>
                    <a:cubicBezTo>
                      <a:pt x="3632" y="0"/>
                      <a:pt x="3323" y="322"/>
                      <a:pt x="3323" y="703"/>
                    </a:cubicBezTo>
                    <a:lnTo>
                      <a:pt x="1239" y="703"/>
                    </a:lnTo>
                    <a:cubicBezTo>
                      <a:pt x="989" y="703"/>
                      <a:pt x="787" y="917"/>
                      <a:pt x="787" y="1167"/>
                    </a:cubicBezTo>
                    <a:lnTo>
                      <a:pt x="787" y="3203"/>
                    </a:lnTo>
                    <a:cubicBezTo>
                      <a:pt x="787" y="3120"/>
                      <a:pt x="715" y="3048"/>
                      <a:pt x="632" y="3048"/>
                    </a:cubicBezTo>
                    <a:cubicBezTo>
                      <a:pt x="537" y="3048"/>
                      <a:pt x="477" y="3120"/>
                      <a:pt x="477" y="3203"/>
                    </a:cubicBezTo>
                    <a:lnTo>
                      <a:pt x="477" y="3322"/>
                    </a:lnTo>
                    <a:cubicBezTo>
                      <a:pt x="191" y="3441"/>
                      <a:pt x="1" y="3715"/>
                      <a:pt x="1" y="4036"/>
                    </a:cubicBezTo>
                    <a:cubicBezTo>
                      <a:pt x="1" y="4358"/>
                      <a:pt x="191" y="4632"/>
                      <a:pt x="477" y="4751"/>
                    </a:cubicBezTo>
                    <a:lnTo>
                      <a:pt x="477" y="4870"/>
                    </a:lnTo>
                    <a:cubicBezTo>
                      <a:pt x="477" y="4953"/>
                      <a:pt x="549" y="5013"/>
                      <a:pt x="632" y="5013"/>
                    </a:cubicBezTo>
                    <a:cubicBezTo>
                      <a:pt x="715" y="5013"/>
                      <a:pt x="787" y="4953"/>
                      <a:pt x="787" y="4870"/>
                    </a:cubicBezTo>
                    <a:lnTo>
                      <a:pt x="787" y="6906"/>
                    </a:lnTo>
                    <a:cubicBezTo>
                      <a:pt x="787" y="7156"/>
                      <a:pt x="989" y="7358"/>
                      <a:pt x="1239" y="7358"/>
                    </a:cubicBezTo>
                    <a:lnTo>
                      <a:pt x="6799" y="7358"/>
                    </a:lnTo>
                    <a:cubicBezTo>
                      <a:pt x="7061" y="7358"/>
                      <a:pt x="7264" y="7156"/>
                      <a:pt x="7264" y="6906"/>
                    </a:cubicBezTo>
                    <a:lnTo>
                      <a:pt x="7264" y="4870"/>
                    </a:lnTo>
                    <a:cubicBezTo>
                      <a:pt x="7264" y="4953"/>
                      <a:pt x="7335" y="5013"/>
                      <a:pt x="7418" y="5013"/>
                    </a:cubicBezTo>
                    <a:cubicBezTo>
                      <a:pt x="7502" y="5013"/>
                      <a:pt x="7573" y="4953"/>
                      <a:pt x="7573" y="4870"/>
                    </a:cubicBezTo>
                    <a:lnTo>
                      <a:pt x="7573" y="4751"/>
                    </a:lnTo>
                    <a:cubicBezTo>
                      <a:pt x="7847" y="4632"/>
                      <a:pt x="8038" y="4358"/>
                      <a:pt x="8038" y="4036"/>
                    </a:cubicBezTo>
                    <a:cubicBezTo>
                      <a:pt x="8038" y="3715"/>
                      <a:pt x="7847" y="3441"/>
                      <a:pt x="7573" y="3322"/>
                    </a:cubicBezTo>
                    <a:lnTo>
                      <a:pt x="7573" y="3203"/>
                    </a:lnTo>
                    <a:cubicBezTo>
                      <a:pt x="7573" y="3120"/>
                      <a:pt x="7502" y="3048"/>
                      <a:pt x="7418" y="3048"/>
                    </a:cubicBezTo>
                    <a:cubicBezTo>
                      <a:pt x="7335" y="3048"/>
                      <a:pt x="7264" y="3120"/>
                      <a:pt x="7264" y="3203"/>
                    </a:cubicBezTo>
                    <a:lnTo>
                      <a:pt x="7264" y="1167"/>
                    </a:lnTo>
                    <a:cubicBezTo>
                      <a:pt x="7264" y="905"/>
                      <a:pt x="7061" y="703"/>
                      <a:pt x="6799" y="703"/>
                    </a:cubicBezTo>
                    <a:lnTo>
                      <a:pt x="4728" y="703"/>
                    </a:lnTo>
                    <a:cubicBezTo>
                      <a:pt x="4728" y="322"/>
                      <a:pt x="4406" y="0"/>
                      <a:pt x="40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2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rgbClr val="516F86">
                    <a:alpha val="2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6" name="Google Shape;456;p26"/>
              <p:cNvGrpSpPr/>
              <p:nvPr/>
            </p:nvGrpSpPr>
            <p:grpSpPr>
              <a:xfrm>
                <a:off x="2315150" y="4322825"/>
                <a:ext cx="200950" cy="183975"/>
                <a:chOff x="2315150" y="4606650"/>
                <a:chExt cx="200950" cy="183975"/>
              </a:xfrm>
            </p:grpSpPr>
            <p:sp>
              <p:nvSpPr>
                <p:cNvPr id="457" name="Google Shape;457;p26"/>
                <p:cNvSpPr/>
                <p:nvPr/>
              </p:nvSpPr>
              <p:spPr>
                <a:xfrm>
                  <a:off x="2398200" y="4606650"/>
                  <a:ext cx="351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1406" extrusionOk="0">
                      <a:moveTo>
                        <a:pt x="703" y="0"/>
                      </a:moveTo>
                      <a:cubicBezTo>
                        <a:pt x="310" y="0"/>
                        <a:pt x="1" y="310"/>
                        <a:pt x="1" y="703"/>
                      </a:cubicBezTo>
                      <a:cubicBezTo>
                        <a:pt x="1" y="1084"/>
                        <a:pt x="310" y="1405"/>
                        <a:pt x="703" y="1405"/>
                      </a:cubicBezTo>
                      <a:cubicBezTo>
                        <a:pt x="1084" y="1405"/>
                        <a:pt x="1406" y="1084"/>
                        <a:pt x="1406" y="703"/>
                      </a:cubicBezTo>
                      <a:cubicBezTo>
                        <a:pt x="1406" y="310"/>
                        <a:pt x="1084" y="0"/>
                        <a:pt x="703" y="0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6"/>
                <p:cNvSpPr/>
                <p:nvPr/>
              </p:nvSpPr>
              <p:spPr>
                <a:xfrm>
                  <a:off x="2315150" y="4687900"/>
                  <a:ext cx="390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561" extrusionOk="0">
                      <a:moveTo>
                        <a:pt x="787" y="1"/>
                      </a:moveTo>
                      <a:cubicBezTo>
                        <a:pt x="346" y="1"/>
                        <a:pt x="1" y="346"/>
                        <a:pt x="1" y="775"/>
                      </a:cubicBezTo>
                      <a:cubicBezTo>
                        <a:pt x="1" y="1215"/>
                        <a:pt x="346" y="1561"/>
                        <a:pt x="787" y="1561"/>
                      </a:cubicBezTo>
                      <a:cubicBezTo>
                        <a:pt x="1215" y="1561"/>
                        <a:pt x="1561" y="1215"/>
                        <a:pt x="1561" y="775"/>
                      </a:cubicBezTo>
                      <a:cubicBezTo>
                        <a:pt x="1561" y="346"/>
                        <a:pt x="1215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6"/>
                <p:cNvSpPr/>
                <p:nvPr/>
              </p:nvSpPr>
              <p:spPr>
                <a:xfrm>
                  <a:off x="2477075" y="4687900"/>
                  <a:ext cx="390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561" extrusionOk="0">
                      <a:moveTo>
                        <a:pt x="787" y="1"/>
                      </a:moveTo>
                      <a:cubicBezTo>
                        <a:pt x="358" y="1"/>
                        <a:pt x="1" y="346"/>
                        <a:pt x="1" y="775"/>
                      </a:cubicBezTo>
                      <a:cubicBezTo>
                        <a:pt x="1" y="1215"/>
                        <a:pt x="358" y="1561"/>
                        <a:pt x="787" y="1561"/>
                      </a:cubicBezTo>
                      <a:cubicBezTo>
                        <a:pt x="1215" y="1561"/>
                        <a:pt x="1561" y="1215"/>
                        <a:pt x="1561" y="775"/>
                      </a:cubicBezTo>
                      <a:cubicBezTo>
                        <a:pt x="1561" y="346"/>
                        <a:pt x="1215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3755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6"/>
                <p:cNvSpPr/>
                <p:nvPr/>
              </p:nvSpPr>
              <p:spPr>
                <a:xfrm>
                  <a:off x="2334800" y="4624200"/>
                  <a:ext cx="161950" cy="16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8" h="6657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65"/>
                      </a:cubicBezTo>
                      <a:lnTo>
                        <a:pt x="1" y="6192"/>
                      </a:lnTo>
                      <a:cubicBezTo>
                        <a:pt x="1" y="6454"/>
                        <a:pt x="203" y="6656"/>
                        <a:pt x="453" y="6656"/>
                      </a:cubicBezTo>
                      <a:lnTo>
                        <a:pt x="6013" y="6656"/>
                      </a:lnTo>
                      <a:cubicBezTo>
                        <a:pt x="6275" y="6656"/>
                        <a:pt x="6478" y="6454"/>
                        <a:pt x="6478" y="6192"/>
                      </a:cubicBezTo>
                      <a:lnTo>
                        <a:pt x="6478" y="465"/>
                      </a:lnTo>
                      <a:cubicBezTo>
                        <a:pt x="6478" y="203"/>
                        <a:pt x="6275" y="1"/>
                        <a:pt x="6013" y="1"/>
                      </a:cubicBezTo>
                      <a:close/>
                    </a:path>
                  </a:pathLst>
                </a:custGeom>
                <a:solidFill>
                  <a:srgbClr val="ACC9C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6"/>
                <p:cNvSpPr/>
                <p:nvPr/>
              </p:nvSpPr>
              <p:spPr>
                <a:xfrm>
                  <a:off x="2327075" y="4682850"/>
                  <a:ext cx="7750" cy="4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965" extrusionOk="0">
                      <a:moveTo>
                        <a:pt x="155" y="0"/>
                      </a:moveTo>
                      <a:cubicBezTo>
                        <a:pt x="60" y="0"/>
                        <a:pt x="0" y="60"/>
                        <a:pt x="0" y="155"/>
                      </a:cubicBezTo>
                      <a:lnTo>
                        <a:pt x="0" y="1810"/>
                      </a:lnTo>
                      <a:cubicBezTo>
                        <a:pt x="0" y="1894"/>
                        <a:pt x="60" y="1965"/>
                        <a:pt x="155" y="1965"/>
                      </a:cubicBezTo>
                      <a:cubicBezTo>
                        <a:pt x="238" y="1965"/>
                        <a:pt x="310" y="1894"/>
                        <a:pt x="310" y="1810"/>
                      </a:cubicBezTo>
                      <a:lnTo>
                        <a:pt x="310" y="155"/>
                      </a:lnTo>
                      <a:cubicBezTo>
                        <a:pt x="310" y="60"/>
                        <a:pt x="238" y="0"/>
                        <a:pt x="155" y="0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6"/>
                <p:cNvSpPr/>
                <p:nvPr/>
              </p:nvSpPr>
              <p:spPr>
                <a:xfrm>
                  <a:off x="2496725" y="4682850"/>
                  <a:ext cx="7775" cy="4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965" extrusionOk="0">
                      <a:moveTo>
                        <a:pt x="155" y="0"/>
                      </a:moveTo>
                      <a:cubicBezTo>
                        <a:pt x="72" y="0"/>
                        <a:pt x="1" y="60"/>
                        <a:pt x="1" y="155"/>
                      </a:cubicBezTo>
                      <a:lnTo>
                        <a:pt x="1" y="1810"/>
                      </a:lnTo>
                      <a:cubicBezTo>
                        <a:pt x="1" y="1894"/>
                        <a:pt x="72" y="1965"/>
                        <a:pt x="155" y="1965"/>
                      </a:cubicBezTo>
                      <a:cubicBezTo>
                        <a:pt x="239" y="1965"/>
                        <a:pt x="310" y="1894"/>
                        <a:pt x="310" y="1810"/>
                      </a:cubicBezTo>
                      <a:lnTo>
                        <a:pt x="310" y="155"/>
                      </a:lnTo>
                      <a:cubicBezTo>
                        <a:pt x="310" y="60"/>
                        <a:pt x="239" y="0"/>
                        <a:pt x="155" y="0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6"/>
                <p:cNvSpPr/>
                <p:nvPr/>
              </p:nvSpPr>
              <p:spPr>
                <a:xfrm>
                  <a:off x="2355350" y="4742075"/>
                  <a:ext cx="120875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1406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lnTo>
                        <a:pt x="0" y="941"/>
                      </a:lnTo>
                      <a:cubicBezTo>
                        <a:pt x="0" y="1191"/>
                        <a:pt x="203" y="1406"/>
                        <a:pt x="465" y="1406"/>
                      </a:cubicBezTo>
                      <a:lnTo>
                        <a:pt x="4370" y="1406"/>
                      </a:lnTo>
                      <a:cubicBezTo>
                        <a:pt x="4620" y="1406"/>
                        <a:pt x="4834" y="1203"/>
                        <a:pt x="4834" y="941"/>
                      </a:cubicBezTo>
                      <a:lnTo>
                        <a:pt x="4834" y="453"/>
                      </a:lnTo>
                      <a:cubicBezTo>
                        <a:pt x="4834" y="203"/>
                        <a:pt x="4620" y="1"/>
                        <a:pt x="4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6"/>
                <p:cNvSpPr/>
                <p:nvPr/>
              </p:nvSpPr>
              <p:spPr>
                <a:xfrm>
                  <a:off x="2351475" y="4738200"/>
                  <a:ext cx="128300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2" h="1704" extrusionOk="0">
                      <a:moveTo>
                        <a:pt x="4525" y="299"/>
                      </a:moveTo>
                      <a:cubicBezTo>
                        <a:pt x="4691" y="299"/>
                        <a:pt x="4834" y="442"/>
                        <a:pt x="4834" y="608"/>
                      </a:cubicBezTo>
                      <a:lnTo>
                        <a:pt x="4834" y="1096"/>
                      </a:lnTo>
                      <a:cubicBezTo>
                        <a:pt x="4834" y="1275"/>
                        <a:pt x="4691" y="1406"/>
                        <a:pt x="4525" y="1406"/>
                      </a:cubicBezTo>
                      <a:lnTo>
                        <a:pt x="620" y="1406"/>
                      </a:lnTo>
                      <a:cubicBezTo>
                        <a:pt x="441" y="1406"/>
                        <a:pt x="298" y="1275"/>
                        <a:pt x="298" y="1096"/>
                      </a:cubicBezTo>
                      <a:lnTo>
                        <a:pt x="298" y="608"/>
                      </a:lnTo>
                      <a:cubicBezTo>
                        <a:pt x="298" y="442"/>
                        <a:pt x="441" y="299"/>
                        <a:pt x="620" y="299"/>
                      </a:cubicBezTo>
                      <a:close/>
                      <a:moveTo>
                        <a:pt x="620" y="1"/>
                      </a:moveTo>
                      <a:cubicBezTo>
                        <a:pt x="274" y="1"/>
                        <a:pt x="0" y="275"/>
                        <a:pt x="0" y="608"/>
                      </a:cubicBezTo>
                      <a:lnTo>
                        <a:pt x="0" y="1096"/>
                      </a:lnTo>
                      <a:cubicBezTo>
                        <a:pt x="0" y="1430"/>
                        <a:pt x="274" y="1704"/>
                        <a:pt x="620" y="1704"/>
                      </a:cubicBezTo>
                      <a:lnTo>
                        <a:pt x="4525" y="1704"/>
                      </a:lnTo>
                      <a:cubicBezTo>
                        <a:pt x="4858" y="1704"/>
                        <a:pt x="5132" y="1430"/>
                        <a:pt x="5132" y="1096"/>
                      </a:cubicBezTo>
                      <a:lnTo>
                        <a:pt x="5132" y="608"/>
                      </a:lnTo>
                      <a:cubicBezTo>
                        <a:pt x="5132" y="275"/>
                        <a:pt x="4858" y="1"/>
                        <a:pt x="4525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6"/>
                <p:cNvSpPr/>
                <p:nvPr/>
              </p:nvSpPr>
              <p:spPr>
                <a:xfrm>
                  <a:off x="2356525" y="4687900"/>
                  <a:ext cx="387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61" extrusionOk="0">
                      <a:moveTo>
                        <a:pt x="775" y="1"/>
                      </a:moveTo>
                      <a:cubicBezTo>
                        <a:pt x="346" y="1"/>
                        <a:pt x="1" y="346"/>
                        <a:pt x="1" y="775"/>
                      </a:cubicBezTo>
                      <a:cubicBezTo>
                        <a:pt x="1" y="1215"/>
                        <a:pt x="346" y="1561"/>
                        <a:pt x="775" y="1561"/>
                      </a:cubicBezTo>
                      <a:cubicBezTo>
                        <a:pt x="1203" y="1561"/>
                        <a:pt x="1549" y="1215"/>
                        <a:pt x="1549" y="775"/>
                      </a:cubicBezTo>
                      <a:cubicBezTo>
                        <a:pt x="1549" y="346"/>
                        <a:pt x="1203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6"/>
                <p:cNvSpPr/>
                <p:nvPr/>
              </p:nvSpPr>
              <p:spPr>
                <a:xfrm>
                  <a:off x="2352675" y="4684325"/>
                  <a:ext cx="464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1847" extrusionOk="0">
                      <a:moveTo>
                        <a:pt x="929" y="299"/>
                      </a:moveTo>
                      <a:cubicBezTo>
                        <a:pt x="1274" y="299"/>
                        <a:pt x="1560" y="572"/>
                        <a:pt x="1560" y="930"/>
                      </a:cubicBezTo>
                      <a:cubicBezTo>
                        <a:pt x="1560" y="1275"/>
                        <a:pt x="1274" y="1549"/>
                        <a:pt x="929" y="1549"/>
                      </a:cubicBezTo>
                      <a:cubicBezTo>
                        <a:pt x="583" y="1549"/>
                        <a:pt x="298" y="1275"/>
                        <a:pt x="298" y="930"/>
                      </a:cubicBezTo>
                      <a:cubicBezTo>
                        <a:pt x="298" y="572"/>
                        <a:pt x="583" y="299"/>
                        <a:pt x="929" y="299"/>
                      </a:cubicBezTo>
                      <a:close/>
                      <a:moveTo>
                        <a:pt x="929" y="1"/>
                      </a:moveTo>
                      <a:cubicBezTo>
                        <a:pt x="417" y="1"/>
                        <a:pt x="0" y="418"/>
                        <a:pt x="0" y="918"/>
                      </a:cubicBezTo>
                      <a:cubicBezTo>
                        <a:pt x="0" y="1430"/>
                        <a:pt x="417" y="1846"/>
                        <a:pt x="929" y="1846"/>
                      </a:cubicBezTo>
                      <a:cubicBezTo>
                        <a:pt x="1441" y="1846"/>
                        <a:pt x="1857" y="1430"/>
                        <a:pt x="1857" y="918"/>
                      </a:cubicBezTo>
                      <a:cubicBezTo>
                        <a:pt x="1857" y="406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6"/>
                <p:cNvSpPr/>
                <p:nvPr/>
              </p:nvSpPr>
              <p:spPr>
                <a:xfrm>
                  <a:off x="2436000" y="4687900"/>
                  <a:ext cx="390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561" extrusionOk="0">
                      <a:moveTo>
                        <a:pt x="787" y="1"/>
                      </a:moveTo>
                      <a:cubicBezTo>
                        <a:pt x="346" y="1"/>
                        <a:pt x="1" y="346"/>
                        <a:pt x="1" y="775"/>
                      </a:cubicBezTo>
                      <a:cubicBezTo>
                        <a:pt x="1" y="1215"/>
                        <a:pt x="346" y="1561"/>
                        <a:pt x="787" y="1561"/>
                      </a:cubicBezTo>
                      <a:cubicBezTo>
                        <a:pt x="1215" y="1561"/>
                        <a:pt x="1560" y="1215"/>
                        <a:pt x="1560" y="775"/>
                      </a:cubicBezTo>
                      <a:cubicBezTo>
                        <a:pt x="1560" y="346"/>
                        <a:pt x="1215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6"/>
                <p:cNvSpPr/>
                <p:nvPr/>
              </p:nvSpPr>
              <p:spPr>
                <a:xfrm>
                  <a:off x="2432425" y="4684325"/>
                  <a:ext cx="4617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1847" extrusionOk="0">
                      <a:moveTo>
                        <a:pt x="930" y="299"/>
                      </a:moveTo>
                      <a:cubicBezTo>
                        <a:pt x="1275" y="299"/>
                        <a:pt x="1549" y="572"/>
                        <a:pt x="1549" y="930"/>
                      </a:cubicBezTo>
                      <a:cubicBezTo>
                        <a:pt x="1549" y="1275"/>
                        <a:pt x="1275" y="1549"/>
                        <a:pt x="930" y="1549"/>
                      </a:cubicBezTo>
                      <a:cubicBezTo>
                        <a:pt x="572" y="1549"/>
                        <a:pt x="299" y="1275"/>
                        <a:pt x="299" y="930"/>
                      </a:cubicBezTo>
                      <a:cubicBezTo>
                        <a:pt x="299" y="572"/>
                        <a:pt x="572" y="299"/>
                        <a:pt x="930" y="299"/>
                      </a:cubicBezTo>
                      <a:close/>
                      <a:moveTo>
                        <a:pt x="930" y="1"/>
                      </a:moveTo>
                      <a:cubicBezTo>
                        <a:pt x="418" y="1"/>
                        <a:pt x="1" y="418"/>
                        <a:pt x="1" y="918"/>
                      </a:cubicBezTo>
                      <a:cubicBezTo>
                        <a:pt x="1" y="1430"/>
                        <a:pt x="418" y="1846"/>
                        <a:pt x="930" y="1846"/>
                      </a:cubicBezTo>
                      <a:cubicBezTo>
                        <a:pt x="1430" y="1846"/>
                        <a:pt x="1846" y="1430"/>
                        <a:pt x="1846" y="918"/>
                      </a:cubicBezTo>
                      <a:cubicBezTo>
                        <a:pt x="1846" y="406"/>
                        <a:pt x="1442" y="1"/>
                        <a:pt x="930" y="1"/>
                      </a:cubicBezTo>
                      <a:close/>
                    </a:path>
                  </a:pathLst>
                </a:custGeom>
                <a:solidFill>
                  <a:srgbClr val="5D91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6"/>
                <p:cNvSpPr/>
                <p:nvPr/>
              </p:nvSpPr>
              <p:spPr>
                <a:xfrm>
                  <a:off x="2377975" y="4694750"/>
                  <a:ext cx="8050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23" extrusionOk="0">
                      <a:moveTo>
                        <a:pt x="155" y="1"/>
                      </a:moveTo>
                      <a:cubicBezTo>
                        <a:pt x="71" y="1"/>
                        <a:pt x="0" y="72"/>
                        <a:pt x="0" y="167"/>
                      </a:cubicBezTo>
                      <a:cubicBezTo>
                        <a:pt x="0" y="251"/>
                        <a:pt x="71" y="322"/>
                        <a:pt x="155" y="322"/>
                      </a:cubicBezTo>
                      <a:cubicBezTo>
                        <a:pt x="250" y="322"/>
                        <a:pt x="322" y="251"/>
                        <a:pt x="322" y="167"/>
                      </a:cubicBezTo>
                      <a:cubicBezTo>
                        <a:pt x="322" y="72"/>
                        <a:pt x="250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C6DC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6"/>
                <p:cNvSpPr/>
                <p:nvPr/>
              </p:nvSpPr>
              <p:spPr>
                <a:xfrm>
                  <a:off x="2458025" y="4694750"/>
                  <a:ext cx="8075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23" extrusionOk="0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" y="251"/>
                        <a:pt x="72" y="322"/>
                        <a:pt x="156" y="322"/>
                      </a:cubicBezTo>
                      <a:cubicBezTo>
                        <a:pt x="251" y="322"/>
                        <a:pt x="322" y="251"/>
                        <a:pt x="322" y="167"/>
                      </a:cubicBezTo>
                      <a:cubicBezTo>
                        <a:pt x="322" y="72"/>
                        <a:pt x="251" y="1"/>
                        <a:pt x="156" y="1"/>
                      </a:cubicBezTo>
                      <a:close/>
                    </a:path>
                  </a:pathLst>
                </a:custGeom>
                <a:solidFill>
                  <a:srgbClr val="C6DC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6"/>
                <p:cNvSpPr/>
                <p:nvPr/>
              </p:nvSpPr>
              <p:spPr>
                <a:xfrm>
                  <a:off x="2367550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6"/>
                <p:cNvSpPr/>
                <p:nvPr/>
              </p:nvSpPr>
              <p:spPr>
                <a:xfrm>
                  <a:off x="2389575" y="4742075"/>
                  <a:ext cx="7475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6"/>
                <p:cNvSpPr/>
                <p:nvPr/>
              </p:nvSpPr>
              <p:spPr>
                <a:xfrm>
                  <a:off x="2411900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6"/>
                <p:cNvSpPr/>
                <p:nvPr/>
              </p:nvSpPr>
              <p:spPr>
                <a:xfrm>
                  <a:off x="2434225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6"/>
                <p:cNvSpPr/>
                <p:nvPr/>
              </p:nvSpPr>
              <p:spPr>
                <a:xfrm>
                  <a:off x="2456550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2B34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6" name="Google Shape;476;p26"/>
            <p:cNvSpPr txBox="1"/>
            <p:nvPr/>
          </p:nvSpPr>
          <p:spPr>
            <a:xfrm rot="-684984">
              <a:off x="4326824" y="3308511"/>
              <a:ext cx="1424688" cy="367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Package 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7" name="Google Shape;477;p26"/>
            <p:cNvSpPr txBox="1"/>
            <p:nvPr/>
          </p:nvSpPr>
          <p:spPr>
            <a:xfrm rot="815488">
              <a:off x="6500153" y="2785459"/>
              <a:ext cx="1424697" cy="367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Package 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8" name="Google Shape;478;p26"/>
            <p:cNvSpPr txBox="1"/>
            <p:nvPr/>
          </p:nvSpPr>
          <p:spPr>
            <a:xfrm rot="-3619">
              <a:off x="5784528" y="4242233"/>
              <a:ext cx="1424701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Package …n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79" name="Google Shape;479;p26"/>
          <p:cNvSpPr txBox="1"/>
          <p:nvPr/>
        </p:nvSpPr>
        <p:spPr>
          <a:xfrm>
            <a:off x="209225" y="4492825"/>
            <a:ext cx="5030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http://wiki.ros.org/catkin/Tutorials/create_a_workspace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652</Words>
  <Application>Microsoft Office PowerPoint</Application>
  <PresentationFormat>On-screen Show (16:9)</PresentationFormat>
  <Paragraphs>224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Inter</vt:lpstr>
      <vt:lpstr>Noto Sans Symbols</vt:lpstr>
      <vt:lpstr>Helvetica Neue</vt:lpstr>
      <vt:lpstr>Arial</vt:lpstr>
      <vt:lpstr>Times New Roman</vt:lpstr>
      <vt:lpstr>Courier New</vt:lpstr>
      <vt:lpstr>Roboto</vt:lpstr>
      <vt:lpstr>Simple Light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Arthit Sekmoh</cp:lastModifiedBy>
  <cp:revision>22</cp:revision>
  <dcterms:modified xsi:type="dcterms:W3CDTF">2024-04-07T18:18:29Z</dcterms:modified>
</cp:coreProperties>
</file>