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0" r:id="rId3"/>
    <p:sldId id="261" r:id="rId4"/>
    <p:sldId id="258" r:id="rId5"/>
    <p:sldId id="259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0DECB-2D2D-4C75-9FD8-0EA0BF3B54A3}" v="30" dt="2020-12-06T20:12:3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enkylem@gmail.com" userId="10f7d1a9085d9715" providerId="LiveId" clId="{E990DECB-2D2D-4C75-9FD8-0EA0BF3B54A3}"/>
    <pc:docChg chg="undo custSel mod addSld modSld">
      <pc:chgData name="Hansenkylem@gmail.com" userId="10f7d1a9085d9715" providerId="LiveId" clId="{E990DECB-2D2D-4C75-9FD8-0EA0BF3B54A3}" dt="2020-12-06T20:26:38.244" v="1780" actId="20577"/>
      <pc:docMkLst>
        <pc:docMk/>
      </pc:docMkLst>
      <pc:sldChg chg="addSp delSp modSp mod setBg delDesignElem">
        <pc:chgData name="Hansenkylem@gmail.com" userId="10f7d1a9085d9715" providerId="LiveId" clId="{E990DECB-2D2D-4C75-9FD8-0EA0BF3B54A3}" dt="2020-12-06T20:26:38.244" v="1780" actId="20577"/>
        <pc:sldMkLst>
          <pc:docMk/>
          <pc:sldMk cId="3675037288" sldId="256"/>
        </pc:sldMkLst>
        <pc:spChg chg="mo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2" creationId="{3D7F3C51-34EE-4448-AB0F-464F0A6652B4}"/>
          </ac:spMkLst>
        </pc:spChg>
        <pc:spChg chg="mod">
          <ac:chgData name="Hansenkylem@gmail.com" userId="10f7d1a9085d9715" providerId="LiveId" clId="{E990DECB-2D2D-4C75-9FD8-0EA0BF3B54A3}" dt="2020-12-06T20:26:38.244" v="1780" actId="20577"/>
          <ac:spMkLst>
            <pc:docMk/>
            <pc:sldMk cId="3675037288" sldId="256"/>
            <ac:spMk id="3" creationId="{B31F9D20-84AD-4686-9BCD-5EB5698EDA94}"/>
          </ac:spMkLst>
        </pc:spChg>
        <pc:spChg chg="add del">
          <ac:chgData name="Hansenkylem@gmail.com" userId="10f7d1a9085d9715" providerId="LiveId" clId="{E990DECB-2D2D-4C75-9FD8-0EA0BF3B54A3}" dt="2020-12-06T18:54:36.270" v="80"/>
          <ac:spMkLst>
            <pc:docMk/>
            <pc:sldMk cId="3675037288" sldId="256"/>
            <ac:spMk id="7" creationId="{C885E190-58DD-42DD-A4A8-401E15C92A52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3675037288" sldId="256"/>
            <ac:spMk id="8" creationId="{73A25D70-4A55-4F72-B9C5-A69CDBF4DB42}"/>
          </ac:spMkLst>
        </pc:spChg>
        <pc:spChg chg="add del">
          <ac:chgData name="Hansenkylem@gmail.com" userId="10f7d1a9085d9715" providerId="LiveId" clId="{E990DECB-2D2D-4C75-9FD8-0EA0BF3B54A3}" dt="2020-12-06T18:53:43.957" v="72" actId="26606"/>
          <ac:spMkLst>
            <pc:docMk/>
            <pc:sldMk cId="3675037288" sldId="256"/>
            <ac:spMk id="9" creationId="{4F6621CF-F493-40D5-98AE-24A9D3AD43C4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3675037288" sldId="256"/>
            <ac:spMk id="10" creationId="{54957100-6D8B-4161-9F2F-C0A949EC84C4}"/>
          </ac:spMkLst>
        </pc:spChg>
        <pc:spChg chg="add del">
          <ac:chgData name="Hansenkylem@gmail.com" userId="10f7d1a9085d9715" providerId="LiveId" clId="{E990DECB-2D2D-4C75-9FD8-0EA0BF3B54A3}" dt="2020-12-06T18:53:43.957" v="72" actId="26606"/>
          <ac:spMkLst>
            <pc:docMk/>
            <pc:sldMk cId="3675037288" sldId="256"/>
            <ac:spMk id="11" creationId="{CADEE02A-D296-42EA-88F5-7803F69CEE29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3675037288" sldId="256"/>
            <ac:spMk id="12" creationId="{0BD8B065-EE51-4AE2-A94C-86249998FD7B}"/>
          </ac:spMkLst>
        </pc:spChg>
        <pc:spChg chg="add del">
          <ac:chgData name="Hansenkylem@gmail.com" userId="10f7d1a9085d9715" providerId="LiveId" clId="{E990DECB-2D2D-4C75-9FD8-0EA0BF3B54A3}" dt="2020-12-06T18:53:47.885" v="74"/>
          <ac:spMkLst>
            <pc:docMk/>
            <pc:sldMk cId="3675037288" sldId="256"/>
            <ac:spMk id="13" creationId="{8D095B41-7312-4603-9F0F-93387C353134}"/>
          </ac:spMkLst>
        </pc:spChg>
        <pc:spChg chg="add del">
          <ac:chgData name="Hansenkylem@gmail.com" userId="10f7d1a9085d9715" providerId="LiveId" clId="{E990DECB-2D2D-4C75-9FD8-0EA0BF3B54A3}" dt="2020-12-06T18:53:47.885" v="74"/>
          <ac:spMkLst>
            <pc:docMk/>
            <pc:sldMk cId="3675037288" sldId="256"/>
            <ac:spMk id="19" creationId="{1042C936-444C-4F0D-9737-291EAFE1E7E4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0" creationId="{66D61E08-70C3-48D8-BEA0-787111DC30DA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1" creationId="{FC55298F-0AE5-478E-AD2B-03C2614C5833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2" creationId="{C180E4EA-0B63-4779-A895-7E90E71088F3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3" creationId="{CEE01D9D-3DE8-4EED-B0D3-8F3C79CC7673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4" creationId="{89AF5CE9-607F-43F4-8983-DCD6DA4051FD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5" creationId="{6EEA2DBD-9E1E-4521-8C01-F32AD18A89E3}"/>
          </ac:spMkLst>
        </pc:spChg>
        <pc:spChg chg="add">
          <ac:chgData name="Hansenkylem@gmail.com" userId="10f7d1a9085d9715" providerId="LiveId" clId="{E990DECB-2D2D-4C75-9FD8-0EA0BF3B54A3}" dt="2020-12-06T18:55:14.140" v="85" actId="26606"/>
          <ac:spMkLst>
            <pc:docMk/>
            <pc:sldMk cId="3675037288" sldId="256"/>
            <ac:spMk id="36" creationId="{15BBD2C1-BA9B-46A9-A27A-33498B169272}"/>
          </ac:spMkLst>
        </pc:spChg>
        <pc:grpChg chg="del">
          <ac:chgData name="Hansenkylem@gmail.com" userId="10f7d1a9085d9715" providerId="LiveId" clId="{E990DECB-2D2D-4C75-9FD8-0EA0BF3B54A3}" dt="2020-12-06T18:53:04.157" v="69"/>
          <ac:grpSpMkLst>
            <pc:docMk/>
            <pc:sldMk cId="3675037288" sldId="256"/>
            <ac:grpSpMk id="14" creationId="{18999293-B054-4B57-A26F-D04C2BB11338}"/>
          </ac:grpSpMkLst>
        </pc:grpChg>
        <pc:grpChg chg="del">
          <ac:chgData name="Hansenkylem@gmail.com" userId="10f7d1a9085d9715" providerId="LiveId" clId="{E990DECB-2D2D-4C75-9FD8-0EA0BF3B54A3}" dt="2020-12-06T18:53:04.157" v="69"/>
          <ac:grpSpMkLst>
            <pc:docMk/>
            <pc:sldMk cId="3675037288" sldId="256"/>
            <ac:grpSpMk id="20" creationId="{761945C4-D997-42F3-B59A-984CF0066715}"/>
          </ac:grpSpMkLst>
        </pc:grpChg>
        <pc:picChg chg="add mod ord">
          <ac:chgData name="Hansenkylem@gmail.com" userId="10f7d1a9085d9715" providerId="LiveId" clId="{E990DECB-2D2D-4C75-9FD8-0EA0BF3B54A3}" dt="2020-12-06T18:55:14.140" v="85" actId="26606"/>
          <ac:picMkLst>
            <pc:docMk/>
            <pc:sldMk cId="3675037288" sldId="256"/>
            <ac:picMk id="5" creationId="{2D9E60AB-BCAD-49D9-8E2C-0E36FC00E4D8}"/>
          </ac:picMkLst>
        </pc:picChg>
        <pc:picChg chg="add del">
          <ac:chgData name="Hansenkylem@gmail.com" userId="10f7d1a9085d9715" providerId="LiveId" clId="{E990DECB-2D2D-4C75-9FD8-0EA0BF3B54A3}" dt="2020-12-06T18:53:47.885" v="74"/>
          <ac:picMkLst>
            <pc:docMk/>
            <pc:sldMk cId="3675037288" sldId="256"/>
            <ac:picMk id="26" creationId="{419FDB25-3050-4009-9806-3000DDD1C083}"/>
          </ac:picMkLst>
        </pc:picChg>
        <pc:cxnChg chg="add del">
          <ac:chgData name="Hansenkylem@gmail.com" userId="10f7d1a9085d9715" providerId="LiveId" clId="{E990DECB-2D2D-4C75-9FD8-0EA0BF3B54A3}" dt="2020-12-06T18:53:47.885" v="74"/>
          <ac:cxnSpMkLst>
            <pc:docMk/>
            <pc:sldMk cId="3675037288" sldId="256"/>
            <ac:cxnSpMk id="25" creationId="{B61C4D9F-F4AF-4ED2-9310-56EB2E19C084}"/>
          </ac:cxnSpMkLst>
        </pc:cxnChg>
        <pc:cxnChg chg="add del">
          <ac:chgData name="Hansenkylem@gmail.com" userId="10f7d1a9085d9715" providerId="LiveId" clId="{E990DECB-2D2D-4C75-9FD8-0EA0BF3B54A3}" dt="2020-12-06T18:53:47.885" v="74"/>
          <ac:cxnSpMkLst>
            <pc:docMk/>
            <pc:sldMk cId="3675037288" sldId="256"/>
            <ac:cxnSpMk id="27" creationId="{8063EF0F-7BC0-4CFB-AB98-20A8DD91D70F}"/>
          </ac:cxnSpMkLst>
        </pc:cxnChg>
        <pc:cxnChg chg="add">
          <ac:chgData name="Hansenkylem@gmail.com" userId="10f7d1a9085d9715" providerId="LiveId" clId="{E990DECB-2D2D-4C75-9FD8-0EA0BF3B54A3}" dt="2020-12-06T18:55:14.140" v="85" actId="26606"/>
          <ac:cxnSpMkLst>
            <pc:docMk/>
            <pc:sldMk cId="3675037288" sldId="256"/>
            <ac:cxnSpMk id="28" creationId="{A57C1A16-B8AB-4D99-A195-A38F556A6486}"/>
          </ac:cxnSpMkLst>
        </pc:cxnChg>
        <pc:cxnChg chg="add">
          <ac:chgData name="Hansenkylem@gmail.com" userId="10f7d1a9085d9715" providerId="LiveId" clId="{E990DECB-2D2D-4C75-9FD8-0EA0BF3B54A3}" dt="2020-12-06T18:55:14.140" v="85" actId="26606"/>
          <ac:cxnSpMkLst>
            <pc:docMk/>
            <pc:sldMk cId="3675037288" sldId="256"/>
            <ac:cxnSpMk id="29" creationId="{F8A9B20B-D1DD-4573-B5EC-558029519236}"/>
          </ac:cxnSpMkLst>
        </pc:cxnChg>
      </pc:sldChg>
      <pc:sldChg chg="addSp delSp modSp mod delDesignElem">
        <pc:chgData name="Hansenkylem@gmail.com" userId="10f7d1a9085d9715" providerId="LiveId" clId="{E990DECB-2D2D-4C75-9FD8-0EA0BF3B54A3}" dt="2020-12-06T19:11:11.258" v="581" actId="20577"/>
        <pc:sldMkLst>
          <pc:docMk/>
          <pc:sldMk cId="1817288529" sldId="257"/>
        </pc:sldMkLst>
        <pc:spChg chg="add del mod">
          <ac:chgData name="Hansenkylem@gmail.com" userId="10f7d1a9085d9715" providerId="LiveId" clId="{E990DECB-2D2D-4C75-9FD8-0EA0BF3B54A3}" dt="2020-12-06T18:39:33.917" v="23"/>
          <ac:spMkLst>
            <pc:docMk/>
            <pc:sldMk cId="1817288529" sldId="257"/>
            <ac:spMk id="5" creationId="{CB5F3F75-BF46-453B-A253-AAD32E6BC3E9}"/>
          </ac:spMkLst>
        </pc:spChg>
        <pc:spChg chg="add del mod">
          <ac:chgData name="Hansenkylem@gmail.com" userId="10f7d1a9085d9715" providerId="LiveId" clId="{E990DECB-2D2D-4C75-9FD8-0EA0BF3B54A3}" dt="2020-12-06T18:39:59.819" v="29"/>
          <ac:spMkLst>
            <pc:docMk/>
            <pc:sldMk cId="1817288529" sldId="257"/>
            <ac:spMk id="6" creationId="{6CB74945-5987-438F-892E-6F02C0F01152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1817288529" sldId="257"/>
            <ac:spMk id="8" creationId="{73A25D70-4A55-4F72-B9C5-A69CDBF4DB42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1817288529" sldId="257"/>
            <ac:spMk id="10" creationId="{54957100-6D8B-4161-9F2F-C0A949EC84C4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1817288529" sldId="257"/>
            <ac:spMk id="12" creationId="{0BD8B065-EE51-4AE2-A94C-86249998FD7B}"/>
          </ac:spMkLst>
        </pc:spChg>
        <pc:spChg chg="add del mod">
          <ac:chgData name="Hansenkylem@gmail.com" userId="10f7d1a9085d9715" providerId="LiveId" clId="{E990DECB-2D2D-4C75-9FD8-0EA0BF3B54A3}" dt="2020-12-06T18:40:48.552" v="39"/>
          <ac:spMkLst>
            <pc:docMk/>
            <pc:sldMk cId="1817288529" sldId="257"/>
            <ac:spMk id="13" creationId="{00D9C932-F9CC-4981-8C72-C657B66FF16C}"/>
          </ac:spMkLst>
        </pc:spChg>
        <pc:spChg chg="add mod">
          <ac:chgData name="Hansenkylem@gmail.com" userId="10f7d1a9085d9715" providerId="LiveId" clId="{E990DECB-2D2D-4C75-9FD8-0EA0BF3B54A3}" dt="2020-12-06T19:06:08.546" v="300" actId="14100"/>
          <ac:spMkLst>
            <pc:docMk/>
            <pc:sldMk cId="1817288529" sldId="257"/>
            <ac:spMk id="19" creationId="{6C9A9926-7FDE-4725-8DC1-4A2FCA282832}"/>
          </ac:spMkLst>
        </pc:spChg>
        <pc:spChg chg="add mod">
          <ac:chgData name="Hansenkylem@gmail.com" userId="10f7d1a9085d9715" providerId="LiveId" clId="{E990DECB-2D2D-4C75-9FD8-0EA0BF3B54A3}" dt="2020-12-06T19:08:32.586" v="363" actId="1076"/>
          <ac:spMkLst>
            <pc:docMk/>
            <pc:sldMk cId="1817288529" sldId="257"/>
            <ac:spMk id="25" creationId="{90597BF5-937D-495F-ACEF-9014AF1DD0E7}"/>
          </ac:spMkLst>
        </pc:spChg>
        <pc:spChg chg="add mod">
          <ac:chgData name="Hansenkylem@gmail.com" userId="10f7d1a9085d9715" providerId="LiveId" clId="{E990DECB-2D2D-4C75-9FD8-0EA0BF3B54A3}" dt="2020-12-06T19:11:11.258" v="581" actId="20577"/>
          <ac:spMkLst>
            <pc:docMk/>
            <pc:sldMk cId="1817288529" sldId="257"/>
            <ac:spMk id="26" creationId="{3C4866C6-BED9-4EE6-B3AF-DD62E8A4CB16}"/>
          </ac:spMkLst>
        </pc:spChg>
        <pc:grpChg chg="del">
          <ac:chgData name="Hansenkylem@gmail.com" userId="10f7d1a9085d9715" providerId="LiveId" clId="{E990DECB-2D2D-4C75-9FD8-0EA0BF3B54A3}" dt="2020-12-06T18:53:04.157" v="69"/>
          <ac:grpSpMkLst>
            <pc:docMk/>
            <pc:sldMk cId="1817288529" sldId="257"/>
            <ac:grpSpMk id="14" creationId="{18999293-B054-4B57-A26F-D04C2BB11338}"/>
          </ac:grpSpMkLst>
        </pc:grpChg>
        <pc:grpChg chg="del">
          <ac:chgData name="Hansenkylem@gmail.com" userId="10f7d1a9085d9715" providerId="LiveId" clId="{E990DECB-2D2D-4C75-9FD8-0EA0BF3B54A3}" dt="2020-12-06T18:53:04.157" v="69"/>
          <ac:grpSpMkLst>
            <pc:docMk/>
            <pc:sldMk cId="1817288529" sldId="257"/>
            <ac:grpSpMk id="20" creationId="{761945C4-D997-42F3-B59A-984CF0066715}"/>
          </ac:grpSpMkLst>
        </pc:grpChg>
        <pc:picChg chg="mod">
          <ac:chgData name="Hansenkylem@gmail.com" userId="10f7d1a9085d9715" providerId="LiveId" clId="{E990DECB-2D2D-4C75-9FD8-0EA0BF3B54A3}" dt="2020-12-06T19:10:55.979" v="571" actId="1076"/>
          <ac:picMkLst>
            <pc:docMk/>
            <pc:sldMk cId="1817288529" sldId="257"/>
            <ac:picMk id="4" creationId="{4D357BBB-A379-4417-BE4B-69AE9E44894C}"/>
          </ac:picMkLst>
        </pc:picChg>
        <pc:cxnChg chg="add del mod">
          <ac:chgData name="Hansenkylem@gmail.com" userId="10f7d1a9085d9715" providerId="LiveId" clId="{E990DECB-2D2D-4C75-9FD8-0EA0BF3B54A3}" dt="2020-12-06T18:39:59.816" v="27" actId="478"/>
          <ac:cxnSpMkLst>
            <pc:docMk/>
            <pc:sldMk cId="1817288529" sldId="257"/>
            <ac:cxnSpMk id="9" creationId="{24576CE7-E8DE-4863-ABCB-66BCA4F83ACF}"/>
          </ac:cxnSpMkLst>
        </pc:cxnChg>
      </pc:sldChg>
      <pc:sldChg chg="addSp delSp modSp mod delDesignElem">
        <pc:chgData name="Hansenkylem@gmail.com" userId="10f7d1a9085d9715" providerId="LiveId" clId="{E990DECB-2D2D-4C75-9FD8-0EA0BF3B54A3}" dt="2020-12-06T18:55:44.556" v="88" actId="1076"/>
        <pc:sldMkLst>
          <pc:docMk/>
          <pc:sldMk cId="3922715927" sldId="258"/>
        </pc:sldMkLst>
        <pc:spChg chg="mod">
          <ac:chgData name="Hansenkylem@gmail.com" userId="10f7d1a9085d9715" providerId="LiveId" clId="{E990DECB-2D2D-4C75-9FD8-0EA0BF3B54A3}" dt="2020-12-06T18:53:48.104" v="75" actId="27636"/>
          <ac:spMkLst>
            <pc:docMk/>
            <pc:sldMk cId="3922715927" sldId="258"/>
            <ac:spMk id="2" creationId="{65F1752D-3A23-41C0-AA86-850A51965EBD}"/>
          </ac:spMkLst>
        </pc:spChg>
        <pc:spChg chg="add mod">
          <ac:chgData name="Hansenkylem@gmail.com" userId="10f7d1a9085d9715" providerId="LiveId" clId="{E990DECB-2D2D-4C75-9FD8-0EA0BF3B54A3}" dt="2020-12-06T18:22:21.414" v="5" actId="1076"/>
          <ac:spMkLst>
            <pc:docMk/>
            <pc:sldMk cId="3922715927" sldId="258"/>
            <ac:spMk id="4" creationId="{4E38F034-0149-4738-BCA1-695569F8EA7D}"/>
          </ac:spMkLst>
        </pc:spChg>
        <pc:spChg chg="add mod">
          <ac:chgData name="Hansenkylem@gmail.com" userId="10f7d1a9085d9715" providerId="LiveId" clId="{E990DECB-2D2D-4C75-9FD8-0EA0BF3B54A3}" dt="2020-12-06T18:22:48.238" v="10" actId="1076"/>
          <ac:spMkLst>
            <pc:docMk/>
            <pc:sldMk cId="3922715927" sldId="258"/>
            <ac:spMk id="5" creationId="{F9461363-BFBD-496B-A024-3B00C82A59D1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3922715927" sldId="258"/>
            <ac:spMk id="8" creationId="{A8DB9CD9-59B1-4D73-BC4C-98796A48EF9B}"/>
          </ac:spMkLst>
        </pc:spChg>
        <pc:spChg chg="add mod">
          <ac:chgData name="Hansenkylem@gmail.com" userId="10f7d1a9085d9715" providerId="LiveId" clId="{E990DECB-2D2D-4C75-9FD8-0EA0BF3B54A3}" dt="2020-12-06T18:55:36.300" v="86" actId="1076"/>
          <ac:spMkLst>
            <pc:docMk/>
            <pc:sldMk cId="3922715927" sldId="258"/>
            <ac:spMk id="9" creationId="{9B760A2F-3899-494E-9BEF-AF5D339D56A5}"/>
          </ac:spMkLst>
        </pc:spChg>
        <pc:spChg chg="del">
          <ac:chgData name="Hansenkylem@gmail.com" userId="10f7d1a9085d9715" providerId="LiveId" clId="{E990DECB-2D2D-4C75-9FD8-0EA0BF3B54A3}" dt="2020-12-06T18:53:04.157" v="69"/>
          <ac:spMkLst>
            <pc:docMk/>
            <pc:sldMk cId="3922715927" sldId="258"/>
            <ac:spMk id="10" creationId="{8874A6A9-41FF-4E33-AFA8-F9F81436A59E}"/>
          </ac:spMkLst>
        </pc:spChg>
        <pc:grpChg chg="del">
          <ac:chgData name="Hansenkylem@gmail.com" userId="10f7d1a9085d9715" providerId="LiveId" clId="{E990DECB-2D2D-4C75-9FD8-0EA0BF3B54A3}" dt="2020-12-06T18:53:04.157" v="69"/>
          <ac:grpSpMkLst>
            <pc:docMk/>
            <pc:sldMk cId="3922715927" sldId="258"/>
            <ac:grpSpMk id="12" creationId="{721D730E-1F97-4071-B143-B05E6D2599BC}"/>
          </ac:grpSpMkLst>
        </pc:grpChg>
        <pc:picChg chg="add mod">
          <ac:chgData name="Hansenkylem@gmail.com" userId="10f7d1a9085d9715" providerId="LiveId" clId="{E990DECB-2D2D-4C75-9FD8-0EA0BF3B54A3}" dt="2020-12-06T18:23:54.814" v="12" actId="1076"/>
          <ac:picMkLst>
            <pc:docMk/>
            <pc:sldMk cId="3922715927" sldId="258"/>
            <ac:picMk id="6" creationId="{C3940779-6F2E-4627-99B5-438ADDB5EB05}"/>
          </ac:picMkLst>
        </pc:picChg>
        <pc:picChg chg="add mod">
          <ac:chgData name="Hansenkylem@gmail.com" userId="10f7d1a9085d9715" providerId="LiveId" clId="{E990DECB-2D2D-4C75-9FD8-0EA0BF3B54A3}" dt="2020-12-06T18:55:44.556" v="88" actId="1076"/>
          <ac:picMkLst>
            <pc:docMk/>
            <pc:sldMk cId="3922715927" sldId="258"/>
            <ac:picMk id="7" creationId="{DEF77C6C-3B9D-4AB1-9558-BDCE89E54D5D}"/>
          </ac:picMkLst>
        </pc:picChg>
      </pc:sldChg>
      <pc:sldChg chg="addSp delSp modSp new mod setBg setClrOvrMap delDesignElem">
        <pc:chgData name="Hansenkylem@gmail.com" userId="10f7d1a9085d9715" providerId="LiveId" clId="{E990DECB-2D2D-4C75-9FD8-0EA0BF3B54A3}" dt="2020-12-06T19:02:07.244" v="190" actId="20577"/>
        <pc:sldMkLst>
          <pc:docMk/>
          <pc:sldMk cId="221203348" sldId="259"/>
        </pc:sldMkLst>
        <pc:spChg chg="mod">
          <ac:chgData name="Hansenkylem@gmail.com" userId="10f7d1a9085d9715" providerId="LiveId" clId="{E990DECB-2D2D-4C75-9FD8-0EA0BF3B54A3}" dt="2020-12-06T18:59:54.099" v="104" actId="1076"/>
          <ac:spMkLst>
            <pc:docMk/>
            <pc:sldMk cId="221203348" sldId="259"/>
            <ac:spMk id="2" creationId="{C5B86313-496E-487E-89C1-FE080029A4F9}"/>
          </ac:spMkLst>
        </pc:spChg>
        <pc:spChg chg="add del">
          <ac:chgData name="Hansenkylem@gmail.com" userId="10f7d1a9085d9715" providerId="LiveId" clId="{E990DECB-2D2D-4C75-9FD8-0EA0BF3B54A3}" dt="2020-12-06T18:52:55.776" v="64" actId="26606"/>
          <ac:spMkLst>
            <pc:docMk/>
            <pc:sldMk cId="221203348" sldId="259"/>
            <ac:spMk id="3" creationId="{23547A8D-7D4E-48B8-BD9B-678BAA3AF7A9}"/>
          </ac:spMkLst>
        </pc:spChg>
        <pc:spChg chg="add mod">
          <ac:chgData name="Hansenkylem@gmail.com" userId="10f7d1a9085d9715" providerId="LiveId" clId="{E990DECB-2D2D-4C75-9FD8-0EA0BF3B54A3}" dt="2020-12-06T19:00:26.995" v="107" actId="1076"/>
          <ac:spMkLst>
            <pc:docMk/>
            <pc:sldMk cId="221203348" sldId="259"/>
            <ac:spMk id="5" creationId="{EE520DF1-4A7B-499D-B328-795199CDA0E8}"/>
          </ac:spMkLst>
        </pc:spChg>
        <pc:spChg chg="add mod">
          <ac:chgData name="Hansenkylem@gmail.com" userId="10f7d1a9085d9715" providerId="LiveId" clId="{E990DECB-2D2D-4C75-9FD8-0EA0BF3B54A3}" dt="2020-12-06T19:02:07.244" v="190" actId="20577"/>
          <ac:spMkLst>
            <pc:docMk/>
            <pc:sldMk cId="221203348" sldId="259"/>
            <ac:spMk id="6" creationId="{EF614D8B-A33A-4D0D-8419-A8BBCC7B701A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8" creationId="{0E30439A-8A5B-46EC-8283-9B6B031D40D0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10" creationId="{5CEAD642-85CF-4750-8432-7C80C901F001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12" creationId="{FA33EEAE-15D5-4119-8C1E-89D943F911EF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14" creationId="{730D8B3B-9B80-4025-B934-26DC7D7CD231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16" creationId="{B5A1B09C-1565-46F8-B70F-621C5EB48A09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18" creationId="{8C516CC8-80AC-446C-A56E-9F54B7210402}"/>
          </ac:spMkLst>
        </pc:spChg>
        <pc:spChg chg="add del">
          <ac:chgData name="Hansenkylem@gmail.com" userId="10f7d1a9085d9715" providerId="LiveId" clId="{E990DECB-2D2D-4C75-9FD8-0EA0BF3B54A3}" dt="2020-12-06T18:52:52.045" v="59" actId="26606"/>
          <ac:spMkLst>
            <pc:docMk/>
            <pc:sldMk cId="221203348" sldId="259"/>
            <ac:spMk id="20" creationId="{53947E58-F088-49F1-A3D1-DEA690192E84}"/>
          </ac:spMkLst>
        </pc:spChg>
        <pc:spChg chg="add del">
          <ac:chgData name="Hansenkylem@gmail.com" userId="10f7d1a9085d9715" providerId="LiveId" clId="{E990DECB-2D2D-4C75-9FD8-0EA0BF3B54A3}" dt="2020-12-06T18:52:54.154" v="61" actId="26606"/>
          <ac:spMkLst>
            <pc:docMk/>
            <pc:sldMk cId="221203348" sldId="259"/>
            <ac:spMk id="22" creationId="{F98ED85F-DCEE-4B50-802E-71A6E3E12B04}"/>
          </ac:spMkLst>
        </pc:spChg>
        <pc:spChg chg="add del">
          <ac:chgData name="Hansenkylem@gmail.com" userId="10f7d1a9085d9715" providerId="LiveId" clId="{E990DECB-2D2D-4C75-9FD8-0EA0BF3B54A3}" dt="2020-12-06T18:52:54.154" v="61" actId="26606"/>
          <ac:spMkLst>
            <pc:docMk/>
            <pc:sldMk cId="221203348" sldId="259"/>
            <ac:spMk id="24" creationId="{23547A8D-7D4E-48B8-BD9B-678BAA3AF7A9}"/>
          </ac:spMkLst>
        </pc:spChg>
        <pc:spChg chg="add del">
          <ac:chgData name="Hansenkylem@gmail.com" userId="10f7d1a9085d9715" providerId="LiveId" clId="{E990DECB-2D2D-4C75-9FD8-0EA0BF3B54A3}" dt="2020-12-06T18:52:55.769" v="63" actId="26606"/>
          <ac:spMkLst>
            <pc:docMk/>
            <pc:sldMk cId="221203348" sldId="259"/>
            <ac:spMk id="26" creationId="{1BB867FF-FC45-48F7-8104-F89BE54909F1}"/>
          </ac:spMkLst>
        </pc:spChg>
        <pc:spChg chg="add del">
          <ac:chgData name="Hansenkylem@gmail.com" userId="10f7d1a9085d9715" providerId="LiveId" clId="{E990DECB-2D2D-4C75-9FD8-0EA0BF3B54A3}" dt="2020-12-06T18:52:55.769" v="63" actId="26606"/>
          <ac:spMkLst>
            <pc:docMk/>
            <pc:sldMk cId="221203348" sldId="259"/>
            <ac:spMk id="27" creationId="{8BB56887-D0D5-4F0C-9E19-7247EB83C8B7}"/>
          </ac:spMkLst>
        </pc:spChg>
        <pc:spChg chg="add del">
          <ac:chgData name="Hansenkylem@gmail.com" userId="10f7d1a9085d9715" providerId="LiveId" clId="{E990DECB-2D2D-4C75-9FD8-0EA0BF3B54A3}" dt="2020-12-06T18:52:55.769" v="63" actId="26606"/>
          <ac:spMkLst>
            <pc:docMk/>
            <pc:sldMk cId="221203348" sldId="259"/>
            <ac:spMk id="28" creationId="{081E4A58-353D-44AE-B2FC-2A74E2E400F7}"/>
          </ac:spMkLst>
        </pc:spChg>
        <pc:spChg chg="add del">
          <ac:chgData name="Hansenkylem@gmail.com" userId="10f7d1a9085d9715" providerId="LiveId" clId="{E990DECB-2D2D-4C75-9FD8-0EA0BF3B54A3}" dt="2020-12-06T18:52:55.769" v="63" actId="26606"/>
          <ac:spMkLst>
            <pc:docMk/>
            <pc:sldMk cId="221203348" sldId="259"/>
            <ac:spMk id="29" creationId="{23547A8D-7D4E-48B8-BD9B-678BAA3AF7A9}"/>
          </ac:spMkLst>
        </pc:spChg>
        <pc:spChg chg="add del">
          <ac:chgData name="Hansenkylem@gmail.com" userId="10f7d1a9085d9715" providerId="LiveId" clId="{E990DECB-2D2D-4C75-9FD8-0EA0BF3B54A3}" dt="2020-12-06T18:53:04.157" v="69"/>
          <ac:spMkLst>
            <pc:docMk/>
            <pc:sldMk cId="221203348" sldId="259"/>
            <ac:spMk id="31" creationId="{91F32EBA-ED97-466E-8CFA-8382584155D0}"/>
          </ac:spMkLst>
        </pc:spChg>
        <pc:spChg chg="add del">
          <ac:chgData name="Hansenkylem@gmail.com" userId="10f7d1a9085d9715" providerId="LiveId" clId="{E990DECB-2D2D-4C75-9FD8-0EA0BF3B54A3}" dt="2020-12-06T18:53:04.157" v="69"/>
          <ac:spMkLst>
            <pc:docMk/>
            <pc:sldMk cId="221203348" sldId="259"/>
            <ac:spMk id="32" creationId="{62A38935-BB53-4DF7-A56E-48DD25B685D7}"/>
          </ac:spMkLst>
        </pc:spChg>
        <pc:spChg chg="add del mod">
          <ac:chgData name="Hansenkylem@gmail.com" userId="10f7d1a9085d9715" providerId="LiveId" clId="{E990DECB-2D2D-4C75-9FD8-0EA0BF3B54A3}" dt="2020-12-06T18:57:56.632" v="98"/>
          <ac:spMkLst>
            <pc:docMk/>
            <pc:sldMk cId="221203348" sldId="259"/>
            <ac:spMk id="33" creationId="{23547A8D-7D4E-48B8-BD9B-678BAA3AF7A9}"/>
          </ac:spMkLst>
        </pc:spChg>
        <pc:spChg chg="add del">
          <ac:chgData name="Hansenkylem@gmail.com" userId="10f7d1a9085d9715" providerId="LiveId" clId="{E990DECB-2D2D-4C75-9FD8-0EA0BF3B54A3}" dt="2020-12-06T18:55:04.091" v="83"/>
          <ac:spMkLst>
            <pc:docMk/>
            <pc:sldMk cId="221203348" sldId="259"/>
            <ac:spMk id="35" creationId="{74CD14DB-BB81-479F-A1FC-1C75640E9F84}"/>
          </ac:spMkLst>
        </pc:spChg>
        <pc:spChg chg="add del">
          <ac:chgData name="Hansenkylem@gmail.com" userId="10f7d1a9085d9715" providerId="LiveId" clId="{E990DECB-2D2D-4C75-9FD8-0EA0BF3B54A3}" dt="2020-12-06T18:55:04.091" v="83"/>
          <ac:spMkLst>
            <pc:docMk/>
            <pc:sldMk cId="221203348" sldId="259"/>
            <ac:spMk id="36" creationId="{C943A91B-7CA7-4592-A975-73B1BF8C4C74}"/>
          </ac:spMkLst>
        </pc:spChg>
        <pc:spChg chg="add del">
          <ac:chgData name="Hansenkylem@gmail.com" userId="10f7d1a9085d9715" providerId="LiveId" clId="{E990DECB-2D2D-4C75-9FD8-0EA0BF3B54A3}" dt="2020-12-06T18:55:04.091" v="83"/>
          <ac:spMkLst>
            <pc:docMk/>
            <pc:sldMk cId="221203348" sldId="259"/>
            <ac:spMk id="37" creationId="{EC471314-E46A-414B-8D91-74880E84F187}"/>
          </ac:spMkLst>
        </pc:spChg>
        <pc:spChg chg="add del">
          <ac:chgData name="Hansenkylem@gmail.com" userId="10f7d1a9085d9715" providerId="LiveId" clId="{E990DECB-2D2D-4C75-9FD8-0EA0BF3B54A3}" dt="2020-12-06T18:54:36.270" v="80"/>
          <ac:spMkLst>
            <pc:docMk/>
            <pc:sldMk cId="221203348" sldId="259"/>
            <ac:spMk id="38" creationId="{74CD14DB-BB81-479F-A1FC-1C75640E9F84}"/>
          </ac:spMkLst>
        </pc:spChg>
        <pc:spChg chg="add del">
          <ac:chgData name="Hansenkylem@gmail.com" userId="10f7d1a9085d9715" providerId="LiveId" clId="{E990DECB-2D2D-4C75-9FD8-0EA0BF3B54A3}" dt="2020-12-06T18:55:04.091" v="83"/>
          <ac:spMkLst>
            <pc:docMk/>
            <pc:sldMk cId="221203348" sldId="259"/>
            <ac:spMk id="39" creationId="{6A681326-1C9D-44A3-A627-3871BDAE4127}"/>
          </ac:spMkLst>
        </pc:spChg>
        <pc:spChg chg="add del">
          <ac:chgData name="Hansenkylem@gmail.com" userId="10f7d1a9085d9715" providerId="LiveId" clId="{E990DECB-2D2D-4C75-9FD8-0EA0BF3B54A3}" dt="2020-12-06T18:54:36.270" v="80"/>
          <ac:spMkLst>
            <pc:docMk/>
            <pc:sldMk cId="221203348" sldId="259"/>
            <ac:spMk id="40" creationId="{C943A91B-7CA7-4592-A975-73B1BF8C4C74}"/>
          </ac:spMkLst>
        </pc:spChg>
        <pc:spChg chg="add del">
          <ac:chgData name="Hansenkylem@gmail.com" userId="10f7d1a9085d9715" providerId="LiveId" clId="{E990DECB-2D2D-4C75-9FD8-0EA0BF3B54A3}" dt="2020-12-06T18:54:36.270" v="80"/>
          <ac:spMkLst>
            <pc:docMk/>
            <pc:sldMk cId="221203348" sldId="259"/>
            <ac:spMk id="42" creationId="{EC471314-E46A-414B-8D91-74880E84F187}"/>
          </ac:spMkLst>
        </pc:spChg>
        <pc:spChg chg="add del">
          <ac:chgData name="Hansenkylem@gmail.com" userId="10f7d1a9085d9715" providerId="LiveId" clId="{E990DECB-2D2D-4C75-9FD8-0EA0BF3B54A3}" dt="2020-12-06T18:54:36.270" v="80"/>
          <ac:spMkLst>
            <pc:docMk/>
            <pc:sldMk cId="221203348" sldId="259"/>
            <ac:spMk id="44" creationId="{6A681326-1C9D-44A3-A627-3871BDAE4127}"/>
          </ac:spMkLst>
        </pc:spChg>
        <pc:picChg chg="add mod">
          <ac:chgData name="Hansenkylem@gmail.com" userId="10f7d1a9085d9715" providerId="LiveId" clId="{E990DECB-2D2D-4C75-9FD8-0EA0BF3B54A3}" dt="2020-12-06T18:58:09.301" v="99" actId="1076"/>
          <ac:picMkLst>
            <pc:docMk/>
            <pc:sldMk cId="221203348" sldId="259"/>
            <ac:picMk id="4" creationId="{1B574218-A637-4807-B402-14F6EAAFEAEC}"/>
          </ac:picMkLst>
        </pc:picChg>
        <pc:cxnChg chg="add del">
          <ac:chgData name="Hansenkylem@gmail.com" userId="10f7d1a9085d9715" providerId="LiveId" clId="{E990DECB-2D2D-4C75-9FD8-0EA0BF3B54A3}" dt="2020-12-06T18:52:54.154" v="61" actId="26606"/>
          <ac:cxnSpMkLst>
            <pc:docMk/>
            <pc:sldMk cId="221203348" sldId="259"/>
            <ac:cxnSpMk id="23" creationId="{E8E35B83-1EC3-4F87-9D54-D863463351B9}"/>
          </ac:cxnSpMkLst>
        </pc:cxnChg>
      </pc:sldChg>
      <pc:sldChg chg="addSp delSp modSp new mod">
        <pc:chgData name="Hansenkylem@gmail.com" userId="10f7d1a9085d9715" providerId="LiveId" clId="{E990DECB-2D2D-4C75-9FD8-0EA0BF3B54A3}" dt="2020-12-06T20:18:36.558" v="1769" actId="313"/>
        <pc:sldMkLst>
          <pc:docMk/>
          <pc:sldMk cId="3991552048" sldId="260"/>
        </pc:sldMkLst>
        <pc:spChg chg="mod">
          <ac:chgData name="Hansenkylem@gmail.com" userId="10f7d1a9085d9715" providerId="LiveId" clId="{E990DECB-2D2D-4C75-9FD8-0EA0BF3B54A3}" dt="2020-12-06T20:18:36.558" v="1769" actId="313"/>
          <ac:spMkLst>
            <pc:docMk/>
            <pc:sldMk cId="3991552048" sldId="260"/>
            <ac:spMk id="2" creationId="{73A80A14-A9B0-4DDC-BD2E-46B6F00B0599}"/>
          </ac:spMkLst>
        </pc:spChg>
        <pc:spChg chg="del">
          <ac:chgData name="Hansenkylem@gmail.com" userId="10f7d1a9085d9715" providerId="LiveId" clId="{E990DECB-2D2D-4C75-9FD8-0EA0BF3B54A3}" dt="2020-12-06T19:21:50.779" v="583"/>
          <ac:spMkLst>
            <pc:docMk/>
            <pc:sldMk cId="3991552048" sldId="260"/>
            <ac:spMk id="3" creationId="{04DB59DB-A41E-45EF-AA78-2048311D93C2}"/>
          </ac:spMkLst>
        </pc:spChg>
        <pc:picChg chg="add mod">
          <ac:chgData name="Hansenkylem@gmail.com" userId="10f7d1a9085d9715" providerId="LiveId" clId="{E990DECB-2D2D-4C75-9FD8-0EA0BF3B54A3}" dt="2020-12-06T19:25:35.450" v="634" actId="1076"/>
          <ac:picMkLst>
            <pc:docMk/>
            <pc:sldMk cId="3991552048" sldId="260"/>
            <ac:picMk id="4" creationId="{5FBD81DC-C4BB-4B9F-A918-E74EE95B3B15}"/>
          </ac:picMkLst>
        </pc:picChg>
      </pc:sldChg>
      <pc:sldChg chg="modSp new mod">
        <pc:chgData name="Hansenkylem@gmail.com" userId="10f7d1a9085d9715" providerId="LiveId" clId="{E990DECB-2D2D-4C75-9FD8-0EA0BF3B54A3}" dt="2020-12-06T19:40:16.009" v="871" actId="20577"/>
        <pc:sldMkLst>
          <pc:docMk/>
          <pc:sldMk cId="3325999944" sldId="261"/>
        </pc:sldMkLst>
        <pc:spChg chg="mod">
          <ac:chgData name="Hansenkylem@gmail.com" userId="10f7d1a9085d9715" providerId="LiveId" clId="{E990DECB-2D2D-4C75-9FD8-0EA0BF3B54A3}" dt="2020-12-06T19:32:49.650" v="770" actId="5793"/>
          <ac:spMkLst>
            <pc:docMk/>
            <pc:sldMk cId="3325999944" sldId="261"/>
            <ac:spMk id="2" creationId="{8FAE0446-E3B5-44C1-85D6-CD3F207D9EDC}"/>
          </ac:spMkLst>
        </pc:spChg>
        <pc:spChg chg="mod">
          <ac:chgData name="Hansenkylem@gmail.com" userId="10f7d1a9085d9715" providerId="LiveId" clId="{E990DECB-2D2D-4C75-9FD8-0EA0BF3B54A3}" dt="2020-12-06T19:40:16.009" v="871" actId="20577"/>
          <ac:spMkLst>
            <pc:docMk/>
            <pc:sldMk cId="3325999944" sldId="261"/>
            <ac:spMk id="3" creationId="{0EF214B1-E292-4A3C-9FDE-27AB5D5886F4}"/>
          </ac:spMkLst>
        </pc:spChg>
      </pc:sldChg>
      <pc:sldChg chg="addSp delSp modSp new mod">
        <pc:chgData name="Hansenkylem@gmail.com" userId="10f7d1a9085d9715" providerId="LiveId" clId="{E990DECB-2D2D-4C75-9FD8-0EA0BF3B54A3}" dt="2020-12-06T19:56:24.327" v="1117" actId="1076"/>
        <pc:sldMkLst>
          <pc:docMk/>
          <pc:sldMk cId="144605199" sldId="262"/>
        </pc:sldMkLst>
        <pc:spChg chg="del">
          <ac:chgData name="Hansenkylem@gmail.com" userId="10f7d1a9085d9715" providerId="LiveId" clId="{E990DECB-2D2D-4C75-9FD8-0EA0BF3B54A3}" dt="2020-12-06T19:46:54.954" v="873" actId="478"/>
          <ac:spMkLst>
            <pc:docMk/>
            <pc:sldMk cId="144605199" sldId="262"/>
            <ac:spMk id="2" creationId="{6B070B82-1536-4ED7-AA67-FD54F7092B4D}"/>
          </ac:spMkLst>
        </pc:spChg>
        <pc:spChg chg="del">
          <ac:chgData name="Hansenkylem@gmail.com" userId="10f7d1a9085d9715" providerId="LiveId" clId="{E990DECB-2D2D-4C75-9FD8-0EA0BF3B54A3}" dt="2020-12-06T19:46:57.011" v="874" actId="478"/>
          <ac:spMkLst>
            <pc:docMk/>
            <pc:sldMk cId="144605199" sldId="262"/>
            <ac:spMk id="3" creationId="{353B7F95-906E-4AAD-9282-4916CEBD458A}"/>
          </ac:spMkLst>
        </pc:spChg>
        <pc:spChg chg="add mod">
          <ac:chgData name="Hansenkylem@gmail.com" userId="10f7d1a9085d9715" providerId="LiveId" clId="{E990DECB-2D2D-4C75-9FD8-0EA0BF3B54A3}" dt="2020-12-06T19:51:25.975" v="957" actId="1076"/>
          <ac:spMkLst>
            <pc:docMk/>
            <pc:sldMk cId="144605199" sldId="262"/>
            <ac:spMk id="5" creationId="{69EF3BCE-AF71-4C53-AFF2-720A4508A569}"/>
          </ac:spMkLst>
        </pc:spChg>
        <pc:spChg chg="add mod">
          <ac:chgData name="Hansenkylem@gmail.com" userId="10f7d1a9085d9715" providerId="LiveId" clId="{E990DECB-2D2D-4C75-9FD8-0EA0BF3B54A3}" dt="2020-12-06T19:53:49.799" v="1074" actId="1076"/>
          <ac:spMkLst>
            <pc:docMk/>
            <pc:sldMk cId="144605199" sldId="262"/>
            <ac:spMk id="7" creationId="{555F983A-9374-4890-8104-FDFCC6F359B8}"/>
          </ac:spMkLst>
        </pc:spChg>
        <pc:spChg chg="add mod">
          <ac:chgData name="Hansenkylem@gmail.com" userId="10f7d1a9085d9715" providerId="LiveId" clId="{E990DECB-2D2D-4C75-9FD8-0EA0BF3B54A3}" dt="2020-12-06T19:56:24.327" v="1117" actId="1076"/>
          <ac:spMkLst>
            <pc:docMk/>
            <pc:sldMk cId="144605199" sldId="262"/>
            <ac:spMk id="9" creationId="{5C66FFE7-8917-4FF3-AD5C-B9B37DBC291D}"/>
          </ac:spMkLst>
        </pc:spChg>
        <pc:picChg chg="add mod">
          <ac:chgData name="Hansenkylem@gmail.com" userId="10f7d1a9085d9715" providerId="LiveId" clId="{E990DECB-2D2D-4C75-9FD8-0EA0BF3B54A3}" dt="2020-12-06T19:51:31.054" v="958" actId="1076"/>
          <ac:picMkLst>
            <pc:docMk/>
            <pc:sldMk cId="144605199" sldId="262"/>
            <ac:picMk id="4" creationId="{D3F42156-CC64-44E3-8BBB-D6EF5ADE8CBB}"/>
          </ac:picMkLst>
        </pc:picChg>
        <pc:picChg chg="add mod">
          <ac:chgData name="Hansenkylem@gmail.com" userId="10f7d1a9085d9715" providerId="LiveId" clId="{E990DECB-2D2D-4C75-9FD8-0EA0BF3B54A3}" dt="2020-12-06T19:52:44.023" v="960" actId="1076"/>
          <ac:picMkLst>
            <pc:docMk/>
            <pc:sldMk cId="144605199" sldId="262"/>
            <ac:picMk id="6" creationId="{0D93CF5D-ACDA-4D22-BE8D-DFA73A4FB9FD}"/>
          </ac:picMkLst>
        </pc:picChg>
        <pc:picChg chg="add mod">
          <ac:chgData name="Hansenkylem@gmail.com" userId="10f7d1a9085d9715" providerId="LiveId" clId="{E990DECB-2D2D-4C75-9FD8-0EA0BF3B54A3}" dt="2020-12-06T19:55:15.295" v="1076" actId="1076"/>
          <ac:picMkLst>
            <pc:docMk/>
            <pc:sldMk cId="144605199" sldId="262"/>
            <ac:picMk id="8" creationId="{0F489AF8-1778-4A68-B383-55913F1F4532}"/>
          </ac:picMkLst>
        </pc:picChg>
      </pc:sldChg>
      <pc:sldChg chg="addSp delSp modSp new mod">
        <pc:chgData name="Hansenkylem@gmail.com" userId="10f7d1a9085d9715" providerId="LiveId" clId="{E990DECB-2D2D-4C75-9FD8-0EA0BF3B54A3}" dt="2020-12-06T20:18:22.808" v="1768" actId="313"/>
        <pc:sldMkLst>
          <pc:docMk/>
          <pc:sldMk cId="4285027611" sldId="263"/>
        </pc:sldMkLst>
        <pc:spChg chg="del">
          <ac:chgData name="Hansenkylem@gmail.com" userId="10f7d1a9085d9715" providerId="LiveId" clId="{E990DECB-2D2D-4C75-9FD8-0EA0BF3B54A3}" dt="2020-12-06T19:57:06.505" v="1119" actId="478"/>
          <ac:spMkLst>
            <pc:docMk/>
            <pc:sldMk cId="4285027611" sldId="263"/>
            <ac:spMk id="2" creationId="{1A92DEEB-6C59-45F6-8B10-7F0FE166AC52}"/>
          </ac:spMkLst>
        </pc:spChg>
        <pc:spChg chg="del">
          <ac:chgData name="Hansenkylem@gmail.com" userId="10f7d1a9085d9715" providerId="LiveId" clId="{E990DECB-2D2D-4C75-9FD8-0EA0BF3B54A3}" dt="2020-12-06T19:57:08.739" v="1120" actId="478"/>
          <ac:spMkLst>
            <pc:docMk/>
            <pc:sldMk cId="4285027611" sldId="263"/>
            <ac:spMk id="3" creationId="{06A5F676-579A-492F-BABF-C050A4C2C95E}"/>
          </ac:spMkLst>
        </pc:spChg>
        <pc:spChg chg="add mod">
          <ac:chgData name="Hansenkylem@gmail.com" userId="10f7d1a9085d9715" providerId="LiveId" clId="{E990DECB-2D2D-4C75-9FD8-0EA0BF3B54A3}" dt="2020-12-06T20:10:24.480" v="1504" actId="313"/>
          <ac:spMkLst>
            <pc:docMk/>
            <pc:sldMk cId="4285027611" sldId="263"/>
            <ac:spMk id="4" creationId="{551FE20F-9B08-49DA-8622-E3D6AB6BBB4F}"/>
          </ac:spMkLst>
        </pc:spChg>
        <pc:spChg chg="add mod">
          <ac:chgData name="Hansenkylem@gmail.com" userId="10f7d1a9085d9715" providerId="LiveId" clId="{E990DECB-2D2D-4C75-9FD8-0EA0BF3B54A3}" dt="2020-12-06T20:18:03.181" v="1767" actId="20577"/>
          <ac:spMkLst>
            <pc:docMk/>
            <pc:sldMk cId="4285027611" sldId="263"/>
            <ac:spMk id="5" creationId="{38B0420C-BC2A-4979-B2F2-F8E8FE5DAEFC}"/>
          </ac:spMkLst>
        </pc:spChg>
        <pc:spChg chg="add mod">
          <ac:chgData name="Hansenkylem@gmail.com" userId="10f7d1a9085d9715" providerId="LiveId" clId="{E990DECB-2D2D-4C75-9FD8-0EA0BF3B54A3}" dt="2020-12-06T20:12:13.149" v="1506" actId="1076"/>
          <ac:spMkLst>
            <pc:docMk/>
            <pc:sldMk cId="4285027611" sldId="263"/>
            <ac:spMk id="6" creationId="{A7FFCE14-DF54-4AD2-9837-90CD53C1A60F}"/>
          </ac:spMkLst>
        </pc:spChg>
        <pc:spChg chg="add mod">
          <ac:chgData name="Hansenkylem@gmail.com" userId="10f7d1a9085d9715" providerId="LiveId" clId="{E990DECB-2D2D-4C75-9FD8-0EA0BF3B54A3}" dt="2020-12-06T20:18:22.808" v="1768" actId="313"/>
          <ac:spMkLst>
            <pc:docMk/>
            <pc:sldMk cId="4285027611" sldId="263"/>
            <ac:spMk id="7" creationId="{FA3DAC2C-30ED-494B-884A-9DC3F26848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9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828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16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066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4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0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8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1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EE0DD-077C-494F-8B5E-A71213DF1E20}" type="datetimeFigureOut">
              <a:rPr lang="en-US" smtClean="0"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8430E6-69AC-453E-9D7B-DC8A6F54F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E60AB-BCAD-49D9-8E2C-0E36FC00E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86" t="9091" r="1561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F3C51-34EE-4448-AB0F-464F0A66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US" sz="4800" b="1"/>
              <a:t>Game Master Admin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9D20-84AD-4686-9BCD-5EB5698ED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US" sz="1600" dirty="0"/>
              <a:t>By Kyle Hansen</a:t>
            </a:r>
          </a:p>
          <a:p>
            <a:r>
              <a:rPr lang="en-US" sz="1600" dirty="0"/>
              <a:t>12/06/2020</a:t>
            </a:r>
          </a:p>
        </p:txBody>
      </p:sp>
      <p:cxnSp>
        <p:nvCxnSpPr>
          <p:cNvPr id="28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03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0A14-A9B0-4DDC-BD2E-46B6F00B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Game Master Admin Tool is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 WinForms front-end admin tool for game database that I designed as my final project in CIT 178.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D81DC-C4BB-4B9F-A918-E74EE95B3B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85" y="2089567"/>
            <a:ext cx="6275018" cy="4275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155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0446-E3B5-44C1-85D6-CD3F207D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application has the following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14B1-E292-4A3C-9FDE-27AB5D58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to SQL Server via the Game account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error conditions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Proceed if connected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Logon Screen for the game administrator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and validate username/password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 that the user is an admin (GM)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error conditions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functionality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new user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Set/change theme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list of users and information on users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user to admin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admin rights from user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showing all virtual items for sale by game users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 user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application help documentation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Reports( “species and stats”, “Character Rol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off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99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52D-3A23-41C0-AA86-850A5196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513" y="221357"/>
            <a:ext cx="5760846" cy="10835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Authentication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8F034-0149-4738-BCA1-695569F8EA7D}"/>
              </a:ext>
            </a:extLst>
          </p:cNvPr>
          <p:cNvSpPr txBox="1"/>
          <p:nvPr/>
        </p:nvSpPr>
        <p:spPr>
          <a:xfrm>
            <a:off x="210676" y="1849792"/>
            <a:ext cx="2768261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layer is SQL authentication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GMclient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account). Can the Game Master Admin Toll connect to the SQL server backend database?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61363-BFBD-496B-A024-3B00C82A59D1}"/>
              </a:ext>
            </a:extLst>
          </p:cNvPr>
          <p:cNvSpPr txBox="1"/>
          <p:nvPr/>
        </p:nvSpPr>
        <p:spPr>
          <a:xfrm>
            <a:off x="3766295" y="1120260"/>
            <a:ext cx="5939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two layers of authentication.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40779-6F2E-4627-99B5-438ADDB5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5" y="3973769"/>
            <a:ext cx="276225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77C6C-3B9D-4AB1-9558-BDCE89E5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28" y="3973769"/>
            <a:ext cx="7305675" cy="1885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760A2F-3899-494E-9BEF-AF5D339D56A5}"/>
              </a:ext>
            </a:extLst>
          </p:cNvPr>
          <p:cNvSpPr txBox="1"/>
          <p:nvPr/>
        </p:nvSpPr>
        <p:spPr>
          <a:xfrm>
            <a:off x="4397728" y="1849792"/>
            <a:ext cx="5526490" cy="126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layer of authentication is table driven. Once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GMclient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connected does a particular username/password combination exist and does that username/password combination have admin privileges. </a:t>
            </a:r>
          </a:p>
        </p:txBody>
      </p:sp>
    </p:spTree>
    <p:extLst>
      <p:ext uri="{BB962C8B-B14F-4D97-AF65-F5344CB8AC3E}">
        <p14:creationId xmlns:p14="http://schemas.microsoft.com/office/powerpoint/2010/main" val="392271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6313-496E-487E-89C1-FE080029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659" y="172148"/>
            <a:ext cx="4835849" cy="683624"/>
          </a:xfrm>
        </p:spPr>
        <p:txBody>
          <a:bodyPr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Authentication Code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74218-A637-4807-B402-14F6EAAFE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398" y="2506663"/>
            <a:ext cx="8636541" cy="3484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20DF1-4A7B-499D-B328-795199CDA0E8}"/>
              </a:ext>
            </a:extLst>
          </p:cNvPr>
          <p:cNvSpPr txBox="1"/>
          <p:nvPr/>
        </p:nvSpPr>
        <p:spPr>
          <a:xfrm>
            <a:off x="244136" y="1358052"/>
            <a:ext cx="8873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isUser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isAdmin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isConnect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CheckLogon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8B-A33A-4D0D-8419-A8BBCC7B701A}"/>
              </a:ext>
            </a:extLst>
          </p:cNvPr>
          <p:cNvSpPr txBox="1"/>
          <p:nvPr/>
        </p:nvSpPr>
        <p:spPr>
          <a:xfrm>
            <a:off x="915639" y="737580"/>
            <a:ext cx="83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center of the Authentication code we have the </a:t>
            </a:r>
            <a:r>
              <a:rPr lang="en-US" dirty="0" err="1"/>
              <a:t>CheckLogon</a:t>
            </a:r>
            <a:r>
              <a:rPr lang="en-US" dirty="0"/>
              <a:t>() method:</a:t>
            </a:r>
          </a:p>
        </p:txBody>
      </p:sp>
    </p:spTree>
    <p:extLst>
      <p:ext uri="{BB962C8B-B14F-4D97-AF65-F5344CB8AC3E}">
        <p14:creationId xmlns:p14="http://schemas.microsoft.com/office/powerpoint/2010/main" val="221203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357BBB-A379-4417-BE4B-69AE9E44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9" y="2665344"/>
            <a:ext cx="11029950" cy="41624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9A9926-7FDE-4725-8DC1-4A2FCA282832}"/>
              </a:ext>
            </a:extLst>
          </p:cNvPr>
          <p:cNvSpPr txBox="1"/>
          <p:nvPr/>
        </p:nvSpPr>
        <p:spPr>
          <a:xfrm>
            <a:off x="2858611" y="69263"/>
            <a:ext cx="4476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Logic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597BF5-937D-495F-ACEF-9014AF1DD0E7}"/>
              </a:ext>
            </a:extLst>
          </p:cNvPr>
          <p:cNvSpPr txBox="1"/>
          <p:nvPr/>
        </p:nvSpPr>
        <p:spPr>
          <a:xfrm>
            <a:off x="1198485" y="635670"/>
            <a:ext cx="668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</a:t>
            </a:r>
            <a:r>
              <a:rPr lang="en-US" dirty="0" err="1"/>
              <a:t>CheckLogon</a:t>
            </a:r>
            <a:r>
              <a:rPr lang="en-US" dirty="0"/>
              <a:t>() method returns the Tuple we need to perform validation logic for 4 possible actions: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4866C6-BED9-4EE6-B3AF-DD62E8A4CB16}"/>
              </a:ext>
            </a:extLst>
          </p:cNvPr>
          <p:cNvSpPr txBox="1"/>
          <p:nvPr/>
        </p:nvSpPr>
        <p:spPr>
          <a:xfrm>
            <a:off x="97655" y="1526959"/>
            <a:ext cx="918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Valid Admin proceed with program 2.) Database connection issue inform the user 3.) Valid user, but not an admin          4.) Did not find user/password combination</a:t>
            </a:r>
          </a:p>
        </p:txBody>
      </p:sp>
    </p:spTree>
    <p:extLst>
      <p:ext uri="{BB962C8B-B14F-4D97-AF65-F5344CB8AC3E}">
        <p14:creationId xmlns:p14="http://schemas.microsoft.com/office/powerpoint/2010/main" val="181728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42156-CC64-44E3-8BBB-D6EF5ADE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176337"/>
            <a:ext cx="1971675" cy="153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EF3BCE-AF71-4C53-AFF2-720A4508A569}"/>
              </a:ext>
            </a:extLst>
          </p:cNvPr>
          <p:cNvSpPr txBox="1"/>
          <p:nvPr/>
        </p:nvSpPr>
        <p:spPr>
          <a:xfrm>
            <a:off x="1819274" y="95250"/>
            <a:ext cx="68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data in the database via a </a:t>
            </a:r>
            <a:r>
              <a:rPr lang="en-US" dirty="0" err="1"/>
              <a:t>DataGridView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3CF5D-ACDA-4D22-BE8D-DFA73A4F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962" y="1828800"/>
            <a:ext cx="6943725" cy="647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5F983A-9374-4890-8104-FDFCC6F359B8}"/>
              </a:ext>
            </a:extLst>
          </p:cNvPr>
          <p:cNvSpPr txBox="1"/>
          <p:nvPr/>
        </p:nvSpPr>
        <p:spPr>
          <a:xfrm>
            <a:off x="3876675" y="714672"/>
            <a:ext cx="5229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Buttons that interact with the </a:t>
            </a:r>
            <a:r>
              <a:rPr lang="en-US" dirty="0" err="1"/>
              <a:t>DataGridView</a:t>
            </a:r>
            <a:r>
              <a:rPr lang="en-US" dirty="0"/>
              <a:t> were created to handle viewing and updating the database.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489AF8-1778-4A68-B383-55913F1F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3095625"/>
            <a:ext cx="8686800" cy="3667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6FFE7-8917-4FF3-AD5C-B9B37DBC291D}"/>
              </a:ext>
            </a:extLst>
          </p:cNvPr>
          <p:cNvSpPr txBox="1"/>
          <p:nvPr/>
        </p:nvSpPr>
        <p:spPr>
          <a:xfrm>
            <a:off x="3509962" y="2677597"/>
            <a:ext cx="415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behind the Pull Accounts button:</a:t>
            </a:r>
          </a:p>
        </p:txBody>
      </p:sp>
    </p:spTree>
    <p:extLst>
      <p:ext uri="{BB962C8B-B14F-4D97-AF65-F5344CB8AC3E}">
        <p14:creationId xmlns:p14="http://schemas.microsoft.com/office/powerpoint/2010/main" val="14460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1FE20F-9B08-49DA-8622-E3D6AB6BBB4F}"/>
              </a:ext>
            </a:extLst>
          </p:cNvPr>
          <p:cNvSpPr txBox="1"/>
          <p:nvPr/>
        </p:nvSpPr>
        <p:spPr>
          <a:xfrm>
            <a:off x="1633491" y="470516"/>
            <a:ext cx="6906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Considerations for future versions and takeaways from this project: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0420C-BC2A-4979-B2F2-F8E8FE5DAEFC}"/>
              </a:ext>
            </a:extLst>
          </p:cNvPr>
          <p:cNvSpPr txBox="1"/>
          <p:nvPr/>
        </p:nvSpPr>
        <p:spPr>
          <a:xfrm>
            <a:off x="1438184" y="2950980"/>
            <a:ext cx="6196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would also like to add some aesthetically pleasing artwork and or screen captures from the game to the Admin Tool.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FCE14-DF54-4AD2-9837-90CD53C1A60F}"/>
              </a:ext>
            </a:extLst>
          </p:cNvPr>
          <p:cNvSpPr txBox="1"/>
          <p:nvPr/>
        </p:nvSpPr>
        <p:spPr>
          <a:xfrm>
            <a:off x="1438184" y="1949275"/>
            <a:ext cx="6320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would like to make an actual game that works with this Admin Tool and database. Currently the game is just hypothetical.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DAC2C-30ED-494B-884A-9DC3F26848BC}"/>
              </a:ext>
            </a:extLst>
          </p:cNvPr>
          <p:cNvSpPr txBox="1"/>
          <p:nvPr/>
        </p:nvSpPr>
        <p:spPr>
          <a:xfrm>
            <a:off x="1136342" y="3985396"/>
            <a:ext cx="8293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two largest takeaways from this project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understanding of WinForms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better understanding of the time it takes to implement an application. I wrote a small application, and it took a large amount of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276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418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Symbol</vt:lpstr>
      <vt:lpstr>Trebuchet MS</vt:lpstr>
      <vt:lpstr>Wingdings 3</vt:lpstr>
      <vt:lpstr>Facet</vt:lpstr>
      <vt:lpstr>Game Master Admin Tool</vt:lpstr>
      <vt:lpstr>The Game Master Admin Tool is C# WinForms front-end admin tool for game database that I designed as my final project in CIT 178.</vt:lpstr>
      <vt:lpstr>The application has the following features:</vt:lpstr>
      <vt:lpstr>Authentication </vt:lpstr>
      <vt:lpstr>Authentication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Master Admin Tool</dc:title>
  <dc:creator>Hansenkylem@gmail.com</dc:creator>
  <cp:lastModifiedBy>Hansenkylem@gmail.com</cp:lastModifiedBy>
  <cp:revision>1</cp:revision>
  <dcterms:created xsi:type="dcterms:W3CDTF">2020-12-06T18:54:44Z</dcterms:created>
  <dcterms:modified xsi:type="dcterms:W3CDTF">2020-12-06T20:26:56Z</dcterms:modified>
</cp:coreProperties>
</file>