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B545A8-8636-4EB0-BC1C-2C5DE6A6626C}" v="47" dt="2020-12-03T02:48:33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senkylem@gmail.com" userId="10f7d1a9085d9715" providerId="LiveId" clId="{92B545A8-8636-4EB0-BC1C-2C5DE6A6626C}"/>
    <pc:docChg chg="undo custSel mod addSld delSld modSld">
      <pc:chgData name="Hansenkylem@gmail.com" userId="10f7d1a9085d9715" providerId="LiveId" clId="{92B545A8-8636-4EB0-BC1C-2C5DE6A6626C}" dt="2020-12-03T02:49:23.240" v="1126" actId="1076"/>
      <pc:docMkLst>
        <pc:docMk/>
      </pc:docMkLst>
      <pc:sldChg chg="addSp modSp mod">
        <pc:chgData name="Hansenkylem@gmail.com" userId="10f7d1a9085d9715" providerId="LiveId" clId="{92B545A8-8636-4EB0-BC1C-2C5DE6A6626C}" dt="2020-12-03T02:49:23.240" v="1126" actId="1076"/>
        <pc:sldMkLst>
          <pc:docMk/>
          <pc:sldMk cId="2513826785" sldId="256"/>
        </pc:sldMkLst>
        <pc:picChg chg="add mod">
          <ac:chgData name="Hansenkylem@gmail.com" userId="10f7d1a9085d9715" providerId="LiveId" clId="{92B545A8-8636-4EB0-BC1C-2C5DE6A6626C}" dt="2020-12-03T02:49:23.240" v="1126" actId="1076"/>
          <ac:picMkLst>
            <pc:docMk/>
            <pc:sldMk cId="2513826785" sldId="256"/>
            <ac:picMk id="4" creationId="{8FF698C0-C2A6-4B85-953E-F25EE575A045}"/>
          </ac:picMkLst>
        </pc:picChg>
      </pc:sldChg>
      <pc:sldChg chg="addSp modSp new mod setBg">
        <pc:chgData name="Hansenkylem@gmail.com" userId="10f7d1a9085d9715" providerId="LiveId" clId="{92B545A8-8636-4EB0-BC1C-2C5DE6A6626C}" dt="2020-12-02T23:53:14.551" v="11" actId="20577"/>
        <pc:sldMkLst>
          <pc:docMk/>
          <pc:sldMk cId="3743309181" sldId="257"/>
        </pc:sldMkLst>
        <pc:spChg chg="add mod">
          <ac:chgData name="Hansenkylem@gmail.com" userId="10f7d1a9085d9715" providerId="LiveId" clId="{92B545A8-8636-4EB0-BC1C-2C5DE6A6626C}" dt="2020-12-02T23:53:14.551" v="11" actId="20577"/>
          <ac:spMkLst>
            <pc:docMk/>
            <pc:sldMk cId="3743309181" sldId="257"/>
            <ac:spMk id="3" creationId="{6CD16622-DFCE-41F4-99AE-42D5D501FD1C}"/>
          </ac:spMkLst>
        </pc:spChg>
        <pc:spChg chg="add">
          <ac:chgData name="Hansenkylem@gmail.com" userId="10f7d1a9085d9715" providerId="LiveId" clId="{92B545A8-8636-4EB0-BC1C-2C5DE6A6626C}" dt="2020-12-02T23:50:44.811" v="4" actId="26606"/>
          <ac:spMkLst>
            <pc:docMk/>
            <pc:sldMk cId="3743309181" sldId="257"/>
            <ac:spMk id="7" creationId="{85F279D6-ED25-4D3F-9479-8ABB21867D9B}"/>
          </ac:spMkLst>
        </pc:spChg>
        <pc:spChg chg="add">
          <ac:chgData name="Hansenkylem@gmail.com" userId="10f7d1a9085d9715" providerId="LiveId" clId="{92B545A8-8636-4EB0-BC1C-2C5DE6A6626C}" dt="2020-12-02T23:50:44.811" v="4" actId="26606"/>
          <ac:spMkLst>
            <pc:docMk/>
            <pc:sldMk cId="3743309181" sldId="257"/>
            <ac:spMk id="9" creationId="{38D0B1B4-C487-47EF-B7D0-421066454CB6}"/>
          </ac:spMkLst>
        </pc:spChg>
        <pc:spChg chg="add">
          <ac:chgData name="Hansenkylem@gmail.com" userId="10f7d1a9085d9715" providerId="LiveId" clId="{92B545A8-8636-4EB0-BC1C-2C5DE6A6626C}" dt="2020-12-02T23:50:44.811" v="4" actId="26606"/>
          <ac:spMkLst>
            <pc:docMk/>
            <pc:sldMk cId="3743309181" sldId="257"/>
            <ac:spMk id="11" creationId="{0214736A-03B2-4B91-B0AF-B21213F3B9DF}"/>
          </ac:spMkLst>
        </pc:spChg>
        <pc:picChg chg="add mod">
          <ac:chgData name="Hansenkylem@gmail.com" userId="10f7d1a9085d9715" providerId="LiveId" clId="{92B545A8-8636-4EB0-BC1C-2C5DE6A6626C}" dt="2020-12-02T23:50:44.811" v="4" actId="26606"/>
          <ac:picMkLst>
            <pc:docMk/>
            <pc:sldMk cId="3743309181" sldId="257"/>
            <ac:picMk id="2" creationId="{89C3B768-8595-460E-8DB4-E8E663447585}"/>
          </ac:picMkLst>
        </pc:picChg>
      </pc:sldChg>
      <pc:sldChg chg="new del">
        <pc:chgData name="Hansenkylem@gmail.com" userId="10f7d1a9085d9715" providerId="LiveId" clId="{92B545A8-8636-4EB0-BC1C-2C5DE6A6626C}" dt="2020-12-02T23:47:45.691" v="1" actId="2696"/>
        <pc:sldMkLst>
          <pc:docMk/>
          <pc:sldMk cId="3834524925" sldId="257"/>
        </pc:sldMkLst>
      </pc:sldChg>
      <pc:sldChg chg="addSp delSp modSp new mod">
        <pc:chgData name="Hansenkylem@gmail.com" userId="10f7d1a9085d9715" providerId="LiveId" clId="{92B545A8-8636-4EB0-BC1C-2C5DE6A6626C}" dt="2020-12-02T23:59:28.229" v="33" actId="1076"/>
        <pc:sldMkLst>
          <pc:docMk/>
          <pc:sldMk cId="3493791984" sldId="258"/>
        </pc:sldMkLst>
        <pc:spChg chg="mod">
          <ac:chgData name="Hansenkylem@gmail.com" userId="10f7d1a9085d9715" providerId="LiveId" clId="{92B545A8-8636-4EB0-BC1C-2C5DE6A6626C}" dt="2020-12-02T23:58:01.430" v="27" actId="20577"/>
          <ac:spMkLst>
            <pc:docMk/>
            <pc:sldMk cId="3493791984" sldId="258"/>
            <ac:spMk id="2" creationId="{C7FF4721-C2AF-4D3A-99E2-ADBCA19952D2}"/>
          </ac:spMkLst>
        </pc:spChg>
        <pc:picChg chg="add mod">
          <ac:chgData name="Hansenkylem@gmail.com" userId="10f7d1a9085d9715" providerId="LiveId" clId="{92B545A8-8636-4EB0-BC1C-2C5DE6A6626C}" dt="2020-12-02T23:57:54.670" v="14" actId="1076"/>
          <ac:picMkLst>
            <pc:docMk/>
            <pc:sldMk cId="3493791984" sldId="258"/>
            <ac:picMk id="3" creationId="{C05E3E52-1741-4E29-85DF-41056DD37B45}"/>
          </ac:picMkLst>
        </pc:picChg>
        <pc:picChg chg="add del mod">
          <ac:chgData name="Hansenkylem@gmail.com" userId="10f7d1a9085d9715" providerId="LiveId" clId="{92B545A8-8636-4EB0-BC1C-2C5DE6A6626C}" dt="2020-12-02T23:58:51.064" v="31" actId="478"/>
          <ac:picMkLst>
            <pc:docMk/>
            <pc:sldMk cId="3493791984" sldId="258"/>
            <ac:picMk id="4" creationId="{B2FA065D-F3C3-49DB-A871-F43B17572160}"/>
          </ac:picMkLst>
        </pc:picChg>
        <pc:picChg chg="add mod">
          <ac:chgData name="Hansenkylem@gmail.com" userId="10f7d1a9085d9715" providerId="LiveId" clId="{92B545A8-8636-4EB0-BC1C-2C5DE6A6626C}" dt="2020-12-02T23:59:28.229" v="33" actId="1076"/>
          <ac:picMkLst>
            <pc:docMk/>
            <pc:sldMk cId="3493791984" sldId="258"/>
            <ac:picMk id="5" creationId="{861B5346-B885-4190-85CF-70B415E45D46}"/>
          </ac:picMkLst>
        </pc:picChg>
      </pc:sldChg>
      <pc:sldChg chg="addSp modSp new mod">
        <pc:chgData name="Hansenkylem@gmail.com" userId="10f7d1a9085d9715" providerId="LiveId" clId="{92B545A8-8636-4EB0-BC1C-2C5DE6A6626C}" dt="2020-12-03T00:04:08.725" v="54" actId="20577"/>
        <pc:sldMkLst>
          <pc:docMk/>
          <pc:sldMk cId="2326047234" sldId="259"/>
        </pc:sldMkLst>
        <pc:spChg chg="mod">
          <ac:chgData name="Hansenkylem@gmail.com" userId="10f7d1a9085d9715" providerId="LiveId" clId="{92B545A8-8636-4EB0-BC1C-2C5DE6A6626C}" dt="2020-12-03T00:04:08.725" v="54" actId="20577"/>
          <ac:spMkLst>
            <pc:docMk/>
            <pc:sldMk cId="2326047234" sldId="259"/>
            <ac:spMk id="2" creationId="{3CC5F7E0-52EE-4606-A51B-CCA2D8658718}"/>
          </ac:spMkLst>
        </pc:spChg>
        <pc:picChg chg="add mod">
          <ac:chgData name="Hansenkylem@gmail.com" userId="10f7d1a9085d9715" providerId="LiveId" clId="{92B545A8-8636-4EB0-BC1C-2C5DE6A6626C}" dt="2020-12-03T00:02:38.614" v="36" actId="1076"/>
          <ac:picMkLst>
            <pc:docMk/>
            <pc:sldMk cId="2326047234" sldId="259"/>
            <ac:picMk id="3" creationId="{21F3C57D-5B83-4FD2-BA85-C0407C2CDC24}"/>
          </ac:picMkLst>
        </pc:picChg>
        <pc:picChg chg="add mod">
          <ac:chgData name="Hansenkylem@gmail.com" userId="10f7d1a9085d9715" providerId="LiveId" clId="{92B545A8-8636-4EB0-BC1C-2C5DE6A6626C}" dt="2020-12-03T00:03:57.622" v="39" actId="1076"/>
          <ac:picMkLst>
            <pc:docMk/>
            <pc:sldMk cId="2326047234" sldId="259"/>
            <ac:picMk id="4" creationId="{A68919A6-BDD7-48EB-850A-147DF866BD47}"/>
          </ac:picMkLst>
        </pc:picChg>
      </pc:sldChg>
      <pc:sldChg chg="addSp delSp modSp new mod">
        <pc:chgData name="Hansenkylem@gmail.com" userId="10f7d1a9085d9715" providerId="LiveId" clId="{92B545A8-8636-4EB0-BC1C-2C5DE6A6626C}" dt="2020-12-03T00:06:09.398" v="77" actId="20577"/>
        <pc:sldMkLst>
          <pc:docMk/>
          <pc:sldMk cId="181286753" sldId="260"/>
        </pc:sldMkLst>
        <pc:spChg chg="mod">
          <ac:chgData name="Hansenkylem@gmail.com" userId="10f7d1a9085d9715" providerId="LiveId" clId="{92B545A8-8636-4EB0-BC1C-2C5DE6A6626C}" dt="2020-12-03T00:06:09.398" v="77" actId="20577"/>
          <ac:spMkLst>
            <pc:docMk/>
            <pc:sldMk cId="181286753" sldId="260"/>
            <ac:spMk id="2" creationId="{2DCA2EB5-DCEE-4B01-BEED-6B6848A9B58E}"/>
          </ac:spMkLst>
        </pc:spChg>
        <pc:picChg chg="add del mod">
          <ac:chgData name="Hansenkylem@gmail.com" userId="10f7d1a9085d9715" providerId="LiveId" clId="{92B545A8-8636-4EB0-BC1C-2C5DE6A6626C}" dt="2020-12-03T00:05:27.101" v="60" actId="478"/>
          <ac:picMkLst>
            <pc:docMk/>
            <pc:sldMk cId="181286753" sldId="260"/>
            <ac:picMk id="3" creationId="{F4FDABAD-DB3A-4712-B7EB-6AF5A1279869}"/>
          </ac:picMkLst>
        </pc:picChg>
        <pc:picChg chg="add mod">
          <ac:chgData name="Hansenkylem@gmail.com" userId="10f7d1a9085d9715" providerId="LiveId" clId="{92B545A8-8636-4EB0-BC1C-2C5DE6A6626C}" dt="2020-12-03T00:06:01.428" v="65" actId="1076"/>
          <ac:picMkLst>
            <pc:docMk/>
            <pc:sldMk cId="181286753" sldId="260"/>
            <ac:picMk id="4" creationId="{D38ABF58-5425-4BF5-9582-E49A00872617}"/>
          </ac:picMkLst>
        </pc:picChg>
        <pc:picChg chg="add mod">
          <ac:chgData name="Hansenkylem@gmail.com" userId="10f7d1a9085d9715" providerId="LiveId" clId="{92B545A8-8636-4EB0-BC1C-2C5DE6A6626C}" dt="2020-12-03T00:06:02.686" v="66" actId="1076"/>
          <ac:picMkLst>
            <pc:docMk/>
            <pc:sldMk cId="181286753" sldId="260"/>
            <ac:picMk id="5" creationId="{1A4B165F-22AF-4346-B4E7-D683C39C5BD2}"/>
          </ac:picMkLst>
        </pc:picChg>
      </pc:sldChg>
      <pc:sldChg chg="addSp modSp new mod">
        <pc:chgData name="Hansenkylem@gmail.com" userId="10f7d1a9085d9715" providerId="LiveId" clId="{92B545A8-8636-4EB0-BC1C-2C5DE6A6626C}" dt="2020-12-03T00:08:52.265" v="103" actId="20577"/>
        <pc:sldMkLst>
          <pc:docMk/>
          <pc:sldMk cId="3941140191" sldId="261"/>
        </pc:sldMkLst>
        <pc:spChg chg="mod">
          <ac:chgData name="Hansenkylem@gmail.com" userId="10f7d1a9085d9715" providerId="LiveId" clId="{92B545A8-8636-4EB0-BC1C-2C5DE6A6626C}" dt="2020-12-03T00:08:52.265" v="103" actId="20577"/>
          <ac:spMkLst>
            <pc:docMk/>
            <pc:sldMk cId="3941140191" sldId="261"/>
            <ac:spMk id="2" creationId="{EC8DDADD-0560-4164-ABDE-4E2166D8152E}"/>
          </ac:spMkLst>
        </pc:spChg>
        <pc:picChg chg="add mod">
          <ac:chgData name="Hansenkylem@gmail.com" userId="10f7d1a9085d9715" providerId="LiveId" clId="{92B545A8-8636-4EB0-BC1C-2C5DE6A6626C}" dt="2020-12-03T00:08:35.845" v="86" actId="1076"/>
          <ac:picMkLst>
            <pc:docMk/>
            <pc:sldMk cId="3941140191" sldId="261"/>
            <ac:picMk id="3" creationId="{82260F9B-B587-47D8-B5A7-81AEE0382D37}"/>
          </ac:picMkLst>
        </pc:picChg>
        <pc:picChg chg="add mod">
          <ac:chgData name="Hansenkylem@gmail.com" userId="10f7d1a9085d9715" providerId="LiveId" clId="{92B545A8-8636-4EB0-BC1C-2C5DE6A6626C}" dt="2020-12-03T00:08:26.549" v="82" actId="1076"/>
          <ac:picMkLst>
            <pc:docMk/>
            <pc:sldMk cId="3941140191" sldId="261"/>
            <ac:picMk id="4" creationId="{08889695-F49B-493C-98FE-8CA20534C49F}"/>
          </ac:picMkLst>
        </pc:picChg>
      </pc:sldChg>
      <pc:sldChg chg="addSp delSp modSp new mod">
        <pc:chgData name="Hansenkylem@gmail.com" userId="10f7d1a9085d9715" providerId="LiveId" clId="{92B545A8-8636-4EB0-BC1C-2C5DE6A6626C}" dt="2020-12-03T00:13:03.719" v="128" actId="20577"/>
        <pc:sldMkLst>
          <pc:docMk/>
          <pc:sldMk cId="1233918400" sldId="262"/>
        </pc:sldMkLst>
        <pc:spChg chg="mod">
          <ac:chgData name="Hansenkylem@gmail.com" userId="10f7d1a9085d9715" providerId="LiveId" clId="{92B545A8-8636-4EB0-BC1C-2C5DE6A6626C}" dt="2020-12-03T00:13:03.719" v="128" actId="20577"/>
          <ac:spMkLst>
            <pc:docMk/>
            <pc:sldMk cId="1233918400" sldId="262"/>
            <ac:spMk id="2" creationId="{5E127C22-693D-4FCF-A738-270D70B9DC06}"/>
          </ac:spMkLst>
        </pc:spChg>
        <pc:picChg chg="add mod">
          <ac:chgData name="Hansenkylem@gmail.com" userId="10f7d1a9085d9715" providerId="LiveId" clId="{92B545A8-8636-4EB0-BC1C-2C5DE6A6626C}" dt="2020-12-03T00:12:22.116" v="114" actId="1076"/>
          <ac:picMkLst>
            <pc:docMk/>
            <pc:sldMk cId="1233918400" sldId="262"/>
            <ac:picMk id="3" creationId="{DAEC50B2-2154-40CB-9952-9FB50EB9865E}"/>
          </ac:picMkLst>
        </pc:picChg>
        <pc:picChg chg="add del mod">
          <ac:chgData name="Hansenkylem@gmail.com" userId="10f7d1a9085d9715" providerId="LiveId" clId="{92B545A8-8636-4EB0-BC1C-2C5DE6A6626C}" dt="2020-12-03T00:11:33.237" v="109" actId="478"/>
          <ac:picMkLst>
            <pc:docMk/>
            <pc:sldMk cId="1233918400" sldId="262"/>
            <ac:picMk id="4" creationId="{3B3ECB8D-57F1-4E23-8517-DDD8FF230FE4}"/>
          </ac:picMkLst>
        </pc:picChg>
        <pc:picChg chg="add del mod">
          <ac:chgData name="Hansenkylem@gmail.com" userId="10f7d1a9085d9715" providerId="LiveId" clId="{92B545A8-8636-4EB0-BC1C-2C5DE6A6626C}" dt="2020-12-03T00:12:26.815" v="116" actId="478"/>
          <ac:picMkLst>
            <pc:docMk/>
            <pc:sldMk cId="1233918400" sldId="262"/>
            <ac:picMk id="5" creationId="{BEBA3684-FAFB-4535-A6B0-849DFFEE4AA8}"/>
          </ac:picMkLst>
        </pc:picChg>
        <pc:picChg chg="add mod">
          <ac:chgData name="Hansenkylem@gmail.com" userId="10f7d1a9085d9715" providerId="LiveId" clId="{92B545A8-8636-4EB0-BC1C-2C5DE6A6626C}" dt="2020-12-03T00:12:55.702" v="118" actId="1076"/>
          <ac:picMkLst>
            <pc:docMk/>
            <pc:sldMk cId="1233918400" sldId="262"/>
            <ac:picMk id="6" creationId="{183EDA29-6001-40B1-AB89-3C8799200F48}"/>
          </ac:picMkLst>
        </pc:picChg>
      </pc:sldChg>
      <pc:sldChg chg="addSp modSp new mod">
        <pc:chgData name="Hansenkylem@gmail.com" userId="10f7d1a9085d9715" providerId="LiveId" clId="{92B545A8-8636-4EB0-BC1C-2C5DE6A6626C}" dt="2020-12-03T00:14:49.708" v="151" actId="20577"/>
        <pc:sldMkLst>
          <pc:docMk/>
          <pc:sldMk cId="1032567678" sldId="263"/>
        </pc:sldMkLst>
        <pc:spChg chg="mod">
          <ac:chgData name="Hansenkylem@gmail.com" userId="10f7d1a9085d9715" providerId="LiveId" clId="{92B545A8-8636-4EB0-BC1C-2C5DE6A6626C}" dt="2020-12-03T00:14:49.708" v="151" actId="20577"/>
          <ac:spMkLst>
            <pc:docMk/>
            <pc:sldMk cId="1032567678" sldId="263"/>
            <ac:spMk id="2" creationId="{51470633-2DED-4401-A3BB-5362F0739C0E}"/>
          </ac:spMkLst>
        </pc:spChg>
        <pc:picChg chg="add mod">
          <ac:chgData name="Hansenkylem@gmail.com" userId="10f7d1a9085d9715" providerId="LiveId" clId="{92B545A8-8636-4EB0-BC1C-2C5DE6A6626C}" dt="2020-12-03T00:14:38.525" v="138" actId="1076"/>
          <ac:picMkLst>
            <pc:docMk/>
            <pc:sldMk cId="1032567678" sldId="263"/>
            <ac:picMk id="3" creationId="{C88D0E36-7E81-460F-9B28-A8AD5FEFA233}"/>
          </ac:picMkLst>
        </pc:picChg>
        <pc:picChg chg="add mod">
          <ac:chgData name="Hansenkylem@gmail.com" userId="10f7d1a9085d9715" providerId="LiveId" clId="{92B545A8-8636-4EB0-BC1C-2C5DE6A6626C}" dt="2020-12-03T00:14:35.157" v="137" actId="1076"/>
          <ac:picMkLst>
            <pc:docMk/>
            <pc:sldMk cId="1032567678" sldId="263"/>
            <ac:picMk id="4" creationId="{88AED6E7-530D-4BFB-95DD-6F55C9F05AAB}"/>
          </ac:picMkLst>
        </pc:picChg>
      </pc:sldChg>
      <pc:sldChg chg="addSp modSp new mod">
        <pc:chgData name="Hansenkylem@gmail.com" userId="10f7d1a9085d9715" providerId="LiveId" clId="{92B545A8-8636-4EB0-BC1C-2C5DE6A6626C}" dt="2020-12-03T00:16:24.286" v="171" actId="20577"/>
        <pc:sldMkLst>
          <pc:docMk/>
          <pc:sldMk cId="651880821" sldId="264"/>
        </pc:sldMkLst>
        <pc:spChg chg="mod">
          <ac:chgData name="Hansenkylem@gmail.com" userId="10f7d1a9085d9715" providerId="LiveId" clId="{92B545A8-8636-4EB0-BC1C-2C5DE6A6626C}" dt="2020-12-03T00:16:24.286" v="171" actId="20577"/>
          <ac:spMkLst>
            <pc:docMk/>
            <pc:sldMk cId="651880821" sldId="264"/>
            <ac:spMk id="2" creationId="{E2759267-02EF-4749-B59A-0DCA971433D7}"/>
          </ac:spMkLst>
        </pc:spChg>
        <pc:picChg chg="add mod">
          <ac:chgData name="Hansenkylem@gmail.com" userId="10f7d1a9085d9715" providerId="LiveId" clId="{92B545A8-8636-4EB0-BC1C-2C5DE6A6626C}" dt="2020-12-03T00:15:47.732" v="154" actId="1076"/>
          <ac:picMkLst>
            <pc:docMk/>
            <pc:sldMk cId="651880821" sldId="264"/>
            <ac:picMk id="3" creationId="{60EB9047-0D67-41BD-AAD9-B5C15B9C6583}"/>
          </ac:picMkLst>
        </pc:picChg>
        <pc:picChg chg="add mod">
          <ac:chgData name="Hansenkylem@gmail.com" userId="10f7d1a9085d9715" providerId="LiveId" clId="{92B545A8-8636-4EB0-BC1C-2C5DE6A6626C}" dt="2020-12-03T00:16:11.389" v="156" actId="1076"/>
          <ac:picMkLst>
            <pc:docMk/>
            <pc:sldMk cId="651880821" sldId="264"/>
            <ac:picMk id="4" creationId="{EC05323B-4E46-4731-8B0D-2C7829D444A6}"/>
          </ac:picMkLst>
        </pc:picChg>
      </pc:sldChg>
      <pc:sldChg chg="addSp delSp modSp new mod">
        <pc:chgData name="Hansenkylem@gmail.com" userId="10f7d1a9085d9715" providerId="LiveId" clId="{92B545A8-8636-4EB0-BC1C-2C5DE6A6626C}" dt="2020-12-03T01:14:39.451" v="189"/>
        <pc:sldMkLst>
          <pc:docMk/>
          <pc:sldMk cId="1172233543" sldId="265"/>
        </pc:sldMkLst>
        <pc:spChg chg="mod">
          <ac:chgData name="Hansenkylem@gmail.com" userId="10f7d1a9085d9715" providerId="LiveId" clId="{92B545A8-8636-4EB0-BC1C-2C5DE6A6626C}" dt="2020-12-03T01:10:25.661" v="180" actId="20577"/>
          <ac:spMkLst>
            <pc:docMk/>
            <pc:sldMk cId="1172233543" sldId="265"/>
            <ac:spMk id="2" creationId="{16D293E4-9869-46E0-B8BA-E606C6A18C83}"/>
          </ac:spMkLst>
        </pc:spChg>
        <pc:spChg chg="del">
          <ac:chgData name="Hansenkylem@gmail.com" userId="10f7d1a9085d9715" providerId="LiveId" clId="{92B545A8-8636-4EB0-BC1C-2C5DE6A6626C}" dt="2020-12-03T01:12:41.867" v="181"/>
          <ac:spMkLst>
            <pc:docMk/>
            <pc:sldMk cId="1172233543" sldId="265"/>
            <ac:spMk id="3" creationId="{4FFF9879-AE7D-41E5-95B0-6E21A8051731}"/>
          </ac:spMkLst>
        </pc:spChg>
        <pc:spChg chg="mod">
          <ac:chgData name="Hansenkylem@gmail.com" userId="10f7d1a9085d9715" providerId="LiveId" clId="{92B545A8-8636-4EB0-BC1C-2C5DE6A6626C}" dt="2020-12-03T01:14:39.451" v="189"/>
          <ac:spMkLst>
            <pc:docMk/>
            <pc:sldMk cId="1172233543" sldId="265"/>
            <ac:spMk id="4" creationId="{71164C7C-9E56-445C-A9CB-91C8BD7A0800}"/>
          </ac:spMkLst>
        </pc:spChg>
        <pc:spChg chg="add del mod">
          <ac:chgData name="Hansenkylem@gmail.com" userId="10f7d1a9085d9715" providerId="LiveId" clId="{92B545A8-8636-4EB0-BC1C-2C5DE6A6626C}" dt="2020-12-03T01:12:48.202" v="184" actId="478"/>
          <ac:spMkLst>
            <pc:docMk/>
            <pc:sldMk cId="1172233543" sldId="265"/>
            <ac:spMk id="7" creationId="{82A17FEE-437C-409A-835B-CC7CE2B4168C}"/>
          </ac:spMkLst>
        </pc:spChg>
        <pc:picChg chg="add del mod">
          <ac:chgData name="Hansenkylem@gmail.com" userId="10f7d1a9085d9715" providerId="LiveId" clId="{92B545A8-8636-4EB0-BC1C-2C5DE6A6626C}" dt="2020-12-03T01:12:45.579" v="183" actId="478"/>
          <ac:picMkLst>
            <pc:docMk/>
            <pc:sldMk cId="1172233543" sldId="265"/>
            <ac:picMk id="5" creationId="{72440A2B-EAF1-4A31-B1AA-5B7AF4023150}"/>
          </ac:picMkLst>
        </pc:picChg>
        <pc:picChg chg="add mod">
          <ac:chgData name="Hansenkylem@gmail.com" userId="10f7d1a9085d9715" providerId="LiveId" clId="{92B545A8-8636-4EB0-BC1C-2C5DE6A6626C}" dt="2020-12-03T01:12:55.592" v="186" actId="1076"/>
          <ac:picMkLst>
            <pc:docMk/>
            <pc:sldMk cId="1172233543" sldId="265"/>
            <ac:picMk id="8" creationId="{7DC323E9-8384-414C-BBBB-9B5E40332D2D}"/>
          </ac:picMkLst>
        </pc:picChg>
        <pc:picChg chg="add mod">
          <ac:chgData name="Hansenkylem@gmail.com" userId="10f7d1a9085d9715" providerId="LiveId" clId="{92B545A8-8636-4EB0-BC1C-2C5DE6A6626C}" dt="2020-12-03T01:13:19.240" v="188" actId="1076"/>
          <ac:picMkLst>
            <pc:docMk/>
            <pc:sldMk cId="1172233543" sldId="265"/>
            <ac:picMk id="9" creationId="{C070ADA8-BA85-4701-9479-C5A4D2727810}"/>
          </ac:picMkLst>
        </pc:picChg>
      </pc:sldChg>
      <pc:sldChg chg="addSp delSp modSp new mod">
        <pc:chgData name="Hansenkylem@gmail.com" userId="10f7d1a9085d9715" providerId="LiveId" clId="{92B545A8-8636-4EB0-BC1C-2C5DE6A6626C}" dt="2020-12-03T01:21:05.658" v="204" actId="27636"/>
        <pc:sldMkLst>
          <pc:docMk/>
          <pc:sldMk cId="1896089931" sldId="266"/>
        </pc:sldMkLst>
        <pc:spChg chg="mod">
          <ac:chgData name="Hansenkylem@gmail.com" userId="10f7d1a9085d9715" providerId="LiveId" clId="{92B545A8-8636-4EB0-BC1C-2C5DE6A6626C}" dt="2020-12-03T01:15:17.312" v="193" actId="20577"/>
          <ac:spMkLst>
            <pc:docMk/>
            <pc:sldMk cId="1896089931" sldId="266"/>
            <ac:spMk id="2" creationId="{39AF145D-A767-468B-A2F0-971F4D334381}"/>
          </ac:spMkLst>
        </pc:spChg>
        <pc:spChg chg="del">
          <ac:chgData name="Hansenkylem@gmail.com" userId="10f7d1a9085d9715" providerId="LiveId" clId="{92B545A8-8636-4EB0-BC1C-2C5DE6A6626C}" dt="2020-12-03T01:17:41.584" v="194" actId="478"/>
          <ac:spMkLst>
            <pc:docMk/>
            <pc:sldMk cId="1896089931" sldId="266"/>
            <ac:spMk id="3" creationId="{FA4260DF-8993-4A93-89ED-1F1BF8061CE2}"/>
          </ac:spMkLst>
        </pc:spChg>
        <pc:spChg chg="mod">
          <ac:chgData name="Hansenkylem@gmail.com" userId="10f7d1a9085d9715" providerId="LiveId" clId="{92B545A8-8636-4EB0-BC1C-2C5DE6A6626C}" dt="2020-12-03T01:21:05.658" v="204" actId="27636"/>
          <ac:spMkLst>
            <pc:docMk/>
            <pc:sldMk cId="1896089931" sldId="266"/>
            <ac:spMk id="4" creationId="{0BCBE4F9-C960-47BB-B3BE-6184428AB687}"/>
          </ac:spMkLst>
        </pc:spChg>
        <pc:picChg chg="add mod">
          <ac:chgData name="Hansenkylem@gmail.com" userId="10f7d1a9085d9715" providerId="LiveId" clId="{92B545A8-8636-4EB0-BC1C-2C5DE6A6626C}" dt="2020-12-03T01:18:25.592" v="198" actId="1076"/>
          <ac:picMkLst>
            <pc:docMk/>
            <pc:sldMk cId="1896089931" sldId="266"/>
            <ac:picMk id="5" creationId="{199235C9-5F21-4F3F-AE8C-45496D983910}"/>
          </ac:picMkLst>
        </pc:picChg>
        <pc:picChg chg="add mod">
          <ac:chgData name="Hansenkylem@gmail.com" userId="10f7d1a9085d9715" providerId="LiveId" clId="{92B545A8-8636-4EB0-BC1C-2C5DE6A6626C}" dt="2020-12-03T01:19:16.503" v="202" actId="1076"/>
          <ac:picMkLst>
            <pc:docMk/>
            <pc:sldMk cId="1896089931" sldId="266"/>
            <ac:picMk id="6" creationId="{1DBA40CC-E9FF-457C-9283-1F399428448E}"/>
          </ac:picMkLst>
        </pc:picChg>
      </pc:sldChg>
      <pc:sldChg chg="addSp delSp modSp new mod">
        <pc:chgData name="Hansenkylem@gmail.com" userId="10f7d1a9085d9715" providerId="LiveId" clId="{92B545A8-8636-4EB0-BC1C-2C5DE6A6626C}" dt="2020-12-03T01:31:07.605" v="220" actId="313"/>
        <pc:sldMkLst>
          <pc:docMk/>
          <pc:sldMk cId="2043879052" sldId="267"/>
        </pc:sldMkLst>
        <pc:spChg chg="mod">
          <ac:chgData name="Hansenkylem@gmail.com" userId="10f7d1a9085d9715" providerId="LiveId" clId="{92B545A8-8636-4EB0-BC1C-2C5DE6A6626C}" dt="2020-12-03T01:23:22.249" v="213" actId="20577"/>
          <ac:spMkLst>
            <pc:docMk/>
            <pc:sldMk cId="2043879052" sldId="267"/>
            <ac:spMk id="2" creationId="{092ADE2A-E4B9-40CB-8C97-2BA423861C8E}"/>
          </ac:spMkLst>
        </pc:spChg>
        <pc:spChg chg="del">
          <ac:chgData name="Hansenkylem@gmail.com" userId="10f7d1a9085d9715" providerId="LiveId" clId="{92B545A8-8636-4EB0-BC1C-2C5DE6A6626C}" dt="2020-12-03T01:23:08.899" v="206" actId="478"/>
          <ac:spMkLst>
            <pc:docMk/>
            <pc:sldMk cId="2043879052" sldId="267"/>
            <ac:spMk id="3" creationId="{01FAF231-8453-44E8-A7A0-4081FD3BFDCA}"/>
          </ac:spMkLst>
        </pc:spChg>
        <pc:spChg chg="mod">
          <ac:chgData name="Hansenkylem@gmail.com" userId="10f7d1a9085d9715" providerId="LiveId" clId="{92B545A8-8636-4EB0-BC1C-2C5DE6A6626C}" dt="2020-12-03T01:31:07.605" v="220" actId="313"/>
          <ac:spMkLst>
            <pc:docMk/>
            <pc:sldMk cId="2043879052" sldId="267"/>
            <ac:spMk id="4" creationId="{265BEC0D-F5E0-441F-9F5B-E4A7F861FDA4}"/>
          </ac:spMkLst>
        </pc:spChg>
        <pc:picChg chg="add mod">
          <ac:chgData name="Hansenkylem@gmail.com" userId="10f7d1a9085d9715" providerId="LiveId" clId="{92B545A8-8636-4EB0-BC1C-2C5DE6A6626C}" dt="2020-12-03T01:26:54.894" v="216" actId="1076"/>
          <ac:picMkLst>
            <pc:docMk/>
            <pc:sldMk cId="2043879052" sldId="267"/>
            <ac:picMk id="5" creationId="{A620A2A7-631B-47A8-846A-F17C49BBAFB6}"/>
          </ac:picMkLst>
        </pc:picChg>
        <pc:picChg chg="add mod">
          <ac:chgData name="Hansenkylem@gmail.com" userId="10f7d1a9085d9715" providerId="LiveId" clId="{92B545A8-8636-4EB0-BC1C-2C5DE6A6626C}" dt="2020-12-03T01:28:31.447" v="218" actId="1076"/>
          <ac:picMkLst>
            <pc:docMk/>
            <pc:sldMk cId="2043879052" sldId="267"/>
            <ac:picMk id="6" creationId="{F7DD0DB8-0FC4-4C04-A973-87F710757FEA}"/>
          </ac:picMkLst>
        </pc:picChg>
      </pc:sldChg>
      <pc:sldChg chg="addSp delSp modSp new mod">
        <pc:chgData name="Hansenkylem@gmail.com" userId="10f7d1a9085d9715" providerId="LiveId" clId="{92B545A8-8636-4EB0-BC1C-2C5DE6A6626C}" dt="2020-12-03T01:37:36.017" v="237"/>
        <pc:sldMkLst>
          <pc:docMk/>
          <pc:sldMk cId="318796897" sldId="268"/>
        </pc:sldMkLst>
        <pc:spChg chg="mod">
          <ac:chgData name="Hansenkylem@gmail.com" userId="10f7d1a9085d9715" providerId="LiveId" clId="{92B545A8-8636-4EB0-BC1C-2C5DE6A6626C}" dt="2020-12-03T01:32:09.191" v="229" actId="20577"/>
          <ac:spMkLst>
            <pc:docMk/>
            <pc:sldMk cId="318796897" sldId="268"/>
            <ac:spMk id="2" creationId="{8A3771C2-8C25-4FE4-94EF-5C480C1C4441}"/>
          </ac:spMkLst>
        </pc:spChg>
        <pc:spChg chg="del">
          <ac:chgData name="Hansenkylem@gmail.com" userId="10f7d1a9085d9715" providerId="LiveId" clId="{92B545A8-8636-4EB0-BC1C-2C5DE6A6626C}" dt="2020-12-03T01:31:45.796" v="222" actId="478"/>
          <ac:spMkLst>
            <pc:docMk/>
            <pc:sldMk cId="318796897" sldId="268"/>
            <ac:spMk id="3" creationId="{A011A0CB-6F6D-491A-9ABA-6479585B03B4}"/>
          </ac:spMkLst>
        </pc:spChg>
        <pc:spChg chg="mod">
          <ac:chgData name="Hansenkylem@gmail.com" userId="10f7d1a9085d9715" providerId="LiveId" clId="{92B545A8-8636-4EB0-BC1C-2C5DE6A6626C}" dt="2020-12-03T01:37:36.017" v="237"/>
          <ac:spMkLst>
            <pc:docMk/>
            <pc:sldMk cId="318796897" sldId="268"/>
            <ac:spMk id="4" creationId="{B7451E8B-DB23-4228-B0A6-4B55BA32C311}"/>
          </ac:spMkLst>
        </pc:spChg>
        <pc:picChg chg="add mod">
          <ac:chgData name="Hansenkylem@gmail.com" userId="10f7d1a9085d9715" providerId="LiveId" clId="{92B545A8-8636-4EB0-BC1C-2C5DE6A6626C}" dt="2020-12-03T01:35:04.430" v="232" actId="1076"/>
          <ac:picMkLst>
            <pc:docMk/>
            <pc:sldMk cId="318796897" sldId="268"/>
            <ac:picMk id="5" creationId="{0144366B-23AE-42C1-8B2C-E095358E66BA}"/>
          </ac:picMkLst>
        </pc:picChg>
        <pc:picChg chg="add mod">
          <ac:chgData name="Hansenkylem@gmail.com" userId="10f7d1a9085d9715" providerId="LiveId" clId="{92B545A8-8636-4EB0-BC1C-2C5DE6A6626C}" dt="2020-12-03T01:35:58.837" v="234" actId="1076"/>
          <ac:picMkLst>
            <pc:docMk/>
            <pc:sldMk cId="318796897" sldId="268"/>
            <ac:picMk id="6" creationId="{0E64FE8E-7CDB-4484-A212-3F7EFD816941}"/>
          </ac:picMkLst>
        </pc:picChg>
        <pc:picChg chg="add mod">
          <ac:chgData name="Hansenkylem@gmail.com" userId="10f7d1a9085d9715" providerId="LiveId" clId="{92B545A8-8636-4EB0-BC1C-2C5DE6A6626C}" dt="2020-12-03T01:36:39.410" v="236" actId="1076"/>
          <ac:picMkLst>
            <pc:docMk/>
            <pc:sldMk cId="318796897" sldId="268"/>
            <ac:picMk id="7" creationId="{13C9AAAE-1471-4598-BE5F-0FD731915D3D}"/>
          </ac:picMkLst>
        </pc:picChg>
      </pc:sldChg>
      <pc:sldChg chg="addSp delSp modSp new mod">
        <pc:chgData name="Hansenkylem@gmail.com" userId="10f7d1a9085d9715" providerId="LiveId" clId="{92B545A8-8636-4EB0-BC1C-2C5DE6A6626C}" dt="2020-12-03T01:44:19.054" v="252" actId="1076"/>
        <pc:sldMkLst>
          <pc:docMk/>
          <pc:sldMk cId="2524651883" sldId="269"/>
        </pc:sldMkLst>
        <pc:spChg chg="mod">
          <ac:chgData name="Hansenkylem@gmail.com" userId="10f7d1a9085d9715" providerId="LiveId" clId="{92B545A8-8636-4EB0-BC1C-2C5DE6A6626C}" dt="2020-12-03T01:42:27.502" v="247" actId="20577"/>
          <ac:spMkLst>
            <pc:docMk/>
            <pc:sldMk cId="2524651883" sldId="269"/>
            <ac:spMk id="2" creationId="{421E415F-8117-4C0B-B9FB-C5D9F85E4FF2}"/>
          </ac:spMkLst>
        </pc:spChg>
        <pc:spChg chg="del">
          <ac:chgData name="Hansenkylem@gmail.com" userId="10f7d1a9085d9715" providerId="LiveId" clId="{92B545A8-8636-4EB0-BC1C-2C5DE6A6626C}" dt="2020-12-03T01:40:14.022" v="239" actId="478"/>
          <ac:spMkLst>
            <pc:docMk/>
            <pc:sldMk cId="2524651883" sldId="269"/>
            <ac:spMk id="3" creationId="{7CCAA5A8-2BE3-4225-ABDC-E5283FA24B4A}"/>
          </ac:spMkLst>
        </pc:spChg>
        <pc:spChg chg="mod">
          <ac:chgData name="Hansenkylem@gmail.com" userId="10f7d1a9085d9715" providerId="LiveId" clId="{92B545A8-8636-4EB0-BC1C-2C5DE6A6626C}" dt="2020-12-03T01:42:00.272" v="242"/>
          <ac:spMkLst>
            <pc:docMk/>
            <pc:sldMk cId="2524651883" sldId="269"/>
            <ac:spMk id="4" creationId="{6F7DC125-F290-4BBA-BB74-FC17F81C897C}"/>
          </ac:spMkLst>
        </pc:spChg>
        <pc:picChg chg="add mod">
          <ac:chgData name="Hansenkylem@gmail.com" userId="10f7d1a9085d9715" providerId="LiveId" clId="{92B545A8-8636-4EB0-BC1C-2C5DE6A6626C}" dt="2020-12-03T01:40:25.966" v="241" actId="1076"/>
          <ac:picMkLst>
            <pc:docMk/>
            <pc:sldMk cId="2524651883" sldId="269"/>
            <ac:picMk id="5" creationId="{C4AB1EBF-0516-4237-BD16-A47F0D7E1593}"/>
          </ac:picMkLst>
        </pc:picChg>
        <pc:picChg chg="add mod">
          <ac:chgData name="Hansenkylem@gmail.com" userId="10f7d1a9085d9715" providerId="LiveId" clId="{92B545A8-8636-4EB0-BC1C-2C5DE6A6626C}" dt="2020-12-03T01:44:19.054" v="252" actId="1076"/>
          <ac:picMkLst>
            <pc:docMk/>
            <pc:sldMk cId="2524651883" sldId="269"/>
            <ac:picMk id="6" creationId="{F8A344E1-A239-40DE-B361-D61C4C87BADE}"/>
          </ac:picMkLst>
        </pc:picChg>
        <pc:picChg chg="add mod">
          <ac:chgData name="Hansenkylem@gmail.com" userId="10f7d1a9085d9715" providerId="LiveId" clId="{92B545A8-8636-4EB0-BC1C-2C5DE6A6626C}" dt="2020-12-03T01:44:16.853" v="251" actId="1076"/>
          <ac:picMkLst>
            <pc:docMk/>
            <pc:sldMk cId="2524651883" sldId="269"/>
            <ac:picMk id="7" creationId="{41874300-C947-4F47-A8C0-7B5E7A0F4B37}"/>
          </ac:picMkLst>
        </pc:picChg>
      </pc:sldChg>
      <pc:sldChg chg="addSp delSp modSp new mod">
        <pc:chgData name="Hansenkylem@gmail.com" userId="10f7d1a9085d9715" providerId="LiveId" clId="{92B545A8-8636-4EB0-BC1C-2C5DE6A6626C}" dt="2020-12-03T01:49:04.140" v="264"/>
        <pc:sldMkLst>
          <pc:docMk/>
          <pc:sldMk cId="1885371879" sldId="270"/>
        </pc:sldMkLst>
        <pc:spChg chg="mod">
          <ac:chgData name="Hansenkylem@gmail.com" userId="10f7d1a9085d9715" providerId="LiveId" clId="{92B545A8-8636-4EB0-BC1C-2C5DE6A6626C}" dt="2020-12-03T01:45:03.470" v="257" actId="20577"/>
          <ac:spMkLst>
            <pc:docMk/>
            <pc:sldMk cId="1885371879" sldId="270"/>
            <ac:spMk id="2" creationId="{686284BA-8333-4838-B53B-A99076025B60}"/>
          </ac:spMkLst>
        </pc:spChg>
        <pc:spChg chg="del">
          <ac:chgData name="Hansenkylem@gmail.com" userId="10f7d1a9085d9715" providerId="LiveId" clId="{92B545A8-8636-4EB0-BC1C-2C5DE6A6626C}" dt="2020-12-03T01:44:53.726" v="254" actId="478"/>
          <ac:spMkLst>
            <pc:docMk/>
            <pc:sldMk cId="1885371879" sldId="270"/>
            <ac:spMk id="3" creationId="{BA5E26FD-1F47-4746-99A6-AE7F1DD2B907}"/>
          </ac:spMkLst>
        </pc:spChg>
        <pc:spChg chg="mod">
          <ac:chgData name="Hansenkylem@gmail.com" userId="10f7d1a9085d9715" providerId="LiveId" clId="{92B545A8-8636-4EB0-BC1C-2C5DE6A6626C}" dt="2020-12-03T01:49:04.140" v="264"/>
          <ac:spMkLst>
            <pc:docMk/>
            <pc:sldMk cId="1885371879" sldId="270"/>
            <ac:spMk id="4" creationId="{4C81FDF9-BC52-43E9-BBC7-4C11DC42EFE2}"/>
          </ac:spMkLst>
        </pc:spChg>
        <pc:picChg chg="add mod">
          <ac:chgData name="Hansenkylem@gmail.com" userId="10f7d1a9085d9715" providerId="LiveId" clId="{92B545A8-8636-4EB0-BC1C-2C5DE6A6626C}" dt="2020-12-03T01:46:33.654" v="259" actId="1076"/>
          <ac:picMkLst>
            <pc:docMk/>
            <pc:sldMk cId="1885371879" sldId="270"/>
            <ac:picMk id="5" creationId="{B6690266-E49F-4BF2-83E9-592CF2BF7B9B}"/>
          </ac:picMkLst>
        </pc:picChg>
        <pc:picChg chg="add mod">
          <ac:chgData name="Hansenkylem@gmail.com" userId="10f7d1a9085d9715" providerId="LiveId" clId="{92B545A8-8636-4EB0-BC1C-2C5DE6A6626C}" dt="2020-12-03T01:47:36.805" v="263" actId="1076"/>
          <ac:picMkLst>
            <pc:docMk/>
            <pc:sldMk cId="1885371879" sldId="270"/>
            <ac:picMk id="6" creationId="{B5BDCF72-2210-4438-99B3-6F632A96A86E}"/>
          </ac:picMkLst>
        </pc:picChg>
      </pc:sldChg>
      <pc:sldChg chg="addSp delSp modSp new mod">
        <pc:chgData name="Hansenkylem@gmail.com" userId="10f7d1a9085d9715" providerId="LiveId" clId="{92B545A8-8636-4EB0-BC1C-2C5DE6A6626C}" dt="2020-12-03T01:54:52.757" v="305" actId="20577"/>
        <pc:sldMkLst>
          <pc:docMk/>
          <pc:sldMk cId="1233643512" sldId="271"/>
        </pc:sldMkLst>
        <pc:spChg chg="mod">
          <ac:chgData name="Hansenkylem@gmail.com" userId="10f7d1a9085d9715" providerId="LiveId" clId="{92B545A8-8636-4EB0-BC1C-2C5DE6A6626C}" dt="2020-12-03T01:50:46.836" v="276" actId="20577"/>
          <ac:spMkLst>
            <pc:docMk/>
            <pc:sldMk cId="1233643512" sldId="271"/>
            <ac:spMk id="2" creationId="{CA92F40F-8F70-47D4-96F9-4BB4E5491D2D}"/>
          </ac:spMkLst>
        </pc:spChg>
        <pc:spChg chg="del">
          <ac:chgData name="Hansenkylem@gmail.com" userId="10f7d1a9085d9715" providerId="LiveId" clId="{92B545A8-8636-4EB0-BC1C-2C5DE6A6626C}" dt="2020-12-03T01:51:54.412" v="277" actId="478"/>
          <ac:spMkLst>
            <pc:docMk/>
            <pc:sldMk cId="1233643512" sldId="271"/>
            <ac:spMk id="3" creationId="{6D34C7CD-5E0D-49C6-A20F-D87D774BE0FC}"/>
          </ac:spMkLst>
        </pc:spChg>
        <pc:spChg chg="mod">
          <ac:chgData name="Hansenkylem@gmail.com" userId="10f7d1a9085d9715" providerId="LiveId" clId="{92B545A8-8636-4EB0-BC1C-2C5DE6A6626C}" dt="2020-12-03T01:54:52.757" v="305" actId="20577"/>
          <ac:spMkLst>
            <pc:docMk/>
            <pc:sldMk cId="1233643512" sldId="271"/>
            <ac:spMk id="4" creationId="{5546D5EC-21E3-4016-BC2A-3781C11D44AF}"/>
          </ac:spMkLst>
        </pc:spChg>
        <pc:picChg chg="add mod">
          <ac:chgData name="Hansenkylem@gmail.com" userId="10f7d1a9085d9715" providerId="LiveId" clId="{92B545A8-8636-4EB0-BC1C-2C5DE6A6626C}" dt="2020-12-03T01:52:18.781" v="281" actId="1076"/>
          <ac:picMkLst>
            <pc:docMk/>
            <pc:sldMk cId="1233643512" sldId="271"/>
            <ac:picMk id="5" creationId="{450239A5-2E51-4A9A-A035-CCBAAAE03361}"/>
          </ac:picMkLst>
        </pc:picChg>
        <pc:picChg chg="add mod">
          <ac:chgData name="Hansenkylem@gmail.com" userId="10f7d1a9085d9715" providerId="LiveId" clId="{92B545A8-8636-4EB0-BC1C-2C5DE6A6626C}" dt="2020-12-03T01:53:24.580" v="283" actId="1076"/>
          <ac:picMkLst>
            <pc:docMk/>
            <pc:sldMk cId="1233643512" sldId="271"/>
            <ac:picMk id="6" creationId="{D339FECD-E6E3-47FD-AEA9-AA8B5E9085CF}"/>
          </ac:picMkLst>
        </pc:picChg>
      </pc:sldChg>
      <pc:sldChg chg="addSp delSp modSp new mod">
        <pc:chgData name="Hansenkylem@gmail.com" userId="10f7d1a9085d9715" providerId="LiveId" clId="{92B545A8-8636-4EB0-BC1C-2C5DE6A6626C}" dt="2020-12-03T02:01:14.026" v="317"/>
        <pc:sldMkLst>
          <pc:docMk/>
          <pc:sldMk cId="3428766740" sldId="272"/>
        </pc:sldMkLst>
        <pc:spChg chg="mod">
          <ac:chgData name="Hansenkylem@gmail.com" userId="10f7d1a9085d9715" providerId="LiveId" clId="{92B545A8-8636-4EB0-BC1C-2C5DE6A6626C}" dt="2020-12-03T01:55:33.335" v="310" actId="20577"/>
          <ac:spMkLst>
            <pc:docMk/>
            <pc:sldMk cId="3428766740" sldId="272"/>
            <ac:spMk id="2" creationId="{EFC08472-20CF-4A67-B4F7-2E8E3A218BAA}"/>
          </ac:spMkLst>
        </pc:spChg>
        <pc:spChg chg="del">
          <ac:chgData name="Hansenkylem@gmail.com" userId="10f7d1a9085d9715" providerId="LiveId" clId="{92B545A8-8636-4EB0-BC1C-2C5DE6A6626C}" dt="2020-12-03T01:55:23.610" v="307" actId="478"/>
          <ac:spMkLst>
            <pc:docMk/>
            <pc:sldMk cId="3428766740" sldId="272"/>
            <ac:spMk id="3" creationId="{C151FDF3-3A95-4EB5-8D93-AFA04EA43FE1}"/>
          </ac:spMkLst>
        </pc:spChg>
        <pc:spChg chg="mod">
          <ac:chgData name="Hansenkylem@gmail.com" userId="10f7d1a9085d9715" providerId="LiveId" clId="{92B545A8-8636-4EB0-BC1C-2C5DE6A6626C}" dt="2020-12-03T02:01:14.026" v="317"/>
          <ac:spMkLst>
            <pc:docMk/>
            <pc:sldMk cId="3428766740" sldId="272"/>
            <ac:spMk id="4" creationId="{2390C805-2F89-40B8-89A2-D55093B64EAF}"/>
          </ac:spMkLst>
        </pc:spChg>
        <pc:picChg chg="add mod">
          <ac:chgData name="Hansenkylem@gmail.com" userId="10f7d1a9085d9715" providerId="LiveId" clId="{92B545A8-8636-4EB0-BC1C-2C5DE6A6626C}" dt="2020-12-03T01:58:14.804" v="312" actId="1076"/>
          <ac:picMkLst>
            <pc:docMk/>
            <pc:sldMk cId="3428766740" sldId="272"/>
            <ac:picMk id="5" creationId="{EAB41895-E63F-4972-95AD-E73528C72A52}"/>
          </ac:picMkLst>
        </pc:picChg>
        <pc:picChg chg="add mod">
          <ac:chgData name="Hansenkylem@gmail.com" userId="10f7d1a9085d9715" providerId="LiveId" clId="{92B545A8-8636-4EB0-BC1C-2C5DE6A6626C}" dt="2020-12-03T01:59:16.692" v="316" actId="1076"/>
          <ac:picMkLst>
            <pc:docMk/>
            <pc:sldMk cId="3428766740" sldId="272"/>
            <ac:picMk id="6" creationId="{F15EA3C8-591D-495B-8F8F-01F112B65029}"/>
          </ac:picMkLst>
        </pc:picChg>
      </pc:sldChg>
      <pc:sldChg chg="addSp modSp new mod">
        <pc:chgData name="Hansenkylem@gmail.com" userId="10f7d1a9085d9715" providerId="LiveId" clId="{92B545A8-8636-4EB0-BC1C-2C5DE6A6626C}" dt="2020-12-03T02:07:35.461" v="342" actId="1076"/>
        <pc:sldMkLst>
          <pc:docMk/>
          <pc:sldMk cId="794939893" sldId="273"/>
        </pc:sldMkLst>
        <pc:spChg chg="mod">
          <ac:chgData name="Hansenkylem@gmail.com" userId="10f7d1a9085d9715" providerId="LiveId" clId="{92B545A8-8636-4EB0-BC1C-2C5DE6A6626C}" dt="2020-12-03T02:07:34.818" v="341" actId="207"/>
          <ac:spMkLst>
            <pc:docMk/>
            <pc:sldMk cId="794939893" sldId="273"/>
            <ac:spMk id="2" creationId="{3251620D-8B9C-4FEA-AC30-EF5CC59203AB}"/>
          </ac:spMkLst>
        </pc:spChg>
        <pc:picChg chg="add mod">
          <ac:chgData name="Hansenkylem@gmail.com" userId="10f7d1a9085d9715" providerId="LiveId" clId="{92B545A8-8636-4EB0-BC1C-2C5DE6A6626C}" dt="2020-12-03T02:07:35.461" v="342" actId="1076"/>
          <ac:picMkLst>
            <pc:docMk/>
            <pc:sldMk cId="794939893" sldId="273"/>
            <ac:picMk id="3" creationId="{42D26461-251A-401E-A951-9F3C8B9E7423}"/>
          </ac:picMkLst>
        </pc:picChg>
      </pc:sldChg>
      <pc:sldChg chg="addSp delSp new del mod">
        <pc:chgData name="Hansenkylem@gmail.com" userId="10f7d1a9085d9715" providerId="LiveId" clId="{92B545A8-8636-4EB0-BC1C-2C5DE6A6626C}" dt="2020-12-03T02:04:31.900" v="321" actId="2696"/>
        <pc:sldMkLst>
          <pc:docMk/>
          <pc:sldMk cId="2002703728" sldId="273"/>
        </pc:sldMkLst>
        <pc:spChg chg="del">
          <ac:chgData name="Hansenkylem@gmail.com" userId="10f7d1a9085d9715" providerId="LiveId" clId="{92B545A8-8636-4EB0-BC1C-2C5DE6A6626C}" dt="2020-12-03T02:01:44.701" v="319" actId="478"/>
          <ac:spMkLst>
            <pc:docMk/>
            <pc:sldMk cId="2002703728" sldId="273"/>
            <ac:spMk id="3" creationId="{C7960820-CE1F-45C8-9FAD-3FAFBE967AF1}"/>
          </ac:spMkLst>
        </pc:spChg>
        <pc:picChg chg="add">
          <ac:chgData name="Hansenkylem@gmail.com" userId="10f7d1a9085d9715" providerId="LiveId" clId="{92B545A8-8636-4EB0-BC1C-2C5DE6A6626C}" dt="2020-12-03T02:04:14.751" v="320"/>
          <ac:picMkLst>
            <pc:docMk/>
            <pc:sldMk cId="2002703728" sldId="273"/>
            <ac:picMk id="5" creationId="{871795DB-9E51-449D-8923-A9947E62F0DF}"/>
          </ac:picMkLst>
        </pc:picChg>
      </pc:sldChg>
      <pc:sldChg chg="addSp delSp modSp new mod">
        <pc:chgData name="Hansenkylem@gmail.com" userId="10f7d1a9085d9715" providerId="LiveId" clId="{92B545A8-8636-4EB0-BC1C-2C5DE6A6626C}" dt="2020-12-03T02:09:26.491" v="412" actId="1076"/>
        <pc:sldMkLst>
          <pc:docMk/>
          <pc:sldMk cId="3503474349" sldId="274"/>
        </pc:sldMkLst>
        <pc:spChg chg="del">
          <ac:chgData name="Hansenkylem@gmail.com" userId="10f7d1a9085d9715" providerId="LiveId" clId="{92B545A8-8636-4EB0-BC1C-2C5DE6A6626C}" dt="2020-12-03T02:07:57.219" v="344"/>
          <ac:spMkLst>
            <pc:docMk/>
            <pc:sldMk cId="3503474349" sldId="274"/>
            <ac:spMk id="2" creationId="{DC73909D-4E47-4306-8A3F-2DE2AA8D5A01}"/>
          </ac:spMkLst>
        </pc:spChg>
        <pc:spChg chg="add mod">
          <ac:chgData name="Hansenkylem@gmail.com" userId="10f7d1a9085d9715" providerId="LiveId" clId="{92B545A8-8636-4EB0-BC1C-2C5DE6A6626C}" dt="2020-12-03T02:08:18.750" v="409" actId="20577"/>
          <ac:spMkLst>
            <pc:docMk/>
            <pc:sldMk cId="3503474349" sldId="274"/>
            <ac:spMk id="3" creationId="{6DA1BE4E-A17C-4289-8AF9-6B90A19D7E63}"/>
          </ac:spMkLst>
        </pc:spChg>
        <pc:picChg chg="add mod">
          <ac:chgData name="Hansenkylem@gmail.com" userId="10f7d1a9085d9715" providerId="LiveId" clId="{92B545A8-8636-4EB0-BC1C-2C5DE6A6626C}" dt="2020-12-03T02:09:26.491" v="412" actId="1076"/>
          <ac:picMkLst>
            <pc:docMk/>
            <pc:sldMk cId="3503474349" sldId="274"/>
            <ac:picMk id="4" creationId="{DFAAF88A-1A47-425A-B30D-34EB197A615B}"/>
          </ac:picMkLst>
        </pc:picChg>
      </pc:sldChg>
      <pc:sldChg chg="addSp delSp modSp new mod">
        <pc:chgData name="Hansenkylem@gmail.com" userId="10f7d1a9085d9715" providerId="LiveId" clId="{92B545A8-8636-4EB0-BC1C-2C5DE6A6626C}" dt="2020-12-03T02:25:21.162" v="435" actId="478"/>
        <pc:sldMkLst>
          <pc:docMk/>
          <pc:sldMk cId="1251109926" sldId="275"/>
        </pc:sldMkLst>
        <pc:spChg chg="mod">
          <ac:chgData name="Hansenkylem@gmail.com" userId="10f7d1a9085d9715" providerId="LiveId" clId="{92B545A8-8636-4EB0-BC1C-2C5DE6A6626C}" dt="2020-12-03T02:17:07.104" v="415"/>
          <ac:spMkLst>
            <pc:docMk/>
            <pc:sldMk cId="1251109926" sldId="275"/>
            <ac:spMk id="2" creationId="{B0F62D92-10E4-4A8D-9426-50592B0ECFFD}"/>
          </ac:spMkLst>
        </pc:spChg>
        <pc:spChg chg="add del">
          <ac:chgData name="Hansenkylem@gmail.com" userId="10f7d1a9085d9715" providerId="LiveId" clId="{92B545A8-8636-4EB0-BC1C-2C5DE6A6626C}" dt="2020-12-03T02:17:19.490" v="416" actId="478"/>
          <ac:spMkLst>
            <pc:docMk/>
            <pc:sldMk cId="1251109926" sldId="275"/>
            <ac:spMk id="4" creationId="{8BBDEBEA-9910-43F2-B58D-3E5B6184BD64}"/>
          </ac:spMkLst>
        </pc:spChg>
        <pc:spChg chg="add mod">
          <ac:chgData name="Hansenkylem@gmail.com" userId="10f7d1a9085d9715" providerId="LiveId" clId="{92B545A8-8636-4EB0-BC1C-2C5DE6A6626C}" dt="2020-12-03T02:24:20.312" v="433" actId="20577"/>
          <ac:spMkLst>
            <pc:docMk/>
            <pc:sldMk cId="1251109926" sldId="275"/>
            <ac:spMk id="6" creationId="{C5A1FE7E-959C-4307-B9B8-8B732B774439}"/>
          </ac:spMkLst>
        </pc:spChg>
        <pc:picChg chg="add mod">
          <ac:chgData name="Hansenkylem@gmail.com" userId="10f7d1a9085d9715" providerId="LiveId" clId="{92B545A8-8636-4EB0-BC1C-2C5DE6A6626C}" dt="2020-12-03T02:24:00.946" v="426" actId="1076"/>
          <ac:picMkLst>
            <pc:docMk/>
            <pc:sldMk cId="1251109926" sldId="275"/>
            <ac:picMk id="7" creationId="{A52C4829-098A-4E7E-A64B-35CE8301210F}"/>
          </ac:picMkLst>
        </pc:picChg>
        <pc:picChg chg="add del">
          <ac:chgData name="Hansenkylem@gmail.com" userId="10f7d1a9085d9715" providerId="LiveId" clId="{92B545A8-8636-4EB0-BC1C-2C5DE6A6626C}" dt="2020-12-03T02:25:21.162" v="435" actId="478"/>
          <ac:picMkLst>
            <pc:docMk/>
            <pc:sldMk cId="1251109926" sldId="275"/>
            <ac:picMk id="8" creationId="{3CC1F081-AB7A-4D49-B8A6-6C80D3F23CAC}"/>
          </ac:picMkLst>
        </pc:picChg>
      </pc:sldChg>
      <pc:sldChg chg="addSp modSp new mod">
        <pc:chgData name="Hansenkylem@gmail.com" userId="10f7d1a9085d9715" providerId="LiveId" clId="{92B545A8-8636-4EB0-BC1C-2C5DE6A6626C}" dt="2020-12-03T02:36:35.290" v="1017" actId="2711"/>
        <pc:sldMkLst>
          <pc:docMk/>
          <pc:sldMk cId="1880847444" sldId="276"/>
        </pc:sldMkLst>
        <pc:spChg chg="mod">
          <ac:chgData name="Hansenkylem@gmail.com" userId="10f7d1a9085d9715" providerId="LiveId" clId="{92B545A8-8636-4EB0-BC1C-2C5DE6A6626C}" dt="2020-12-03T02:27:01.505" v="454" actId="20577"/>
          <ac:spMkLst>
            <pc:docMk/>
            <pc:sldMk cId="1880847444" sldId="276"/>
            <ac:spMk id="2" creationId="{D3186658-0351-45FD-A0EB-33529C284A5F}"/>
          </ac:spMkLst>
        </pc:spChg>
        <pc:spChg chg="add mod">
          <ac:chgData name="Hansenkylem@gmail.com" userId="10f7d1a9085d9715" providerId="LiveId" clId="{92B545A8-8636-4EB0-BC1C-2C5DE6A6626C}" dt="2020-12-03T02:36:35.290" v="1017" actId="2711"/>
          <ac:spMkLst>
            <pc:docMk/>
            <pc:sldMk cId="1880847444" sldId="276"/>
            <ac:spMk id="4" creationId="{AA0A3FEF-3DF3-4701-8BB1-C5DE95808915}"/>
          </ac:spMkLst>
        </pc:spChg>
        <pc:picChg chg="add mod">
          <ac:chgData name="Hansenkylem@gmail.com" userId="10f7d1a9085d9715" providerId="LiveId" clId="{92B545A8-8636-4EB0-BC1C-2C5DE6A6626C}" dt="2020-12-03T02:32:35.282" v="734" actId="1076"/>
          <ac:picMkLst>
            <pc:docMk/>
            <pc:sldMk cId="1880847444" sldId="276"/>
            <ac:picMk id="5" creationId="{AB4DD6FE-CB46-42B8-B4C2-891B45125B09}"/>
          </ac:picMkLst>
        </pc:picChg>
      </pc:sldChg>
      <pc:sldChg chg="addSp modSp new mod">
        <pc:chgData name="Hansenkylem@gmail.com" userId="10f7d1a9085d9715" providerId="LiveId" clId="{92B545A8-8636-4EB0-BC1C-2C5DE6A6626C}" dt="2020-12-03T02:39:08.890" v="1027" actId="1076"/>
        <pc:sldMkLst>
          <pc:docMk/>
          <pc:sldMk cId="4067348872" sldId="277"/>
        </pc:sldMkLst>
        <pc:spChg chg="mod">
          <ac:chgData name="Hansenkylem@gmail.com" userId="10f7d1a9085d9715" providerId="LiveId" clId="{92B545A8-8636-4EB0-BC1C-2C5DE6A6626C}" dt="2020-12-03T02:37:35.145" v="1023" actId="20577"/>
          <ac:spMkLst>
            <pc:docMk/>
            <pc:sldMk cId="4067348872" sldId="277"/>
            <ac:spMk id="2" creationId="{D4CC1B40-E715-46E1-8FA9-AED7555B6E8E}"/>
          </ac:spMkLst>
        </pc:spChg>
        <pc:spChg chg="add mod">
          <ac:chgData name="Hansenkylem@gmail.com" userId="10f7d1a9085d9715" providerId="LiveId" clId="{92B545A8-8636-4EB0-BC1C-2C5DE6A6626C}" dt="2020-12-03T02:39:08.890" v="1027" actId="1076"/>
          <ac:spMkLst>
            <pc:docMk/>
            <pc:sldMk cId="4067348872" sldId="277"/>
            <ac:spMk id="4" creationId="{7D7DCA37-BC6E-4E85-BCBD-78CF7A07BB6A}"/>
          </ac:spMkLst>
        </pc:spChg>
      </pc:sldChg>
      <pc:sldChg chg="addSp modSp new mod">
        <pc:chgData name="Hansenkylem@gmail.com" userId="10f7d1a9085d9715" providerId="LiveId" clId="{92B545A8-8636-4EB0-BC1C-2C5DE6A6626C}" dt="2020-12-03T02:46:29.518" v="1118" actId="20577"/>
        <pc:sldMkLst>
          <pc:docMk/>
          <pc:sldMk cId="3329648044" sldId="278"/>
        </pc:sldMkLst>
        <pc:spChg chg="mod">
          <ac:chgData name="Hansenkylem@gmail.com" userId="10f7d1a9085d9715" providerId="LiveId" clId="{92B545A8-8636-4EB0-BC1C-2C5DE6A6626C}" dt="2020-12-03T02:40:00.746" v="1059" actId="20577"/>
          <ac:spMkLst>
            <pc:docMk/>
            <pc:sldMk cId="3329648044" sldId="278"/>
            <ac:spMk id="2" creationId="{A1778804-D768-4DE6-B489-08FA3947FF06}"/>
          </ac:spMkLst>
        </pc:spChg>
        <pc:spChg chg="add mod">
          <ac:chgData name="Hansenkylem@gmail.com" userId="10f7d1a9085d9715" providerId="LiveId" clId="{92B545A8-8636-4EB0-BC1C-2C5DE6A6626C}" dt="2020-12-03T02:46:29.518" v="1118" actId="20577"/>
          <ac:spMkLst>
            <pc:docMk/>
            <pc:sldMk cId="3329648044" sldId="278"/>
            <ac:spMk id="4" creationId="{D52A83BB-50A5-4F94-B79E-4BC2097C626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4AF56-6D1F-4944-8D38-EEB563C294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Role Playing Game 				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671649-917B-4F71-89D1-6F43D662C7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KYLE Hansen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F698C0-C2A6-4B85-953E-F25EE575A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196" y="594873"/>
            <a:ext cx="4669293" cy="201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26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293E4-9869-46E0-B8BA-E606C6A18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, Lucida Sans"/>
              </a:rPr>
              <a:t>Summary Query #1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64C7C-9E56-445C-A9CB-91C8BD7A0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query will determine which users are selling in-game items and sort the results by the users selling the most.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C323E9-8384-414C-BBBB-9B5E40332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3332"/>
            <a:ext cx="5562600" cy="2105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0ADA8-BA85-4701-9479-C5A4D2727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714875"/>
            <a:ext cx="26098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33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F145D-A767-468B-A2F0-971F4D334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, Lucida Sans"/>
              </a:rPr>
              <a:t>Summary Query #2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BE4F9-C960-47BB-B3BE-6184428AB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query will get the Average, Maximum, and Minimum number of charters per account.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note: To get the values of zero correctly counted for accounts with zero characters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must use a left join.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9235C9-5F21-4F3F-AE8C-45496D983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300162"/>
            <a:ext cx="5771948" cy="23574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BA40CC-E9FF-457C-9283-1F3994284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449" y="5029200"/>
            <a:ext cx="62674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89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ADE2A-E4B9-40CB-8C97-2BA423861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#1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BEC0D-F5E0-441F-9F5B-E4A7F861F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updatable view can be used to update the last login values of accounts.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20A2A7-631B-47A8-846A-F17C49BBA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164" y="225178"/>
            <a:ext cx="2505075" cy="3314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DD0DB8-0FC4-4C04-A973-87F710757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5412" y="3488831"/>
            <a:ext cx="25431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79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771C2-8C25-4FE4-94EF-5C480C1C4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#2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51E8B-DB23-4228-B0A6-4B55BA32C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view will list all accounts not active for 5 months or more.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44366B-23AE-42C1-8B2C-E095358E6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445" y="1559982"/>
            <a:ext cx="4505325" cy="1304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64FE8E-7CDB-4484-A212-3F7EFD816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975" y="3781425"/>
            <a:ext cx="2533650" cy="2324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C9AAAE-1471-4598-BE5F-0FD731915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125" y="3157538"/>
            <a:ext cx="31242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96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415F-8117-4C0B-B9FB-C5D9F85E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, Lucida Sans"/>
              </a:rPr>
              <a:t>Stored Procedure #1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DC125-F290-4BBA-BB74-FC17F81C8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stored procedure will list a count of items for sale per seller.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AB1EBF-0516-4237-BD16-A47F0D7E1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939" y="483740"/>
            <a:ext cx="4438650" cy="3333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A344E1-A239-40DE-B361-D61C4C87B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939" y="5029200"/>
            <a:ext cx="1866900" cy="1171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874300-C947-4F47-A8C0-7B5E7A0F4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939" y="4581525"/>
            <a:ext cx="19240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651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284BA-8333-4838-B53B-A99076025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, Lucida Sans"/>
              </a:rPr>
              <a:t>Stored Procedure #2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1FDF9-BC52-43E9-BBC7-4C11DC42E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procedure will take a username as a parameter and then return all the items the given user has listed for sale in the market.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690266-E49F-4BF2-83E9-592CF2BF7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494" y="485775"/>
            <a:ext cx="5191125" cy="385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BDCF72-2210-4438-99B3-6F632A96A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494" y="4762500"/>
            <a:ext cx="27813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371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2F40F-8F70-47D4-96F9-4BB4E5491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#1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46D5EC-21E3-4016-BC2A-3781C11D4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function will return an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account ID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given a username.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0239A5-2E51-4A9A-A035-CCBAAAE03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674157"/>
            <a:ext cx="6172200" cy="2038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39FECD-E6E3-47FD-AEA9-AA8B5E908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680" y="4014324"/>
            <a:ext cx="15716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43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08472-20CF-4A67-B4F7-2E8E3A21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#2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0C805-2F89-40B8-89A2-D55093B64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function will return a table containing rows of game characters at or above the value passed to the function.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B41895-E63F-4972-95AD-E73528C72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696" y="656166"/>
            <a:ext cx="4619625" cy="190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5EA3C8-591D-495B-8F8F-01F112B65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998" y="3177421"/>
            <a:ext cx="5659019" cy="317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766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1620D-8B9C-4FEA-AC30-EF5CC5920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Trigger #1: 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trigger will add a row to the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InventoryTransaction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table when a delete is preformed on the Inventory table.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D26461-251A-401E-A951-9F3C8B9E7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08" y="2662237"/>
            <a:ext cx="102679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939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DA1BE4E-A17C-4289-8AF9-6B90A19D7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763" y="964260"/>
            <a:ext cx="8761413" cy="708025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Trigger #2: 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trigger will add a row to the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InventoryTransaction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table when an insert is preformed on the Inventory table.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AAF88A-1A47-425A-B30D-34EB197A6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957" y="2641152"/>
            <a:ext cx="100965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47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C3B768-8595-460E-8DB4-E8E66344758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26962" y="643466"/>
            <a:ext cx="8103368" cy="5571067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D16622-DFCE-41F4-99AE-42D5D501FD1C}"/>
              </a:ext>
            </a:extLst>
          </p:cNvPr>
          <p:cNvSpPr txBox="1"/>
          <p:nvPr/>
        </p:nvSpPr>
        <p:spPr>
          <a:xfrm>
            <a:off x="895350" y="1657350"/>
            <a:ext cx="1243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D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atabase 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D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309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62D92-10E4-4A8D-9426-50592B0EC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, Lucida Sans"/>
              </a:rPr>
              <a:t>What went well</a:t>
            </a:r>
            <a:br>
              <a:rPr lang="en-US" b="0" i="0" dirty="0">
                <a:solidFill>
                  <a:srgbClr val="000000"/>
                </a:solidFill>
                <a:effectLst/>
                <a:latin typeface="Verdana, Lucida Sans"/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1FE7E-959C-4307-B9B8-8B732B774439}"/>
              </a:ext>
            </a:extLst>
          </p:cNvPr>
          <p:cNvSpPr txBox="1"/>
          <p:nvPr/>
        </p:nvSpPr>
        <p:spPr>
          <a:xfrm>
            <a:off x="660132" y="2329121"/>
            <a:ext cx="10457894" cy="670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Most parts of the project went great. In fact, I had so much fun with the database that integrated the project into my Capstone project for CIT110. I wrote a front-end admin tool for the database.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2C4829-098A-4E7E-A64B-35CE83012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577" y="3128308"/>
            <a:ext cx="8167456" cy="347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09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86658-0351-45FD-A0EB-33529C284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, Lucida Sans"/>
              </a:rPr>
              <a:t>What I had problems with</a:t>
            </a:r>
            <a:br>
              <a:rPr lang="en-US" b="0" i="0" dirty="0">
                <a:solidFill>
                  <a:srgbClr val="000000"/>
                </a:solidFill>
                <a:effectLst/>
                <a:latin typeface="Verdana, Lucida Sans"/>
              </a:rPr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0A3FEF-3DF3-4701-8BB1-C5DE95808915}"/>
              </a:ext>
            </a:extLst>
          </p:cNvPr>
          <p:cNvSpPr txBox="1"/>
          <p:nvPr/>
        </p:nvSpPr>
        <p:spPr>
          <a:xfrm>
            <a:off x="969886" y="3429000"/>
            <a:ext cx="60945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Bahnschrift Light" panose="020B0502040204020203" pitchFamily="34" charset="0"/>
              </a:rPr>
              <a:t>Triggers were difficult for me at first. Creating an update trigger was the most difficult trigger to figure out for me.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Bahnschrift Light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Figuring out the settings that I needed in the database to us it via other applications. I had to make a client account with SQL server authentication and turn on SQL server authentication. For whatever reason, my SQL server defaulted to Windows authentication only.</a:t>
            </a:r>
            <a:endParaRPr lang="en-US" sz="1800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Verdana, Lucida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4DD6FE-CB46-42B8-B4C2-891B45125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666" y="3889575"/>
            <a:ext cx="26574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47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C1B40-E715-46E1-8FA9-AED7555B6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, Lucida Sans"/>
              </a:rPr>
              <a:t>What did I learn</a:t>
            </a:r>
            <a:br>
              <a:rPr lang="en-US" b="0" i="0" dirty="0">
                <a:solidFill>
                  <a:srgbClr val="000000"/>
                </a:solidFill>
                <a:effectLst/>
                <a:latin typeface="Verdana, Lucida Sans"/>
              </a:rPr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7DCA37-BC6E-4E85-BCBD-78CF7A07BB6A}"/>
              </a:ext>
            </a:extLst>
          </p:cNvPr>
          <p:cNvSpPr txBox="1"/>
          <p:nvPr/>
        </p:nvSpPr>
        <p:spPr>
          <a:xfrm>
            <a:off x="2745420" y="2779994"/>
            <a:ext cx="6094520" cy="3166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learned about: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Triggers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Stored procedure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much more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348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8804-D768-4DE6-B489-08FA3947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Verdana, Lucida Sans"/>
              </a:rPr>
              <a:t>What I would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, Lucida Sans"/>
              </a:rPr>
              <a:t>like to include in future releases</a:t>
            </a:r>
            <a:br>
              <a:rPr lang="en-US" b="0" i="0" dirty="0">
                <a:solidFill>
                  <a:srgbClr val="000000"/>
                </a:solidFill>
                <a:effectLst/>
                <a:latin typeface="Verdana, Lucida Sans"/>
              </a:rPr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2A83BB-50A5-4F94-B79E-4BC2097C6268}"/>
              </a:ext>
            </a:extLst>
          </p:cNvPr>
          <p:cNvSpPr txBox="1"/>
          <p:nvPr/>
        </p:nvSpPr>
        <p:spPr>
          <a:xfrm>
            <a:off x="3047260" y="2642578"/>
            <a:ext cx="6094520" cy="155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would like to include several more tables such a character location table and a monster location table. I would also like to include various functions that I can call to pull data from these tables. I will want these if I create an actual game that uses this database as a back-end.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648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4721-C2AF-4D3A-99E2-ADBCA199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5E3E52-1741-4E29-85DF-41056DD37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15" y="2944705"/>
            <a:ext cx="2952750" cy="2495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1B5346-B885-4190-85CF-70B415E45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787" y="2328862"/>
            <a:ext cx="78581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91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5F7E0-52EE-4606-A51B-CCA2D865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F3C57D-5B83-4FD2-BA85-C0407C2CD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2871787"/>
            <a:ext cx="2486025" cy="2524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8919A6-BDD7-48EB-850A-147DF866B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925" y="2524125"/>
            <a:ext cx="66294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047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2EB5-DCEE-4B01-BEED-6B6848A9B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8ABF58-5425-4BF5-9582-E49A00872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3257550"/>
            <a:ext cx="2381250" cy="1057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4B165F-22AF-4346-B4E7-D683C39C5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3067050"/>
            <a:ext cx="22098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6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DADD-0560-4164-ABDE-4E2166D81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260F9B-B587-47D8-B5A7-81AEE0382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7" y="2895600"/>
            <a:ext cx="2600325" cy="1485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889695-F49B-493C-98FE-8CA20534C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38400"/>
            <a:ext cx="33147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140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27C22-693D-4FCF-A738-270D70B9D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EC50B2-2154-40CB-9952-9FB50EB98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7" y="2862262"/>
            <a:ext cx="2676525" cy="1495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3EDA29-6001-40B1-AB89-3C8799200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462" y="2405062"/>
            <a:ext cx="52292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18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70633-2DED-4401-A3BB-5362F0739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Species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8D0E36-7E81-460F-9B28-A8AD5FEFA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3143250"/>
            <a:ext cx="2438400" cy="1905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AED6E7-530D-4BFB-95DD-6F55C9F05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450" y="3143250"/>
            <a:ext cx="49339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567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59267-02EF-4749-B59A-0DCA9714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ZipCode</a:t>
            </a:r>
            <a:r>
              <a:rPr lang="en-US" dirty="0"/>
              <a:t>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EB9047-0D67-41BD-AAD9-B5C15B9C6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528" y="2852737"/>
            <a:ext cx="2628900" cy="14954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05323B-4E46-4731-8B0D-2C7829D44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762" y="3290887"/>
            <a:ext cx="34575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880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472</Words>
  <Application>Microsoft Office PowerPoint</Application>
  <PresentationFormat>Widescreen</PresentationFormat>
  <Paragraphs>47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Bahnschrift Light</vt:lpstr>
      <vt:lpstr>Calibri</vt:lpstr>
      <vt:lpstr>Century Gothic</vt:lpstr>
      <vt:lpstr>Roboto</vt:lpstr>
      <vt:lpstr>Times New Roman</vt:lpstr>
      <vt:lpstr>Verdana, Lucida Sans</vt:lpstr>
      <vt:lpstr>Wingdings 3</vt:lpstr>
      <vt:lpstr>Ion Boardroom</vt:lpstr>
      <vt:lpstr>Role Playing Game     Database</vt:lpstr>
      <vt:lpstr>PowerPoint Presentation</vt:lpstr>
      <vt:lpstr>Account Table</vt:lpstr>
      <vt:lpstr>Character Table</vt:lpstr>
      <vt:lpstr>Class Table</vt:lpstr>
      <vt:lpstr>Inventory Table</vt:lpstr>
      <vt:lpstr>Item Table</vt:lpstr>
      <vt:lpstr>Species Table</vt:lpstr>
      <vt:lpstr>ZipCode Table</vt:lpstr>
      <vt:lpstr>Summary Query #1</vt:lpstr>
      <vt:lpstr>Summary Query #2</vt:lpstr>
      <vt:lpstr>View #1</vt:lpstr>
      <vt:lpstr>View #2</vt:lpstr>
      <vt:lpstr>Stored Procedure #1</vt:lpstr>
      <vt:lpstr>Stored Procedure #2</vt:lpstr>
      <vt:lpstr>Function #1</vt:lpstr>
      <vt:lpstr>Function #2</vt:lpstr>
      <vt:lpstr>Trigger #1: This trigger will add a row to the InventoryTransaction table when a delete is preformed on the Inventory table. </vt:lpstr>
      <vt:lpstr>Trigger #2: This trigger will add a row to the InventoryTransaction table when an insert is preformed on the Inventory table. </vt:lpstr>
      <vt:lpstr>What went well </vt:lpstr>
      <vt:lpstr>What I had problems with </vt:lpstr>
      <vt:lpstr>What did I learn </vt:lpstr>
      <vt:lpstr>What I would like to include in future releases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 Playing Game     Database</dc:title>
  <dc:creator>Hansenkylem@gmail.com</dc:creator>
  <cp:lastModifiedBy>Hansenkylem@gmail.com</cp:lastModifiedBy>
  <cp:revision>1</cp:revision>
  <dcterms:created xsi:type="dcterms:W3CDTF">2020-12-02T23:50:44Z</dcterms:created>
  <dcterms:modified xsi:type="dcterms:W3CDTF">2020-12-03T02:49:29Z</dcterms:modified>
</cp:coreProperties>
</file>