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6" r:id="rId22"/>
    <p:sldId id="279" r:id="rId23"/>
    <p:sldId id="280" r:id="rId24"/>
    <p:sldId id="282" r:id="rId25"/>
    <p:sldId id="284" r:id="rId26"/>
    <p:sldId id="287" r:id="rId27"/>
    <p:sldId id="289"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Ù VĨNH HÙNG" initials="PVH" lastIdx="1" clrIdx="0">
    <p:extLst>
      <p:ext uri="{19B8F6BF-5375-455C-9EA6-DF929625EA0E}">
        <p15:presenceInfo xmlns:p15="http://schemas.microsoft.com/office/powerpoint/2012/main" userId="S::1753057@student.hcmus.edu.vn::f25eef19-4117-441f-b6e6-5dde19b525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7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7T13:14:07.039" idx="1">
    <p:pos x="10" y="10"/>
    <p:text/>
    <p:extLst>
      <p:ext uri="{C676402C-5697-4E1C-873F-D02D1690AC5C}">
        <p15:threadingInfo xmlns:p15="http://schemas.microsoft.com/office/powerpoint/2012/main" timeZoneBias="-42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5.png"/><Relationship Id="rId6" Type="http://schemas.openxmlformats.org/officeDocument/2006/relationships/image" Target="../media/image6.sv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1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57C66-CA3E-42C6-BD87-FF0BA7C8C83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405A0C7-2D17-4491-9CCB-DBBEA7FA1A35}">
      <dgm:prSet/>
      <dgm:spPr/>
      <dgm:t>
        <a:bodyPr/>
        <a:lstStyle/>
        <a:p>
          <a:r>
            <a:rPr lang="en-US"/>
            <a:t>Problem statement</a:t>
          </a:r>
        </a:p>
      </dgm:t>
    </dgm:pt>
    <dgm:pt modelId="{5A51AD08-01BB-4101-9491-CD5C58FEAC19}" type="parTrans" cxnId="{AFEDDCAE-886E-4F01-A167-C2763C19A45C}">
      <dgm:prSet/>
      <dgm:spPr/>
      <dgm:t>
        <a:bodyPr/>
        <a:lstStyle/>
        <a:p>
          <a:endParaRPr lang="en-US"/>
        </a:p>
      </dgm:t>
    </dgm:pt>
    <dgm:pt modelId="{216EF72B-2356-45C9-A1A5-650CE660CE55}" type="sibTrans" cxnId="{AFEDDCAE-886E-4F01-A167-C2763C19A45C}">
      <dgm:prSet/>
      <dgm:spPr/>
      <dgm:t>
        <a:bodyPr/>
        <a:lstStyle/>
        <a:p>
          <a:endParaRPr lang="en-US"/>
        </a:p>
      </dgm:t>
    </dgm:pt>
    <dgm:pt modelId="{D6F6053C-A69F-40F3-B35F-1A7AE75D76E4}">
      <dgm:prSet/>
      <dgm:spPr/>
      <dgm:t>
        <a:bodyPr/>
        <a:lstStyle/>
        <a:p>
          <a:r>
            <a:rPr lang="en-US"/>
            <a:t>Product position statement</a:t>
          </a:r>
        </a:p>
      </dgm:t>
    </dgm:pt>
    <dgm:pt modelId="{CAA1CFF2-E06F-42E5-AA8A-713EB01582D1}" type="parTrans" cxnId="{60AB04FA-D964-4BEB-B5D5-083B4B9EF1E6}">
      <dgm:prSet/>
      <dgm:spPr/>
      <dgm:t>
        <a:bodyPr/>
        <a:lstStyle/>
        <a:p>
          <a:endParaRPr lang="en-US"/>
        </a:p>
      </dgm:t>
    </dgm:pt>
    <dgm:pt modelId="{37E6CD47-DEFF-4834-8D35-710739CE6362}" type="sibTrans" cxnId="{60AB04FA-D964-4BEB-B5D5-083B4B9EF1E6}">
      <dgm:prSet/>
      <dgm:spPr/>
      <dgm:t>
        <a:bodyPr/>
        <a:lstStyle/>
        <a:p>
          <a:endParaRPr lang="en-US"/>
        </a:p>
      </dgm:t>
    </dgm:pt>
    <dgm:pt modelId="{4CFDDBAF-8C06-4BC8-9692-CD9F1122F034}">
      <dgm:prSet/>
      <dgm:spPr/>
      <dgm:t>
        <a:bodyPr/>
        <a:lstStyle/>
        <a:p>
          <a:r>
            <a:rPr lang="en-US"/>
            <a:t>Project management</a:t>
          </a:r>
        </a:p>
      </dgm:t>
    </dgm:pt>
    <dgm:pt modelId="{23B8BEF1-7E87-4DE5-8EF6-99B79ABA0751}" type="parTrans" cxnId="{28D914E4-0204-4C49-809D-E5B8B21B1A29}">
      <dgm:prSet/>
      <dgm:spPr/>
      <dgm:t>
        <a:bodyPr/>
        <a:lstStyle/>
        <a:p>
          <a:endParaRPr lang="en-US"/>
        </a:p>
      </dgm:t>
    </dgm:pt>
    <dgm:pt modelId="{8E55E9AF-933D-48AC-B08B-D7452F628AA9}" type="sibTrans" cxnId="{28D914E4-0204-4C49-809D-E5B8B21B1A29}">
      <dgm:prSet/>
      <dgm:spPr/>
      <dgm:t>
        <a:bodyPr/>
        <a:lstStyle/>
        <a:p>
          <a:endParaRPr lang="en-US"/>
        </a:p>
      </dgm:t>
    </dgm:pt>
    <dgm:pt modelId="{9499232F-0582-4AEA-84DD-D0ADE937E964}">
      <dgm:prSet/>
      <dgm:spPr/>
      <dgm:t>
        <a:bodyPr/>
        <a:lstStyle/>
        <a:p>
          <a:r>
            <a:rPr lang="en-US"/>
            <a:t>Software requirements</a:t>
          </a:r>
        </a:p>
      </dgm:t>
    </dgm:pt>
    <dgm:pt modelId="{EEB339C2-E244-4034-80A2-DA7171152E65}" type="parTrans" cxnId="{321C22E2-0463-4FFF-A6E5-31410564844E}">
      <dgm:prSet/>
      <dgm:spPr/>
      <dgm:t>
        <a:bodyPr/>
        <a:lstStyle/>
        <a:p>
          <a:endParaRPr lang="en-US"/>
        </a:p>
      </dgm:t>
    </dgm:pt>
    <dgm:pt modelId="{730D1947-43CB-4BC5-A5B9-C8068B42BD40}" type="sibTrans" cxnId="{321C22E2-0463-4FFF-A6E5-31410564844E}">
      <dgm:prSet/>
      <dgm:spPr/>
      <dgm:t>
        <a:bodyPr/>
        <a:lstStyle/>
        <a:p>
          <a:endParaRPr lang="en-US"/>
        </a:p>
      </dgm:t>
    </dgm:pt>
    <dgm:pt modelId="{4CB16A9A-E65D-4200-AB11-7E0E44373FC3}">
      <dgm:prSet/>
      <dgm:spPr/>
      <dgm:t>
        <a:bodyPr/>
        <a:lstStyle/>
        <a:p>
          <a:r>
            <a:rPr lang="en-US"/>
            <a:t>Analysis and design</a:t>
          </a:r>
        </a:p>
      </dgm:t>
    </dgm:pt>
    <dgm:pt modelId="{5E5DECAF-BED0-46DB-9781-4F3D5256A72C}" type="parTrans" cxnId="{21D2B014-315A-416F-BD3F-F40EF8F1274E}">
      <dgm:prSet/>
      <dgm:spPr/>
      <dgm:t>
        <a:bodyPr/>
        <a:lstStyle/>
        <a:p>
          <a:endParaRPr lang="en-US"/>
        </a:p>
      </dgm:t>
    </dgm:pt>
    <dgm:pt modelId="{1AF91D08-94C9-4F5B-BB67-0CD75CA62ED1}" type="sibTrans" cxnId="{21D2B014-315A-416F-BD3F-F40EF8F1274E}">
      <dgm:prSet/>
      <dgm:spPr/>
      <dgm:t>
        <a:bodyPr/>
        <a:lstStyle/>
        <a:p>
          <a:endParaRPr lang="en-US"/>
        </a:p>
      </dgm:t>
    </dgm:pt>
    <dgm:pt modelId="{44D6A950-5D88-411C-B9EA-16D0030C58E9}">
      <dgm:prSet/>
      <dgm:spPr/>
      <dgm:t>
        <a:bodyPr/>
        <a:lstStyle/>
        <a:p>
          <a:r>
            <a:rPr lang="en-US"/>
            <a:t>Software testing</a:t>
          </a:r>
        </a:p>
      </dgm:t>
    </dgm:pt>
    <dgm:pt modelId="{5FA70565-EDF1-407B-93C5-2847950894AC}" type="parTrans" cxnId="{282DECF2-DC9B-44A7-9F33-D85DA6FE65D4}">
      <dgm:prSet/>
      <dgm:spPr/>
      <dgm:t>
        <a:bodyPr/>
        <a:lstStyle/>
        <a:p>
          <a:endParaRPr lang="en-US"/>
        </a:p>
      </dgm:t>
    </dgm:pt>
    <dgm:pt modelId="{FC7FF888-613B-434D-9492-7707506DC1BD}" type="sibTrans" cxnId="{282DECF2-DC9B-44A7-9F33-D85DA6FE65D4}">
      <dgm:prSet/>
      <dgm:spPr/>
      <dgm:t>
        <a:bodyPr/>
        <a:lstStyle/>
        <a:p>
          <a:endParaRPr lang="en-US"/>
        </a:p>
      </dgm:t>
    </dgm:pt>
    <dgm:pt modelId="{333B7C2B-769B-4825-B575-31F28C318681}">
      <dgm:prSet/>
      <dgm:spPr/>
      <dgm:t>
        <a:bodyPr/>
        <a:lstStyle/>
        <a:p>
          <a:r>
            <a:rPr lang="en-US"/>
            <a:t>Demo</a:t>
          </a:r>
        </a:p>
      </dgm:t>
    </dgm:pt>
    <dgm:pt modelId="{D7C69154-C84E-48A8-B391-7B10154FEA5F}" type="parTrans" cxnId="{CA245B87-E9BB-48D3-BA8F-4053B8A32B74}">
      <dgm:prSet/>
      <dgm:spPr/>
      <dgm:t>
        <a:bodyPr/>
        <a:lstStyle/>
        <a:p>
          <a:endParaRPr lang="en-US"/>
        </a:p>
      </dgm:t>
    </dgm:pt>
    <dgm:pt modelId="{AACF5447-E4B4-4644-80B5-FD00550BCFD6}" type="sibTrans" cxnId="{CA245B87-E9BB-48D3-BA8F-4053B8A32B74}">
      <dgm:prSet/>
      <dgm:spPr/>
      <dgm:t>
        <a:bodyPr/>
        <a:lstStyle/>
        <a:p>
          <a:endParaRPr lang="en-US"/>
        </a:p>
      </dgm:t>
    </dgm:pt>
    <dgm:pt modelId="{0CFF7B7D-AC6E-4525-B002-8CBAF6036A19}" type="pres">
      <dgm:prSet presAssocID="{A6357C66-CA3E-42C6-BD87-FF0BA7C8C831}" presName="root" presStyleCnt="0">
        <dgm:presLayoutVars>
          <dgm:dir/>
          <dgm:resizeHandles val="exact"/>
        </dgm:presLayoutVars>
      </dgm:prSet>
      <dgm:spPr/>
    </dgm:pt>
    <dgm:pt modelId="{0E8FCE28-68E1-47BB-8016-734D646D2A3A}" type="pres">
      <dgm:prSet presAssocID="{1405A0C7-2D17-4491-9CCB-DBBEA7FA1A35}" presName="compNode" presStyleCnt="0"/>
      <dgm:spPr/>
    </dgm:pt>
    <dgm:pt modelId="{93759CD6-4CD3-4EB9-A117-30CDAFA91CD9}" type="pres">
      <dgm:prSet presAssocID="{1405A0C7-2D17-4491-9CCB-DBBEA7FA1A35}" presName="bgRect" presStyleLbl="bgShp" presStyleIdx="0" presStyleCnt="7"/>
      <dgm:spPr/>
    </dgm:pt>
    <dgm:pt modelId="{5D312F64-CD3A-4585-951D-0C06D3D2E69F}" type="pres">
      <dgm:prSet presAssocID="{1405A0C7-2D17-4491-9CCB-DBBEA7FA1A3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88DB34DE-06D1-4149-BA30-5BE1A99E389C}" type="pres">
      <dgm:prSet presAssocID="{1405A0C7-2D17-4491-9CCB-DBBEA7FA1A35}" presName="spaceRect" presStyleCnt="0"/>
      <dgm:spPr/>
    </dgm:pt>
    <dgm:pt modelId="{B3C666CB-34F7-4A24-936F-FACA65F040B0}" type="pres">
      <dgm:prSet presAssocID="{1405A0C7-2D17-4491-9CCB-DBBEA7FA1A35}" presName="parTx" presStyleLbl="revTx" presStyleIdx="0" presStyleCnt="7">
        <dgm:presLayoutVars>
          <dgm:chMax val="0"/>
          <dgm:chPref val="0"/>
        </dgm:presLayoutVars>
      </dgm:prSet>
      <dgm:spPr/>
    </dgm:pt>
    <dgm:pt modelId="{5E176E7F-5747-4B16-80B3-814DDEF676FD}" type="pres">
      <dgm:prSet presAssocID="{216EF72B-2356-45C9-A1A5-650CE660CE55}" presName="sibTrans" presStyleCnt="0"/>
      <dgm:spPr/>
    </dgm:pt>
    <dgm:pt modelId="{449F8115-28C6-4AC9-93BE-ED4B1BAF5681}" type="pres">
      <dgm:prSet presAssocID="{D6F6053C-A69F-40F3-B35F-1A7AE75D76E4}" presName="compNode" presStyleCnt="0"/>
      <dgm:spPr/>
    </dgm:pt>
    <dgm:pt modelId="{9F954325-0275-432A-8285-205FC229E1AA}" type="pres">
      <dgm:prSet presAssocID="{D6F6053C-A69F-40F3-B35F-1A7AE75D76E4}" presName="bgRect" presStyleLbl="bgShp" presStyleIdx="1" presStyleCnt="7"/>
      <dgm:spPr/>
    </dgm:pt>
    <dgm:pt modelId="{80466C8A-1B68-4744-B53D-2074B13A6BFB}" type="pres">
      <dgm:prSet presAssocID="{D6F6053C-A69F-40F3-B35F-1A7AE75D76E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1BBD2412-934C-40A0-B043-9890895020EE}" type="pres">
      <dgm:prSet presAssocID="{D6F6053C-A69F-40F3-B35F-1A7AE75D76E4}" presName="spaceRect" presStyleCnt="0"/>
      <dgm:spPr/>
    </dgm:pt>
    <dgm:pt modelId="{6B1BEC44-E5C6-4A05-B20E-002982CD5091}" type="pres">
      <dgm:prSet presAssocID="{D6F6053C-A69F-40F3-B35F-1A7AE75D76E4}" presName="parTx" presStyleLbl="revTx" presStyleIdx="1" presStyleCnt="7">
        <dgm:presLayoutVars>
          <dgm:chMax val="0"/>
          <dgm:chPref val="0"/>
        </dgm:presLayoutVars>
      </dgm:prSet>
      <dgm:spPr/>
    </dgm:pt>
    <dgm:pt modelId="{958A7FB0-6354-4903-B566-D2EB2F851887}" type="pres">
      <dgm:prSet presAssocID="{37E6CD47-DEFF-4834-8D35-710739CE6362}" presName="sibTrans" presStyleCnt="0"/>
      <dgm:spPr/>
    </dgm:pt>
    <dgm:pt modelId="{F9CCEF27-3910-4FB5-9946-32B246051FA0}" type="pres">
      <dgm:prSet presAssocID="{4CFDDBAF-8C06-4BC8-9692-CD9F1122F034}" presName="compNode" presStyleCnt="0"/>
      <dgm:spPr/>
    </dgm:pt>
    <dgm:pt modelId="{084BF74E-E063-4AEA-8735-427F8BB178CA}" type="pres">
      <dgm:prSet presAssocID="{4CFDDBAF-8C06-4BC8-9692-CD9F1122F034}" presName="bgRect" presStyleLbl="bgShp" presStyleIdx="2" presStyleCnt="7"/>
      <dgm:spPr/>
    </dgm:pt>
    <dgm:pt modelId="{D2E5E71D-06A3-4F37-B3FF-BD866ECF8213}" type="pres">
      <dgm:prSet presAssocID="{4CFDDBAF-8C06-4BC8-9692-CD9F1122F03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500CBEB9-0A76-4CD3-959D-C4246F16F606}" type="pres">
      <dgm:prSet presAssocID="{4CFDDBAF-8C06-4BC8-9692-CD9F1122F034}" presName="spaceRect" presStyleCnt="0"/>
      <dgm:spPr/>
    </dgm:pt>
    <dgm:pt modelId="{4DEB60FE-FCD8-4B34-B5ED-768EC12751FE}" type="pres">
      <dgm:prSet presAssocID="{4CFDDBAF-8C06-4BC8-9692-CD9F1122F034}" presName="parTx" presStyleLbl="revTx" presStyleIdx="2" presStyleCnt="7">
        <dgm:presLayoutVars>
          <dgm:chMax val="0"/>
          <dgm:chPref val="0"/>
        </dgm:presLayoutVars>
      </dgm:prSet>
      <dgm:spPr/>
    </dgm:pt>
    <dgm:pt modelId="{A6CDE3D7-6F3E-4A4D-BAA8-F7453EE7E947}" type="pres">
      <dgm:prSet presAssocID="{8E55E9AF-933D-48AC-B08B-D7452F628AA9}" presName="sibTrans" presStyleCnt="0"/>
      <dgm:spPr/>
    </dgm:pt>
    <dgm:pt modelId="{7FB58466-73E6-4B59-BBF1-241C3E07E438}" type="pres">
      <dgm:prSet presAssocID="{9499232F-0582-4AEA-84DD-D0ADE937E964}" presName="compNode" presStyleCnt="0"/>
      <dgm:spPr/>
    </dgm:pt>
    <dgm:pt modelId="{1F40A1D4-D6C4-499C-B169-3427697BD3A7}" type="pres">
      <dgm:prSet presAssocID="{9499232F-0582-4AEA-84DD-D0ADE937E964}" presName="bgRect" presStyleLbl="bgShp" presStyleIdx="3" presStyleCnt="7"/>
      <dgm:spPr/>
    </dgm:pt>
    <dgm:pt modelId="{BD35608A-E58F-43ED-8F81-DDA6C4A51063}" type="pres">
      <dgm:prSet presAssocID="{9499232F-0582-4AEA-84DD-D0ADE937E96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69463D3E-7874-4F92-89C7-D2B5E4495F03}" type="pres">
      <dgm:prSet presAssocID="{9499232F-0582-4AEA-84DD-D0ADE937E964}" presName="spaceRect" presStyleCnt="0"/>
      <dgm:spPr/>
    </dgm:pt>
    <dgm:pt modelId="{8C74AF9C-41AC-4F22-8921-700767FB6B75}" type="pres">
      <dgm:prSet presAssocID="{9499232F-0582-4AEA-84DD-D0ADE937E964}" presName="parTx" presStyleLbl="revTx" presStyleIdx="3" presStyleCnt="7">
        <dgm:presLayoutVars>
          <dgm:chMax val="0"/>
          <dgm:chPref val="0"/>
        </dgm:presLayoutVars>
      </dgm:prSet>
      <dgm:spPr/>
    </dgm:pt>
    <dgm:pt modelId="{816C8CD9-9310-492E-89A9-0F7C7406C58C}" type="pres">
      <dgm:prSet presAssocID="{730D1947-43CB-4BC5-A5B9-C8068B42BD40}" presName="sibTrans" presStyleCnt="0"/>
      <dgm:spPr/>
    </dgm:pt>
    <dgm:pt modelId="{625CB9FC-BD94-422D-8377-8DA6A03B4DAA}" type="pres">
      <dgm:prSet presAssocID="{4CB16A9A-E65D-4200-AB11-7E0E44373FC3}" presName="compNode" presStyleCnt="0"/>
      <dgm:spPr/>
    </dgm:pt>
    <dgm:pt modelId="{33837FE6-2A4A-40BA-A23B-3C93325FDC4C}" type="pres">
      <dgm:prSet presAssocID="{4CB16A9A-E65D-4200-AB11-7E0E44373FC3}" presName="bgRect" presStyleLbl="bgShp" presStyleIdx="4" presStyleCnt="7"/>
      <dgm:spPr/>
    </dgm:pt>
    <dgm:pt modelId="{91C5147B-71BA-4893-9943-56F9FF3303E7}" type="pres">
      <dgm:prSet presAssocID="{4CB16A9A-E65D-4200-AB11-7E0E44373FC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lette"/>
        </a:ext>
      </dgm:extLst>
    </dgm:pt>
    <dgm:pt modelId="{46ABF0CF-CA31-41C2-A945-5AAB13D26D28}" type="pres">
      <dgm:prSet presAssocID="{4CB16A9A-E65D-4200-AB11-7E0E44373FC3}" presName="spaceRect" presStyleCnt="0"/>
      <dgm:spPr/>
    </dgm:pt>
    <dgm:pt modelId="{AE39AB2F-CD98-4B0D-BEE1-E685D8C91C58}" type="pres">
      <dgm:prSet presAssocID="{4CB16A9A-E65D-4200-AB11-7E0E44373FC3}" presName="parTx" presStyleLbl="revTx" presStyleIdx="4" presStyleCnt="7">
        <dgm:presLayoutVars>
          <dgm:chMax val="0"/>
          <dgm:chPref val="0"/>
        </dgm:presLayoutVars>
      </dgm:prSet>
      <dgm:spPr/>
    </dgm:pt>
    <dgm:pt modelId="{98E2992B-50CC-4301-AEB8-A542832CDBBB}" type="pres">
      <dgm:prSet presAssocID="{1AF91D08-94C9-4F5B-BB67-0CD75CA62ED1}" presName="sibTrans" presStyleCnt="0"/>
      <dgm:spPr/>
    </dgm:pt>
    <dgm:pt modelId="{D9ABAAC2-72E6-4832-8D43-E8C688898CC3}" type="pres">
      <dgm:prSet presAssocID="{44D6A950-5D88-411C-B9EA-16D0030C58E9}" presName="compNode" presStyleCnt="0"/>
      <dgm:spPr/>
    </dgm:pt>
    <dgm:pt modelId="{01DAE409-4AC9-485A-96D5-A662F9BADBEB}" type="pres">
      <dgm:prSet presAssocID="{44D6A950-5D88-411C-B9EA-16D0030C58E9}" presName="bgRect" presStyleLbl="bgShp" presStyleIdx="5" presStyleCnt="7"/>
      <dgm:spPr/>
    </dgm:pt>
    <dgm:pt modelId="{4F8D7739-4C16-4DEC-8C1D-7041FE32BF0A}" type="pres">
      <dgm:prSet presAssocID="{44D6A950-5D88-411C-B9EA-16D0030C58E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92326161-F189-418C-8A84-E8CBABAF294E}" type="pres">
      <dgm:prSet presAssocID="{44D6A950-5D88-411C-B9EA-16D0030C58E9}" presName="spaceRect" presStyleCnt="0"/>
      <dgm:spPr/>
    </dgm:pt>
    <dgm:pt modelId="{44DCC581-9E25-4D3E-A45C-9CD64DBCF2AC}" type="pres">
      <dgm:prSet presAssocID="{44D6A950-5D88-411C-B9EA-16D0030C58E9}" presName="parTx" presStyleLbl="revTx" presStyleIdx="5" presStyleCnt="7">
        <dgm:presLayoutVars>
          <dgm:chMax val="0"/>
          <dgm:chPref val="0"/>
        </dgm:presLayoutVars>
      </dgm:prSet>
      <dgm:spPr/>
    </dgm:pt>
    <dgm:pt modelId="{25EA615B-0867-48A6-B031-DEAEF25E5957}" type="pres">
      <dgm:prSet presAssocID="{FC7FF888-613B-434D-9492-7707506DC1BD}" presName="sibTrans" presStyleCnt="0"/>
      <dgm:spPr/>
    </dgm:pt>
    <dgm:pt modelId="{CC3C0016-A1BF-4A9D-B71D-B71402B6B006}" type="pres">
      <dgm:prSet presAssocID="{333B7C2B-769B-4825-B575-31F28C318681}" presName="compNode" presStyleCnt="0"/>
      <dgm:spPr/>
    </dgm:pt>
    <dgm:pt modelId="{DC860F3B-7701-47A7-9B80-B79C1F4359BB}" type="pres">
      <dgm:prSet presAssocID="{333B7C2B-769B-4825-B575-31F28C318681}" presName="bgRect" presStyleLbl="bgShp" presStyleIdx="6" presStyleCnt="7"/>
      <dgm:spPr/>
    </dgm:pt>
    <dgm:pt modelId="{778BAE96-9BDE-486D-B441-338E0DB5DEBE}" type="pres">
      <dgm:prSet presAssocID="{333B7C2B-769B-4825-B575-31F28C31868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lay"/>
        </a:ext>
      </dgm:extLst>
    </dgm:pt>
    <dgm:pt modelId="{7F82D54C-5875-4B74-AB9F-9BF64334DC01}" type="pres">
      <dgm:prSet presAssocID="{333B7C2B-769B-4825-B575-31F28C318681}" presName="spaceRect" presStyleCnt="0"/>
      <dgm:spPr/>
    </dgm:pt>
    <dgm:pt modelId="{220CAAAA-DC56-48AF-8B71-539CE8DEF294}" type="pres">
      <dgm:prSet presAssocID="{333B7C2B-769B-4825-B575-31F28C318681}" presName="parTx" presStyleLbl="revTx" presStyleIdx="6" presStyleCnt="7">
        <dgm:presLayoutVars>
          <dgm:chMax val="0"/>
          <dgm:chPref val="0"/>
        </dgm:presLayoutVars>
      </dgm:prSet>
      <dgm:spPr/>
    </dgm:pt>
  </dgm:ptLst>
  <dgm:cxnLst>
    <dgm:cxn modelId="{480BB100-574E-4629-94A0-8D945E5CFECC}" type="presOf" srcId="{4CFDDBAF-8C06-4BC8-9692-CD9F1122F034}" destId="{4DEB60FE-FCD8-4B34-B5ED-768EC12751FE}" srcOrd="0" destOrd="0" presId="urn:microsoft.com/office/officeart/2018/2/layout/IconVerticalSolidList"/>
    <dgm:cxn modelId="{21D2B014-315A-416F-BD3F-F40EF8F1274E}" srcId="{A6357C66-CA3E-42C6-BD87-FF0BA7C8C831}" destId="{4CB16A9A-E65D-4200-AB11-7E0E44373FC3}" srcOrd="4" destOrd="0" parTransId="{5E5DECAF-BED0-46DB-9781-4F3D5256A72C}" sibTransId="{1AF91D08-94C9-4F5B-BB67-0CD75CA62ED1}"/>
    <dgm:cxn modelId="{F52B4E23-7F8F-4874-A355-D355C0B93441}" type="presOf" srcId="{D6F6053C-A69F-40F3-B35F-1A7AE75D76E4}" destId="{6B1BEC44-E5C6-4A05-B20E-002982CD5091}" srcOrd="0" destOrd="0" presId="urn:microsoft.com/office/officeart/2018/2/layout/IconVerticalSolidList"/>
    <dgm:cxn modelId="{E0D32C34-5E88-448E-9061-DD5603CCCB5E}" type="presOf" srcId="{1405A0C7-2D17-4491-9CCB-DBBEA7FA1A35}" destId="{B3C666CB-34F7-4A24-936F-FACA65F040B0}" srcOrd="0" destOrd="0" presId="urn:microsoft.com/office/officeart/2018/2/layout/IconVerticalSolidList"/>
    <dgm:cxn modelId="{8C82A343-F39E-4972-B27C-87E37488E81E}" type="presOf" srcId="{A6357C66-CA3E-42C6-BD87-FF0BA7C8C831}" destId="{0CFF7B7D-AC6E-4525-B002-8CBAF6036A19}" srcOrd="0" destOrd="0" presId="urn:microsoft.com/office/officeart/2018/2/layout/IconVerticalSolidList"/>
    <dgm:cxn modelId="{199D8A44-BE98-424D-815D-4993ECE9CE76}" type="presOf" srcId="{333B7C2B-769B-4825-B575-31F28C318681}" destId="{220CAAAA-DC56-48AF-8B71-539CE8DEF294}" srcOrd="0" destOrd="0" presId="urn:microsoft.com/office/officeart/2018/2/layout/IconVerticalSolidList"/>
    <dgm:cxn modelId="{CA245B87-E9BB-48D3-BA8F-4053B8A32B74}" srcId="{A6357C66-CA3E-42C6-BD87-FF0BA7C8C831}" destId="{333B7C2B-769B-4825-B575-31F28C318681}" srcOrd="6" destOrd="0" parTransId="{D7C69154-C84E-48A8-B391-7B10154FEA5F}" sibTransId="{AACF5447-E4B4-4644-80B5-FD00550BCFD6}"/>
    <dgm:cxn modelId="{125CCD89-8A3D-4291-AD84-F7D52F4A34E7}" type="presOf" srcId="{44D6A950-5D88-411C-B9EA-16D0030C58E9}" destId="{44DCC581-9E25-4D3E-A45C-9CD64DBCF2AC}" srcOrd="0" destOrd="0" presId="urn:microsoft.com/office/officeart/2018/2/layout/IconVerticalSolidList"/>
    <dgm:cxn modelId="{AFEDDCAE-886E-4F01-A167-C2763C19A45C}" srcId="{A6357C66-CA3E-42C6-BD87-FF0BA7C8C831}" destId="{1405A0C7-2D17-4491-9CCB-DBBEA7FA1A35}" srcOrd="0" destOrd="0" parTransId="{5A51AD08-01BB-4101-9491-CD5C58FEAC19}" sibTransId="{216EF72B-2356-45C9-A1A5-650CE660CE55}"/>
    <dgm:cxn modelId="{7AA330BD-6190-4337-96E9-EA564BB8A3A2}" type="presOf" srcId="{9499232F-0582-4AEA-84DD-D0ADE937E964}" destId="{8C74AF9C-41AC-4F22-8921-700767FB6B75}" srcOrd="0" destOrd="0" presId="urn:microsoft.com/office/officeart/2018/2/layout/IconVerticalSolidList"/>
    <dgm:cxn modelId="{321C22E2-0463-4FFF-A6E5-31410564844E}" srcId="{A6357C66-CA3E-42C6-BD87-FF0BA7C8C831}" destId="{9499232F-0582-4AEA-84DD-D0ADE937E964}" srcOrd="3" destOrd="0" parTransId="{EEB339C2-E244-4034-80A2-DA7171152E65}" sibTransId="{730D1947-43CB-4BC5-A5B9-C8068B42BD40}"/>
    <dgm:cxn modelId="{28D914E4-0204-4C49-809D-E5B8B21B1A29}" srcId="{A6357C66-CA3E-42C6-BD87-FF0BA7C8C831}" destId="{4CFDDBAF-8C06-4BC8-9692-CD9F1122F034}" srcOrd="2" destOrd="0" parTransId="{23B8BEF1-7E87-4DE5-8EF6-99B79ABA0751}" sibTransId="{8E55E9AF-933D-48AC-B08B-D7452F628AA9}"/>
    <dgm:cxn modelId="{D20027E4-2EBC-4A59-A9AB-69470B94B4D0}" type="presOf" srcId="{4CB16A9A-E65D-4200-AB11-7E0E44373FC3}" destId="{AE39AB2F-CD98-4B0D-BEE1-E685D8C91C58}" srcOrd="0" destOrd="0" presId="urn:microsoft.com/office/officeart/2018/2/layout/IconVerticalSolidList"/>
    <dgm:cxn modelId="{282DECF2-DC9B-44A7-9F33-D85DA6FE65D4}" srcId="{A6357C66-CA3E-42C6-BD87-FF0BA7C8C831}" destId="{44D6A950-5D88-411C-B9EA-16D0030C58E9}" srcOrd="5" destOrd="0" parTransId="{5FA70565-EDF1-407B-93C5-2847950894AC}" sibTransId="{FC7FF888-613B-434D-9492-7707506DC1BD}"/>
    <dgm:cxn modelId="{60AB04FA-D964-4BEB-B5D5-083B4B9EF1E6}" srcId="{A6357C66-CA3E-42C6-BD87-FF0BA7C8C831}" destId="{D6F6053C-A69F-40F3-B35F-1A7AE75D76E4}" srcOrd="1" destOrd="0" parTransId="{CAA1CFF2-E06F-42E5-AA8A-713EB01582D1}" sibTransId="{37E6CD47-DEFF-4834-8D35-710739CE6362}"/>
    <dgm:cxn modelId="{C65DEA04-B41D-4802-8DE6-D8EE6746CEAE}" type="presParOf" srcId="{0CFF7B7D-AC6E-4525-B002-8CBAF6036A19}" destId="{0E8FCE28-68E1-47BB-8016-734D646D2A3A}" srcOrd="0" destOrd="0" presId="urn:microsoft.com/office/officeart/2018/2/layout/IconVerticalSolidList"/>
    <dgm:cxn modelId="{0C6CBCE8-A050-4B83-BC31-9846F1EA4955}" type="presParOf" srcId="{0E8FCE28-68E1-47BB-8016-734D646D2A3A}" destId="{93759CD6-4CD3-4EB9-A117-30CDAFA91CD9}" srcOrd="0" destOrd="0" presId="urn:microsoft.com/office/officeart/2018/2/layout/IconVerticalSolidList"/>
    <dgm:cxn modelId="{240B0D20-124F-4F13-B80B-4F78EECD8D34}" type="presParOf" srcId="{0E8FCE28-68E1-47BB-8016-734D646D2A3A}" destId="{5D312F64-CD3A-4585-951D-0C06D3D2E69F}" srcOrd="1" destOrd="0" presId="urn:microsoft.com/office/officeart/2018/2/layout/IconVerticalSolidList"/>
    <dgm:cxn modelId="{040E059E-B2ED-49D3-8F7A-0DB958EF5CD0}" type="presParOf" srcId="{0E8FCE28-68E1-47BB-8016-734D646D2A3A}" destId="{88DB34DE-06D1-4149-BA30-5BE1A99E389C}" srcOrd="2" destOrd="0" presId="urn:microsoft.com/office/officeart/2018/2/layout/IconVerticalSolidList"/>
    <dgm:cxn modelId="{08B216B8-F021-49B1-A59D-97D6D9CAF345}" type="presParOf" srcId="{0E8FCE28-68E1-47BB-8016-734D646D2A3A}" destId="{B3C666CB-34F7-4A24-936F-FACA65F040B0}" srcOrd="3" destOrd="0" presId="urn:microsoft.com/office/officeart/2018/2/layout/IconVerticalSolidList"/>
    <dgm:cxn modelId="{97781C8B-8B4B-4C0A-82F4-009911CCA3BB}" type="presParOf" srcId="{0CFF7B7D-AC6E-4525-B002-8CBAF6036A19}" destId="{5E176E7F-5747-4B16-80B3-814DDEF676FD}" srcOrd="1" destOrd="0" presId="urn:microsoft.com/office/officeart/2018/2/layout/IconVerticalSolidList"/>
    <dgm:cxn modelId="{76E9ABD4-2C6D-437E-A080-33D416B66277}" type="presParOf" srcId="{0CFF7B7D-AC6E-4525-B002-8CBAF6036A19}" destId="{449F8115-28C6-4AC9-93BE-ED4B1BAF5681}" srcOrd="2" destOrd="0" presId="urn:microsoft.com/office/officeart/2018/2/layout/IconVerticalSolidList"/>
    <dgm:cxn modelId="{E67F75A3-F0C9-49E5-9BF9-929E422B65A5}" type="presParOf" srcId="{449F8115-28C6-4AC9-93BE-ED4B1BAF5681}" destId="{9F954325-0275-432A-8285-205FC229E1AA}" srcOrd="0" destOrd="0" presId="urn:microsoft.com/office/officeart/2018/2/layout/IconVerticalSolidList"/>
    <dgm:cxn modelId="{58E7D582-614B-496E-B371-15243688E0F5}" type="presParOf" srcId="{449F8115-28C6-4AC9-93BE-ED4B1BAF5681}" destId="{80466C8A-1B68-4744-B53D-2074B13A6BFB}" srcOrd="1" destOrd="0" presId="urn:microsoft.com/office/officeart/2018/2/layout/IconVerticalSolidList"/>
    <dgm:cxn modelId="{CBC6431F-4CA9-445D-85C7-00EC29833C6F}" type="presParOf" srcId="{449F8115-28C6-4AC9-93BE-ED4B1BAF5681}" destId="{1BBD2412-934C-40A0-B043-9890895020EE}" srcOrd="2" destOrd="0" presId="urn:microsoft.com/office/officeart/2018/2/layout/IconVerticalSolidList"/>
    <dgm:cxn modelId="{09D32AF4-203B-402A-95A1-398F3270A816}" type="presParOf" srcId="{449F8115-28C6-4AC9-93BE-ED4B1BAF5681}" destId="{6B1BEC44-E5C6-4A05-B20E-002982CD5091}" srcOrd="3" destOrd="0" presId="urn:microsoft.com/office/officeart/2018/2/layout/IconVerticalSolidList"/>
    <dgm:cxn modelId="{E0903964-24DD-4145-AF07-D40D60C90C35}" type="presParOf" srcId="{0CFF7B7D-AC6E-4525-B002-8CBAF6036A19}" destId="{958A7FB0-6354-4903-B566-D2EB2F851887}" srcOrd="3" destOrd="0" presId="urn:microsoft.com/office/officeart/2018/2/layout/IconVerticalSolidList"/>
    <dgm:cxn modelId="{68B05F0E-C465-4BEF-A741-1631BB02E44E}" type="presParOf" srcId="{0CFF7B7D-AC6E-4525-B002-8CBAF6036A19}" destId="{F9CCEF27-3910-4FB5-9946-32B246051FA0}" srcOrd="4" destOrd="0" presId="urn:microsoft.com/office/officeart/2018/2/layout/IconVerticalSolidList"/>
    <dgm:cxn modelId="{63727E5E-1B79-46DB-839E-C1321530DB39}" type="presParOf" srcId="{F9CCEF27-3910-4FB5-9946-32B246051FA0}" destId="{084BF74E-E063-4AEA-8735-427F8BB178CA}" srcOrd="0" destOrd="0" presId="urn:microsoft.com/office/officeart/2018/2/layout/IconVerticalSolidList"/>
    <dgm:cxn modelId="{C819C96B-4A70-47B7-A59F-EE6961E0E7B4}" type="presParOf" srcId="{F9CCEF27-3910-4FB5-9946-32B246051FA0}" destId="{D2E5E71D-06A3-4F37-B3FF-BD866ECF8213}" srcOrd="1" destOrd="0" presId="urn:microsoft.com/office/officeart/2018/2/layout/IconVerticalSolidList"/>
    <dgm:cxn modelId="{5C13CC43-682D-440F-9933-0F45ECE5FF58}" type="presParOf" srcId="{F9CCEF27-3910-4FB5-9946-32B246051FA0}" destId="{500CBEB9-0A76-4CD3-959D-C4246F16F606}" srcOrd="2" destOrd="0" presId="urn:microsoft.com/office/officeart/2018/2/layout/IconVerticalSolidList"/>
    <dgm:cxn modelId="{7200EB46-2CC5-47DA-A30F-DAB5B7F97168}" type="presParOf" srcId="{F9CCEF27-3910-4FB5-9946-32B246051FA0}" destId="{4DEB60FE-FCD8-4B34-B5ED-768EC12751FE}" srcOrd="3" destOrd="0" presId="urn:microsoft.com/office/officeart/2018/2/layout/IconVerticalSolidList"/>
    <dgm:cxn modelId="{542882F5-4EF1-4493-A728-B6A36573014D}" type="presParOf" srcId="{0CFF7B7D-AC6E-4525-B002-8CBAF6036A19}" destId="{A6CDE3D7-6F3E-4A4D-BAA8-F7453EE7E947}" srcOrd="5" destOrd="0" presId="urn:microsoft.com/office/officeart/2018/2/layout/IconVerticalSolidList"/>
    <dgm:cxn modelId="{220E233E-0A6C-4BD8-922F-C9FC6F22407A}" type="presParOf" srcId="{0CFF7B7D-AC6E-4525-B002-8CBAF6036A19}" destId="{7FB58466-73E6-4B59-BBF1-241C3E07E438}" srcOrd="6" destOrd="0" presId="urn:microsoft.com/office/officeart/2018/2/layout/IconVerticalSolidList"/>
    <dgm:cxn modelId="{14E184FE-BD78-4EAA-AB74-95A7688E849B}" type="presParOf" srcId="{7FB58466-73E6-4B59-BBF1-241C3E07E438}" destId="{1F40A1D4-D6C4-499C-B169-3427697BD3A7}" srcOrd="0" destOrd="0" presId="urn:microsoft.com/office/officeart/2018/2/layout/IconVerticalSolidList"/>
    <dgm:cxn modelId="{B3C5B751-DC4A-4D69-8913-546D5EB84F82}" type="presParOf" srcId="{7FB58466-73E6-4B59-BBF1-241C3E07E438}" destId="{BD35608A-E58F-43ED-8F81-DDA6C4A51063}" srcOrd="1" destOrd="0" presId="urn:microsoft.com/office/officeart/2018/2/layout/IconVerticalSolidList"/>
    <dgm:cxn modelId="{CAB8E1BB-924F-457E-B7DB-ADB9B971216E}" type="presParOf" srcId="{7FB58466-73E6-4B59-BBF1-241C3E07E438}" destId="{69463D3E-7874-4F92-89C7-D2B5E4495F03}" srcOrd="2" destOrd="0" presId="urn:microsoft.com/office/officeart/2018/2/layout/IconVerticalSolidList"/>
    <dgm:cxn modelId="{69359809-313E-4B26-A670-B3C84F8A5B5A}" type="presParOf" srcId="{7FB58466-73E6-4B59-BBF1-241C3E07E438}" destId="{8C74AF9C-41AC-4F22-8921-700767FB6B75}" srcOrd="3" destOrd="0" presId="urn:microsoft.com/office/officeart/2018/2/layout/IconVerticalSolidList"/>
    <dgm:cxn modelId="{09610AB0-1F53-4FC8-B17A-C643F3DB707B}" type="presParOf" srcId="{0CFF7B7D-AC6E-4525-B002-8CBAF6036A19}" destId="{816C8CD9-9310-492E-89A9-0F7C7406C58C}" srcOrd="7" destOrd="0" presId="urn:microsoft.com/office/officeart/2018/2/layout/IconVerticalSolidList"/>
    <dgm:cxn modelId="{B233925A-9DFA-453C-AA5F-CD49A1B571ED}" type="presParOf" srcId="{0CFF7B7D-AC6E-4525-B002-8CBAF6036A19}" destId="{625CB9FC-BD94-422D-8377-8DA6A03B4DAA}" srcOrd="8" destOrd="0" presId="urn:microsoft.com/office/officeart/2018/2/layout/IconVerticalSolidList"/>
    <dgm:cxn modelId="{CFB8D28C-8E39-498F-8A53-FF3EB1AD9018}" type="presParOf" srcId="{625CB9FC-BD94-422D-8377-8DA6A03B4DAA}" destId="{33837FE6-2A4A-40BA-A23B-3C93325FDC4C}" srcOrd="0" destOrd="0" presId="urn:microsoft.com/office/officeart/2018/2/layout/IconVerticalSolidList"/>
    <dgm:cxn modelId="{D0084280-DF1E-4E6C-935F-CADE6ECED8F2}" type="presParOf" srcId="{625CB9FC-BD94-422D-8377-8DA6A03B4DAA}" destId="{91C5147B-71BA-4893-9943-56F9FF3303E7}" srcOrd="1" destOrd="0" presId="urn:microsoft.com/office/officeart/2018/2/layout/IconVerticalSolidList"/>
    <dgm:cxn modelId="{ECDDAB4D-F3A8-4992-B99D-4A84AD305841}" type="presParOf" srcId="{625CB9FC-BD94-422D-8377-8DA6A03B4DAA}" destId="{46ABF0CF-CA31-41C2-A945-5AAB13D26D28}" srcOrd="2" destOrd="0" presId="urn:microsoft.com/office/officeart/2018/2/layout/IconVerticalSolidList"/>
    <dgm:cxn modelId="{6DE0D536-C9FD-4992-8826-2605F36279C4}" type="presParOf" srcId="{625CB9FC-BD94-422D-8377-8DA6A03B4DAA}" destId="{AE39AB2F-CD98-4B0D-BEE1-E685D8C91C58}" srcOrd="3" destOrd="0" presId="urn:microsoft.com/office/officeart/2018/2/layout/IconVerticalSolidList"/>
    <dgm:cxn modelId="{353112E9-48F4-4897-8C4B-F692A642C842}" type="presParOf" srcId="{0CFF7B7D-AC6E-4525-B002-8CBAF6036A19}" destId="{98E2992B-50CC-4301-AEB8-A542832CDBBB}" srcOrd="9" destOrd="0" presId="urn:microsoft.com/office/officeart/2018/2/layout/IconVerticalSolidList"/>
    <dgm:cxn modelId="{CFBCC73E-F2E7-4DC7-B3FF-3BD5BC0273CF}" type="presParOf" srcId="{0CFF7B7D-AC6E-4525-B002-8CBAF6036A19}" destId="{D9ABAAC2-72E6-4832-8D43-E8C688898CC3}" srcOrd="10" destOrd="0" presId="urn:microsoft.com/office/officeart/2018/2/layout/IconVerticalSolidList"/>
    <dgm:cxn modelId="{45FAD834-BE22-49DD-9185-D5EC1BCA7940}" type="presParOf" srcId="{D9ABAAC2-72E6-4832-8D43-E8C688898CC3}" destId="{01DAE409-4AC9-485A-96D5-A662F9BADBEB}" srcOrd="0" destOrd="0" presId="urn:microsoft.com/office/officeart/2018/2/layout/IconVerticalSolidList"/>
    <dgm:cxn modelId="{9D866FDC-EB91-4BC1-8CB9-150655796853}" type="presParOf" srcId="{D9ABAAC2-72E6-4832-8D43-E8C688898CC3}" destId="{4F8D7739-4C16-4DEC-8C1D-7041FE32BF0A}" srcOrd="1" destOrd="0" presId="urn:microsoft.com/office/officeart/2018/2/layout/IconVerticalSolidList"/>
    <dgm:cxn modelId="{DC7B23E6-219F-4CDA-82AD-95D988BE132D}" type="presParOf" srcId="{D9ABAAC2-72E6-4832-8D43-E8C688898CC3}" destId="{92326161-F189-418C-8A84-E8CBABAF294E}" srcOrd="2" destOrd="0" presId="urn:microsoft.com/office/officeart/2018/2/layout/IconVerticalSolidList"/>
    <dgm:cxn modelId="{85F07284-185D-4E5E-A81F-06326B5F4F28}" type="presParOf" srcId="{D9ABAAC2-72E6-4832-8D43-E8C688898CC3}" destId="{44DCC581-9E25-4D3E-A45C-9CD64DBCF2AC}" srcOrd="3" destOrd="0" presId="urn:microsoft.com/office/officeart/2018/2/layout/IconVerticalSolidList"/>
    <dgm:cxn modelId="{D54B4DDB-E8BD-4BE5-B9E7-36ADEBBFBFC7}" type="presParOf" srcId="{0CFF7B7D-AC6E-4525-B002-8CBAF6036A19}" destId="{25EA615B-0867-48A6-B031-DEAEF25E5957}" srcOrd="11" destOrd="0" presId="urn:microsoft.com/office/officeart/2018/2/layout/IconVerticalSolidList"/>
    <dgm:cxn modelId="{262B6718-7AA8-4D48-91D0-21FB53771373}" type="presParOf" srcId="{0CFF7B7D-AC6E-4525-B002-8CBAF6036A19}" destId="{CC3C0016-A1BF-4A9D-B71D-B71402B6B006}" srcOrd="12" destOrd="0" presId="urn:microsoft.com/office/officeart/2018/2/layout/IconVerticalSolidList"/>
    <dgm:cxn modelId="{2320DF9C-B6DC-470C-B83C-DF83AFE07B11}" type="presParOf" srcId="{CC3C0016-A1BF-4A9D-B71D-B71402B6B006}" destId="{DC860F3B-7701-47A7-9B80-B79C1F4359BB}" srcOrd="0" destOrd="0" presId="urn:microsoft.com/office/officeart/2018/2/layout/IconVerticalSolidList"/>
    <dgm:cxn modelId="{3C6152A0-6998-4981-A9BD-3F5ECD658A86}" type="presParOf" srcId="{CC3C0016-A1BF-4A9D-B71D-B71402B6B006}" destId="{778BAE96-9BDE-486D-B441-338E0DB5DEBE}" srcOrd="1" destOrd="0" presId="urn:microsoft.com/office/officeart/2018/2/layout/IconVerticalSolidList"/>
    <dgm:cxn modelId="{2A0A72C0-1A37-4C5B-87EF-DD8AD4240EB9}" type="presParOf" srcId="{CC3C0016-A1BF-4A9D-B71D-B71402B6B006}" destId="{7F82D54C-5875-4B74-AB9F-9BF64334DC01}" srcOrd="2" destOrd="0" presId="urn:microsoft.com/office/officeart/2018/2/layout/IconVerticalSolidList"/>
    <dgm:cxn modelId="{7FB43B71-C24A-40F9-B9D2-6514DF686608}" type="presParOf" srcId="{CC3C0016-A1BF-4A9D-B71D-B71402B6B006}" destId="{220CAAAA-DC56-48AF-8B71-539CE8DEF2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B2205F-0EF2-4440-8350-2F0AA7AE554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10E7D-5D4B-46DF-A960-8C3D074A41F5}">
      <dgm:prSet/>
      <dgm:spPr/>
      <dgm:t>
        <a:bodyPr/>
        <a:lstStyle/>
        <a:p>
          <a:pPr>
            <a:lnSpc>
              <a:spcPct val="100000"/>
            </a:lnSpc>
          </a:pPr>
          <a:r>
            <a:rPr lang="en-US"/>
            <a:t>Login Page</a:t>
          </a:r>
        </a:p>
      </dgm:t>
    </dgm:pt>
    <dgm:pt modelId="{6706B163-B166-4738-841B-F343E2E11A60}" type="parTrans" cxnId="{D76C4E1F-E803-47EB-B024-9939EF13C84E}">
      <dgm:prSet/>
      <dgm:spPr/>
      <dgm:t>
        <a:bodyPr/>
        <a:lstStyle/>
        <a:p>
          <a:endParaRPr lang="en-US"/>
        </a:p>
      </dgm:t>
    </dgm:pt>
    <dgm:pt modelId="{10F55C25-CCCD-472A-90BB-C3E0304E0AE3}" type="sibTrans" cxnId="{D76C4E1F-E803-47EB-B024-9939EF13C84E}">
      <dgm:prSet/>
      <dgm:spPr/>
      <dgm:t>
        <a:bodyPr/>
        <a:lstStyle/>
        <a:p>
          <a:pPr>
            <a:lnSpc>
              <a:spcPct val="100000"/>
            </a:lnSpc>
          </a:pPr>
          <a:endParaRPr lang="en-US"/>
        </a:p>
      </dgm:t>
    </dgm:pt>
    <dgm:pt modelId="{E48B504E-A8DC-4B13-A919-AE775A838C79}">
      <dgm:prSet/>
      <dgm:spPr/>
      <dgm:t>
        <a:bodyPr/>
        <a:lstStyle/>
        <a:p>
          <a:pPr>
            <a:lnSpc>
              <a:spcPct val="100000"/>
            </a:lnSpc>
          </a:pPr>
          <a:r>
            <a:rPr lang="en-US"/>
            <a:t>Search result</a:t>
          </a:r>
        </a:p>
      </dgm:t>
    </dgm:pt>
    <dgm:pt modelId="{CACB5C30-BA44-432F-AF49-E5F5E36D5A3F}" type="parTrans" cxnId="{636F0915-18B5-4B24-A9C1-E9B522521456}">
      <dgm:prSet/>
      <dgm:spPr/>
      <dgm:t>
        <a:bodyPr/>
        <a:lstStyle/>
        <a:p>
          <a:endParaRPr lang="en-US"/>
        </a:p>
      </dgm:t>
    </dgm:pt>
    <dgm:pt modelId="{F5AC3A53-B894-40CF-8876-9FCE6D0805C6}" type="sibTrans" cxnId="{636F0915-18B5-4B24-A9C1-E9B522521456}">
      <dgm:prSet/>
      <dgm:spPr/>
      <dgm:t>
        <a:bodyPr/>
        <a:lstStyle/>
        <a:p>
          <a:pPr>
            <a:lnSpc>
              <a:spcPct val="100000"/>
            </a:lnSpc>
          </a:pPr>
          <a:endParaRPr lang="en-US"/>
        </a:p>
      </dgm:t>
    </dgm:pt>
    <dgm:pt modelId="{099BAA71-0661-4F59-ADEB-435FFD867FE4}">
      <dgm:prSet/>
      <dgm:spPr/>
      <dgm:t>
        <a:bodyPr/>
        <a:lstStyle/>
        <a:p>
          <a:pPr>
            <a:lnSpc>
              <a:spcPct val="100000"/>
            </a:lnSpc>
          </a:pPr>
          <a:r>
            <a:rPr lang="en-US"/>
            <a:t>View product details</a:t>
          </a:r>
        </a:p>
      </dgm:t>
    </dgm:pt>
    <dgm:pt modelId="{C4DEA0B2-E910-4C6F-8DFF-4E45702A1AFB}" type="parTrans" cxnId="{10A82F97-038A-483E-AF39-D394BD3E1A3C}">
      <dgm:prSet/>
      <dgm:spPr/>
      <dgm:t>
        <a:bodyPr/>
        <a:lstStyle/>
        <a:p>
          <a:endParaRPr lang="en-US"/>
        </a:p>
      </dgm:t>
    </dgm:pt>
    <dgm:pt modelId="{A9DC9024-0269-4CCD-B9C4-E4AA0100295E}" type="sibTrans" cxnId="{10A82F97-038A-483E-AF39-D394BD3E1A3C}">
      <dgm:prSet/>
      <dgm:spPr/>
      <dgm:t>
        <a:bodyPr/>
        <a:lstStyle/>
        <a:p>
          <a:pPr>
            <a:lnSpc>
              <a:spcPct val="100000"/>
            </a:lnSpc>
          </a:pPr>
          <a:endParaRPr lang="en-US"/>
        </a:p>
      </dgm:t>
    </dgm:pt>
    <dgm:pt modelId="{391FEFA5-EDFE-45B3-8A4A-BBF53E5B994F}">
      <dgm:prSet/>
      <dgm:spPr/>
      <dgm:t>
        <a:bodyPr/>
        <a:lstStyle/>
        <a:p>
          <a:pPr>
            <a:lnSpc>
              <a:spcPct val="100000"/>
            </a:lnSpc>
          </a:pPr>
          <a:r>
            <a:rPr lang="en-US"/>
            <a:t>Add to Cart</a:t>
          </a:r>
        </a:p>
      </dgm:t>
    </dgm:pt>
    <dgm:pt modelId="{11DDE3AC-AE27-4A3B-BA41-B5ED80318EEB}" type="parTrans" cxnId="{417C1F0D-8329-4877-9C56-A4217D4E420B}">
      <dgm:prSet/>
      <dgm:spPr/>
      <dgm:t>
        <a:bodyPr/>
        <a:lstStyle/>
        <a:p>
          <a:endParaRPr lang="en-US"/>
        </a:p>
      </dgm:t>
    </dgm:pt>
    <dgm:pt modelId="{664EA315-5161-4C7B-8FB2-F07D47C736FA}" type="sibTrans" cxnId="{417C1F0D-8329-4877-9C56-A4217D4E420B}">
      <dgm:prSet/>
      <dgm:spPr/>
      <dgm:t>
        <a:bodyPr/>
        <a:lstStyle/>
        <a:p>
          <a:pPr>
            <a:lnSpc>
              <a:spcPct val="100000"/>
            </a:lnSpc>
          </a:pPr>
          <a:endParaRPr lang="en-US"/>
        </a:p>
      </dgm:t>
    </dgm:pt>
    <dgm:pt modelId="{C94E7235-E6BC-4BD7-9FA6-3AC19AC051F7}">
      <dgm:prSet/>
      <dgm:spPr/>
      <dgm:t>
        <a:bodyPr/>
        <a:lstStyle/>
        <a:p>
          <a:pPr>
            <a:lnSpc>
              <a:spcPct val="100000"/>
            </a:lnSpc>
          </a:pPr>
          <a:r>
            <a:rPr lang="en-US"/>
            <a:t>Manage Cart</a:t>
          </a:r>
        </a:p>
      </dgm:t>
    </dgm:pt>
    <dgm:pt modelId="{8A635CF3-EA21-4861-9443-55D115408DB5}" type="parTrans" cxnId="{6AA286B6-AC27-4945-AD82-B4C3F37CB106}">
      <dgm:prSet/>
      <dgm:spPr/>
      <dgm:t>
        <a:bodyPr/>
        <a:lstStyle/>
        <a:p>
          <a:endParaRPr lang="en-US"/>
        </a:p>
      </dgm:t>
    </dgm:pt>
    <dgm:pt modelId="{FB82ECF1-D3DE-4BBD-BC5C-1AF69B2C0B92}" type="sibTrans" cxnId="{6AA286B6-AC27-4945-AD82-B4C3F37CB106}">
      <dgm:prSet/>
      <dgm:spPr/>
      <dgm:t>
        <a:bodyPr/>
        <a:lstStyle/>
        <a:p>
          <a:pPr>
            <a:lnSpc>
              <a:spcPct val="100000"/>
            </a:lnSpc>
          </a:pPr>
          <a:endParaRPr lang="en-US"/>
        </a:p>
      </dgm:t>
    </dgm:pt>
    <dgm:pt modelId="{12D1A92E-07F4-4411-83E8-1272B6EA5D6F}">
      <dgm:prSet/>
      <dgm:spPr/>
      <dgm:t>
        <a:bodyPr/>
        <a:lstStyle/>
        <a:p>
          <a:pPr>
            <a:lnSpc>
              <a:spcPct val="100000"/>
            </a:lnSpc>
          </a:pPr>
          <a:r>
            <a:rPr lang="en-US"/>
            <a:t>Payment</a:t>
          </a:r>
        </a:p>
      </dgm:t>
    </dgm:pt>
    <dgm:pt modelId="{A88419CB-584F-4205-AF24-B822A07FCE04}" type="parTrans" cxnId="{B6C0EAAB-69AC-4185-A792-CC966345F90F}">
      <dgm:prSet/>
      <dgm:spPr/>
      <dgm:t>
        <a:bodyPr/>
        <a:lstStyle/>
        <a:p>
          <a:endParaRPr lang="en-US"/>
        </a:p>
      </dgm:t>
    </dgm:pt>
    <dgm:pt modelId="{C47154F9-D889-4302-837A-7C0971F37CD9}" type="sibTrans" cxnId="{B6C0EAAB-69AC-4185-A792-CC966345F90F}">
      <dgm:prSet/>
      <dgm:spPr/>
      <dgm:t>
        <a:bodyPr/>
        <a:lstStyle/>
        <a:p>
          <a:pPr>
            <a:lnSpc>
              <a:spcPct val="100000"/>
            </a:lnSpc>
          </a:pPr>
          <a:endParaRPr lang="en-US"/>
        </a:p>
      </dgm:t>
    </dgm:pt>
    <dgm:pt modelId="{8593F5B6-D198-4DFC-8020-4FDAB37B4F3F}">
      <dgm:prSet/>
      <dgm:spPr/>
      <dgm:t>
        <a:bodyPr/>
        <a:lstStyle/>
        <a:p>
          <a:pPr>
            <a:lnSpc>
              <a:spcPct val="100000"/>
            </a:lnSpc>
          </a:pPr>
          <a:r>
            <a:rPr lang="en-US"/>
            <a:t>View order list</a:t>
          </a:r>
        </a:p>
      </dgm:t>
    </dgm:pt>
    <dgm:pt modelId="{BE2784A9-AE6B-4641-B94E-3C33768799A0}" type="parTrans" cxnId="{991ABD6B-33DF-45D5-8F33-6DEFD2EBFC1D}">
      <dgm:prSet/>
      <dgm:spPr/>
      <dgm:t>
        <a:bodyPr/>
        <a:lstStyle/>
        <a:p>
          <a:endParaRPr lang="en-US"/>
        </a:p>
      </dgm:t>
    </dgm:pt>
    <dgm:pt modelId="{F6B5D24E-9223-4510-AA29-C5ABBEE86BD9}" type="sibTrans" cxnId="{991ABD6B-33DF-45D5-8F33-6DEFD2EBFC1D}">
      <dgm:prSet/>
      <dgm:spPr/>
      <dgm:t>
        <a:bodyPr/>
        <a:lstStyle/>
        <a:p>
          <a:pPr>
            <a:lnSpc>
              <a:spcPct val="100000"/>
            </a:lnSpc>
          </a:pPr>
          <a:endParaRPr lang="en-US"/>
        </a:p>
      </dgm:t>
    </dgm:pt>
    <dgm:pt modelId="{FA27CB5F-849D-485C-B3CB-0AC963D4E328}">
      <dgm:prSet/>
      <dgm:spPr/>
      <dgm:t>
        <a:bodyPr/>
        <a:lstStyle/>
        <a:p>
          <a:pPr>
            <a:lnSpc>
              <a:spcPct val="100000"/>
            </a:lnSpc>
          </a:pPr>
          <a:r>
            <a:rPr lang="en-US"/>
            <a:t>Order detail</a:t>
          </a:r>
        </a:p>
      </dgm:t>
    </dgm:pt>
    <dgm:pt modelId="{8D19BB4B-0330-4F56-9B47-5163CECD7043}" type="parTrans" cxnId="{D99F778C-B05B-4565-846D-5E824CE16B24}">
      <dgm:prSet/>
      <dgm:spPr/>
      <dgm:t>
        <a:bodyPr/>
        <a:lstStyle/>
        <a:p>
          <a:endParaRPr lang="en-US"/>
        </a:p>
      </dgm:t>
    </dgm:pt>
    <dgm:pt modelId="{D46F30CE-CA18-4B37-8C37-3BC74856F89C}" type="sibTrans" cxnId="{D99F778C-B05B-4565-846D-5E824CE16B24}">
      <dgm:prSet/>
      <dgm:spPr/>
      <dgm:t>
        <a:bodyPr/>
        <a:lstStyle/>
        <a:p>
          <a:endParaRPr lang="en-US"/>
        </a:p>
      </dgm:t>
    </dgm:pt>
    <dgm:pt modelId="{42FE3A9F-B2FB-4010-9C50-879C358991C9}" type="pres">
      <dgm:prSet presAssocID="{AEB2205F-0EF2-4440-8350-2F0AA7AE5547}" presName="root" presStyleCnt="0">
        <dgm:presLayoutVars>
          <dgm:dir/>
          <dgm:resizeHandles val="exact"/>
        </dgm:presLayoutVars>
      </dgm:prSet>
      <dgm:spPr/>
    </dgm:pt>
    <dgm:pt modelId="{A1DBC95E-9D0F-4B5A-BE56-CD7D7BCC42CD}" type="pres">
      <dgm:prSet presAssocID="{A2E10E7D-5D4B-46DF-A960-8C3D074A41F5}" presName="compNode" presStyleCnt="0"/>
      <dgm:spPr/>
    </dgm:pt>
    <dgm:pt modelId="{76F9C20E-C714-4409-B973-ACD37F770C24}" type="pres">
      <dgm:prSet presAssocID="{A2E10E7D-5D4B-46DF-A960-8C3D074A41F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40B6ECF-39E8-4EB7-BFAE-4F429EF772A6}" type="pres">
      <dgm:prSet presAssocID="{A2E10E7D-5D4B-46DF-A960-8C3D074A41F5}" presName="spaceRect" presStyleCnt="0"/>
      <dgm:spPr/>
    </dgm:pt>
    <dgm:pt modelId="{EEB5E443-65F8-4C1B-8600-D0CD509B9FD3}" type="pres">
      <dgm:prSet presAssocID="{A2E10E7D-5D4B-46DF-A960-8C3D074A41F5}" presName="textRect" presStyleLbl="revTx" presStyleIdx="0" presStyleCnt="8">
        <dgm:presLayoutVars>
          <dgm:chMax val="1"/>
          <dgm:chPref val="1"/>
        </dgm:presLayoutVars>
      </dgm:prSet>
      <dgm:spPr/>
    </dgm:pt>
    <dgm:pt modelId="{10E177CC-0443-4956-A8D9-BDC0679E5D14}" type="pres">
      <dgm:prSet presAssocID="{10F55C25-CCCD-472A-90BB-C3E0304E0AE3}" presName="sibTrans" presStyleCnt="0"/>
      <dgm:spPr/>
    </dgm:pt>
    <dgm:pt modelId="{BF17FDC2-B267-4889-ABD0-2FBDA00E6482}" type="pres">
      <dgm:prSet presAssocID="{E48B504E-A8DC-4B13-A919-AE775A838C79}" presName="compNode" presStyleCnt="0"/>
      <dgm:spPr/>
    </dgm:pt>
    <dgm:pt modelId="{E4A519FC-4FFD-478C-87C0-9D916D9D2809}" type="pres">
      <dgm:prSet presAssocID="{E48B504E-A8DC-4B13-A919-AE775A838C7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18784D4-B5F0-4C67-A200-DD9D81618C5D}" type="pres">
      <dgm:prSet presAssocID="{E48B504E-A8DC-4B13-A919-AE775A838C79}" presName="spaceRect" presStyleCnt="0"/>
      <dgm:spPr/>
    </dgm:pt>
    <dgm:pt modelId="{A6E0155E-6D6E-4C74-8763-1588F5CCCF8B}" type="pres">
      <dgm:prSet presAssocID="{E48B504E-A8DC-4B13-A919-AE775A838C79}" presName="textRect" presStyleLbl="revTx" presStyleIdx="1" presStyleCnt="8">
        <dgm:presLayoutVars>
          <dgm:chMax val="1"/>
          <dgm:chPref val="1"/>
        </dgm:presLayoutVars>
      </dgm:prSet>
      <dgm:spPr/>
    </dgm:pt>
    <dgm:pt modelId="{41F9FCE8-AB46-4C86-93D0-9BAC8953D71C}" type="pres">
      <dgm:prSet presAssocID="{F5AC3A53-B894-40CF-8876-9FCE6D0805C6}" presName="sibTrans" presStyleCnt="0"/>
      <dgm:spPr/>
    </dgm:pt>
    <dgm:pt modelId="{FD8F60C8-4B70-4BCE-93D0-56A94274894F}" type="pres">
      <dgm:prSet presAssocID="{099BAA71-0661-4F59-ADEB-435FFD867FE4}" presName="compNode" presStyleCnt="0"/>
      <dgm:spPr/>
    </dgm:pt>
    <dgm:pt modelId="{EEC166C0-A37B-4B90-8464-CCF886D69566}" type="pres">
      <dgm:prSet presAssocID="{099BAA71-0661-4F59-ADEB-435FFD867FE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5B484EB6-4244-4585-BEFC-0393031E081F}" type="pres">
      <dgm:prSet presAssocID="{099BAA71-0661-4F59-ADEB-435FFD867FE4}" presName="spaceRect" presStyleCnt="0"/>
      <dgm:spPr/>
    </dgm:pt>
    <dgm:pt modelId="{7BB07189-B443-4A8C-B032-FCD984540725}" type="pres">
      <dgm:prSet presAssocID="{099BAA71-0661-4F59-ADEB-435FFD867FE4}" presName="textRect" presStyleLbl="revTx" presStyleIdx="2" presStyleCnt="8">
        <dgm:presLayoutVars>
          <dgm:chMax val="1"/>
          <dgm:chPref val="1"/>
        </dgm:presLayoutVars>
      </dgm:prSet>
      <dgm:spPr/>
    </dgm:pt>
    <dgm:pt modelId="{6DCB30BE-00AD-48FE-BF62-DA24283895D6}" type="pres">
      <dgm:prSet presAssocID="{A9DC9024-0269-4CCD-B9C4-E4AA0100295E}" presName="sibTrans" presStyleCnt="0"/>
      <dgm:spPr/>
    </dgm:pt>
    <dgm:pt modelId="{0A0B2806-09C9-47EB-B338-648E64316902}" type="pres">
      <dgm:prSet presAssocID="{391FEFA5-EDFE-45B3-8A4A-BBF53E5B994F}" presName="compNode" presStyleCnt="0"/>
      <dgm:spPr/>
    </dgm:pt>
    <dgm:pt modelId="{C0B4749C-A1EF-4E90-8F58-ABAFC4672B56}" type="pres">
      <dgm:prSet presAssocID="{391FEFA5-EDFE-45B3-8A4A-BBF53E5B994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DC43E541-7FE6-463A-A9AB-DE91497649EB}" type="pres">
      <dgm:prSet presAssocID="{391FEFA5-EDFE-45B3-8A4A-BBF53E5B994F}" presName="spaceRect" presStyleCnt="0"/>
      <dgm:spPr/>
    </dgm:pt>
    <dgm:pt modelId="{3326AAE8-9323-461C-8D23-E28A6BA5C0DD}" type="pres">
      <dgm:prSet presAssocID="{391FEFA5-EDFE-45B3-8A4A-BBF53E5B994F}" presName="textRect" presStyleLbl="revTx" presStyleIdx="3" presStyleCnt="8">
        <dgm:presLayoutVars>
          <dgm:chMax val="1"/>
          <dgm:chPref val="1"/>
        </dgm:presLayoutVars>
      </dgm:prSet>
      <dgm:spPr/>
    </dgm:pt>
    <dgm:pt modelId="{4D3B1E25-5089-4E7A-8E07-8BB8D8E8943F}" type="pres">
      <dgm:prSet presAssocID="{664EA315-5161-4C7B-8FB2-F07D47C736FA}" presName="sibTrans" presStyleCnt="0"/>
      <dgm:spPr/>
    </dgm:pt>
    <dgm:pt modelId="{404D5F26-64C4-4877-8416-763DCC0EEE11}" type="pres">
      <dgm:prSet presAssocID="{C94E7235-E6BC-4BD7-9FA6-3AC19AC051F7}" presName="compNode" presStyleCnt="0"/>
      <dgm:spPr/>
    </dgm:pt>
    <dgm:pt modelId="{3A5ACF4C-D7EC-41F5-B6B2-CDCABFBAD44F}" type="pres">
      <dgm:prSet presAssocID="{C94E7235-E6BC-4BD7-9FA6-3AC19AC051F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x trolley"/>
        </a:ext>
      </dgm:extLst>
    </dgm:pt>
    <dgm:pt modelId="{352D8B22-322B-4F71-95F0-D12D4494B48B}" type="pres">
      <dgm:prSet presAssocID="{C94E7235-E6BC-4BD7-9FA6-3AC19AC051F7}" presName="spaceRect" presStyleCnt="0"/>
      <dgm:spPr/>
    </dgm:pt>
    <dgm:pt modelId="{55475121-0677-4F00-906D-2E990161AEB6}" type="pres">
      <dgm:prSet presAssocID="{C94E7235-E6BC-4BD7-9FA6-3AC19AC051F7}" presName="textRect" presStyleLbl="revTx" presStyleIdx="4" presStyleCnt="8">
        <dgm:presLayoutVars>
          <dgm:chMax val="1"/>
          <dgm:chPref val="1"/>
        </dgm:presLayoutVars>
      </dgm:prSet>
      <dgm:spPr/>
    </dgm:pt>
    <dgm:pt modelId="{128A7B1C-6C26-419B-8821-E322F6C7BF66}" type="pres">
      <dgm:prSet presAssocID="{FB82ECF1-D3DE-4BBD-BC5C-1AF69B2C0B92}" presName="sibTrans" presStyleCnt="0"/>
      <dgm:spPr/>
    </dgm:pt>
    <dgm:pt modelId="{5A4335E8-5209-43A1-A07B-34302B56906C}" type="pres">
      <dgm:prSet presAssocID="{12D1A92E-07F4-4411-83E8-1272B6EA5D6F}" presName="compNode" presStyleCnt="0"/>
      <dgm:spPr/>
    </dgm:pt>
    <dgm:pt modelId="{AEA0D0BD-64C9-4B5A-B2A0-F12B5E442EF5}" type="pres">
      <dgm:prSet presAssocID="{12D1A92E-07F4-4411-83E8-1272B6EA5D6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redit card"/>
        </a:ext>
      </dgm:extLst>
    </dgm:pt>
    <dgm:pt modelId="{87E2F089-74DE-4617-83A3-AB90AE1CAE6B}" type="pres">
      <dgm:prSet presAssocID="{12D1A92E-07F4-4411-83E8-1272B6EA5D6F}" presName="spaceRect" presStyleCnt="0"/>
      <dgm:spPr/>
    </dgm:pt>
    <dgm:pt modelId="{EAB0CDF0-3DC9-43EC-B452-E24675479B92}" type="pres">
      <dgm:prSet presAssocID="{12D1A92E-07F4-4411-83E8-1272B6EA5D6F}" presName="textRect" presStyleLbl="revTx" presStyleIdx="5" presStyleCnt="8">
        <dgm:presLayoutVars>
          <dgm:chMax val="1"/>
          <dgm:chPref val="1"/>
        </dgm:presLayoutVars>
      </dgm:prSet>
      <dgm:spPr/>
    </dgm:pt>
    <dgm:pt modelId="{BCF60DAF-D2C0-45F1-8774-902228BD3727}" type="pres">
      <dgm:prSet presAssocID="{C47154F9-D889-4302-837A-7C0971F37CD9}" presName="sibTrans" presStyleCnt="0"/>
      <dgm:spPr/>
    </dgm:pt>
    <dgm:pt modelId="{87E323DD-E5DC-42CD-8D25-F1C77B459CFA}" type="pres">
      <dgm:prSet presAssocID="{8593F5B6-D198-4DFC-8020-4FDAB37B4F3F}" presName="compNode" presStyleCnt="0"/>
      <dgm:spPr/>
    </dgm:pt>
    <dgm:pt modelId="{03E976B2-C41D-4E2B-8958-53F12274D6B5}" type="pres">
      <dgm:prSet presAssocID="{8593F5B6-D198-4DFC-8020-4FDAB37B4F3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st"/>
        </a:ext>
      </dgm:extLst>
    </dgm:pt>
    <dgm:pt modelId="{93F2ED86-338D-4BDB-8FDF-E3DAD7F2BAA7}" type="pres">
      <dgm:prSet presAssocID="{8593F5B6-D198-4DFC-8020-4FDAB37B4F3F}" presName="spaceRect" presStyleCnt="0"/>
      <dgm:spPr/>
    </dgm:pt>
    <dgm:pt modelId="{E708EB4D-9D51-4F8D-A47C-57B047B8516B}" type="pres">
      <dgm:prSet presAssocID="{8593F5B6-D198-4DFC-8020-4FDAB37B4F3F}" presName="textRect" presStyleLbl="revTx" presStyleIdx="6" presStyleCnt="8">
        <dgm:presLayoutVars>
          <dgm:chMax val="1"/>
          <dgm:chPref val="1"/>
        </dgm:presLayoutVars>
      </dgm:prSet>
      <dgm:spPr/>
    </dgm:pt>
    <dgm:pt modelId="{A53F854D-A171-4556-8479-82351EE601B9}" type="pres">
      <dgm:prSet presAssocID="{F6B5D24E-9223-4510-AA29-C5ABBEE86BD9}" presName="sibTrans" presStyleCnt="0"/>
      <dgm:spPr/>
    </dgm:pt>
    <dgm:pt modelId="{22E89E2B-4640-443E-B603-D404574567DC}" type="pres">
      <dgm:prSet presAssocID="{FA27CB5F-849D-485C-B3CB-0AC963D4E328}" presName="compNode" presStyleCnt="0"/>
      <dgm:spPr/>
    </dgm:pt>
    <dgm:pt modelId="{69715F23-0655-4199-9DDB-340AB0FFF296}" type="pres">
      <dgm:prSet presAssocID="{FA27CB5F-849D-485C-B3CB-0AC963D4E32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 List"/>
        </a:ext>
      </dgm:extLst>
    </dgm:pt>
    <dgm:pt modelId="{6012AB09-35D6-4135-8C79-DC628A5825F8}" type="pres">
      <dgm:prSet presAssocID="{FA27CB5F-849D-485C-B3CB-0AC963D4E328}" presName="spaceRect" presStyleCnt="0"/>
      <dgm:spPr/>
    </dgm:pt>
    <dgm:pt modelId="{8C556B8E-0D71-4F3B-8A72-813DFBE7E898}" type="pres">
      <dgm:prSet presAssocID="{FA27CB5F-849D-485C-B3CB-0AC963D4E328}" presName="textRect" presStyleLbl="revTx" presStyleIdx="7" presStyleCnt="8">
        <dgm:presLayoutVars>
          <dgm:chMax val="1"/>
          <dgm:chPref val="1"/>
        </dgm:presLayoutVars>
      </dgm:prSet>
      <dgm:spPr/>
    </dgm:pt>
  </dgm:ptLst>
  <dgm:cxnLst>
    <dgm:cxn modelId="{11C49B06-F640-4193-B797-981F9950C506}" type="presOf" srcId="{C94E7235-E6BC-4BD7-9FA6-3AC19AC051F7}" destId="{55475121-0677-4F00-906D-2E990161AEB6}" srcOrd="0" destOrd="0" presId="urn:microsoft.com/office/officeart/2018/2/layout/IconLabelList"/>
    <dgm:cxn modelId="{EDF5880C-9247-45C3-8EA4-D6CD365DA804}" type="presOf" srcId="{AEB2205F-0EF2-4440-8350-2F0AA7AE5547}" destId="{42FE3A9F-B2FB-4010-9C50-879C358991C9}" srcOrd="0" destOrd="0" presId="urn:microsoft.com/office/officeart/2018/2/layout/IconLabelList"/>
    <dgm:cxn modelId="{417C1F0D-8329-4877-9C56-A4217D4E420B}" srcId="{AEB2205F-0EF2-4440-8350-2F0AA7AE5547}" destId="{391FEFA5-EDFE-45B3-8A4A-BBF53E5B994F}" srcOrd="3" destOrd="0" parTransId="{11DDE3AC-AE27-4A3B-BA41-B5ED80318EEB}" sibTransId="{664EA315-5161-4C7B-8FB2-F07D47C736FA}"/>
    <dgm:cxn modelId="{636F0915-18B5-4B24-A9C1-E9B522521456}" srcId="{AEB2205F-0EF2-4440-8350-2F0AA7AE5547}" destId="{E48B504E-A8DC-4B13-A919-AE775A838C79}" srcOrd="1" destOrd="0" parTransId="{CACB5C30-BA44-432F-AF49-E5F5E36D5A3F}" sibTransId="{F5AC3A53-B894-40CF-8876-9FCE6D0805C6}"/>
    <dgm:cxn modelId="{7B79021C-093D-4606-BBBA-0F86EA28D20A}" type="presOf" srcId="{FA27CB5F-849D-485C-B3CB-0AC963D4E328}" destId="{8C556B8E-0D71-4F3B-8A72-813DFBE7E898}" srcOrd="0" destOrd="0" presId="urn:microsoft.com/office/officeart/2018/2/layout/IconLabelList"/>
    <dgm:cxn modelId="{D76C4E1F-E803-47EB-B024-9939EF13C84E}" srcId="{AEB2205F-0EF2-4440-8350-2F0AA7AE5547}" destId="{A2E10E7D-5D4B-46DF-A960-8C3D074A41F5}" srcOrd="0" destOrd="0" parTransId="{6706B163-B166-4738-841B-F343E2E11A60}" sibTransId="{10F55C25-CCCD-472A-90BB-C3E0304E0AE3}"/>
    <dgm:cxn modelId="{991ABD6B-33DF-45D5-8F33-6DEFD2EBFC1D}" srcId="{AEB2205F-0EF2-4440-8350-2F0AA7AE5547}" destId="{8593F5B6-D198-4DFC-8020-4FDAB37B4F3F}" srcOrd="6" destOrd="0" parTransId="{BE2784A9-AE6B-4641-B94E-3C33768799A0}" sibTransId="{F6B5D24E-9223-4510-AA29-C5ABBEE86BD9}"/>
    <dgm:cxn modelId="{3E3A0E7B-2D67-4CE2-85AD-122A94A14799}" type="presOf" srcId="{8593F5B6-D198-4DFC-8020-4FDAB37B4F3F}" destId="{E708EB4D-9D51-4F8D-A47C-57B047B8516B}" srcOrd="0" destOrd="0" presId="urn:microsoft.com/office/officeart/2018/2/layout/IconLabelList"/>
    <dgm:cxn modelId="{4ED5987F-C61B-4769-8A3F-1CE8AC197894}" type="presOf" srcId="{391FEFA5-EDFE-45B3-8A4A-BBF53E5B994F}" destId="{3326AAE8-9323-461C-8D23-E28A6BA5C0DD}" srcOrd="0" destOrd="0" presId="urn:microsoft.com/office/officeart/2018/2/layout/IconLabelList"/>
    <dgm:cxn modelId="{DC98D981-28F4-4C43-B92C-6595E4CA0D72}" type="presOf" srcId="{E48B504E-A8DC-4B13-A919-AE775A838C79}" destId="{A6E0155E-6D6E-4C74-8763-1588F5CCCF8B}" srcOrd="0" destOrd="0" presId="urn:microsoft.com/office/officeart/2018/2/layout/IconLabelList"/>
    <dgm:cxn modelId="{D99F778C-B05B-4565-846D-5E824CE16B24}" srcId="{AEB2205F-0EF2-4440-8350-2F0AA7AE5547}" destId="{FA27CB5F-849D-485C-B3CB-0AC963D4E328}" srcOrd="7" destOrd="0" parTransId="{8D19BB4B-0330-4F56-9B47-5163CECD7043}" sibTransId="{D46F30CE-CA18-4B37-8C37-3BC74856F89C}"/>
    <dgm:cxn modelId="{10A82F97-038A-483E-AF39-D394BD3E1A3C}" srcId="{AEB2205F-0EF2-4440-8350-2F0AA7AE5547}" destId="{099BAA71-0661-4F59-ADEB-435FFD867FE4}" srcOrd="2" destOrd="0" parTransId="{C4DEA0B2-E910-4C6F-8DFF-4E45702A1AFB}" sibTransId="{A9DC9024-0269-4CCD-B9C4-E4AA0100295E}"/>
    <dgm:cxn modelId="{C9D7B29A-0BD3-4FBF-92E0-F91903AA9446}" type="presOf" srcId="{A2E10E7D-5D4B-46DF-A960-8C3D074A41F5}" destId="{EEB5E443-65F8-4C1B-8600-D0CD509B9FD3}" srcOrd="0" destOrd="0" presId="urn:microsoft.com/office/officeart/2018/2/layout/IconLabelList"/>
    <dgm:cxn modelId="{B6C0EAAB-69AC-4185-A792-CC966345F90F}" srcId="{AEB2205F-0EF2-4440-8350-2F0AA7AE5547}" destId="{12D1A92E-07F4-4411-83E8-1272B6EA5D6F}" srcOrd="5" destOrd="0" parTransId="{A88419CB-584F-4205-AF24-B822A07FCE04}" sibTransId="{C47154F9-D889-4302-837A-7C0971F37CD9}"/>
    <dgm:cxn modelId="{6AA286B6-AC27-4945-AD82-B4C3F37CB106}" srcId="{AEB2205F-0EF2-4440-8350-2F0AA7AE5547}" destId="{C94E7235-E6BC-4BD7-9FA6-3AC19AC051F7}" srcOrd="4" destOrd="0" parTransId="{8A635CF3-EA21-4861-9443-55D115408DB5}" sibTransId="{FB82ECF1-D3DE-4BBD-BC5C-1AF69B2C0B92}"/>
    <dgm:cxn modelId="{AED4A0D2-E299-4A3C-A668-1B83D0BF0B49}" type="presOf" srcId="{12D1A92E-07F4-4411-83E8-1272B6EA5D6F}" destId="{EAB0CDF0-3DC9-43EC-B452-E24675479B92}" srcOrd="0" destOrd="0" presId="urn:microsoft.com/office/officeart/2018/2/layout/IconLabelList"/>
    <dgm:cxn modelId="{0190FDFE-EF60-4A71-A827-800B420C94A9}" type="presOf" srcId="{099BAA71-0661-4F59-ADEB-435FFD867FE4}" destId="{7BB07189-B443-4A8C-B032-FCD984540725}" srcOrd="0" destOrd="0" presId="urn:microsoft.com/office/officeart/2018/2/layout/IconLabelList"/>
    <dgm:cxn modelId="{DEBF8274-DA9D-4934-850F-B02B882D4231}" type="presParOf" srcId="{42FE3A9F-B2FB-4010-9C50-879C358991C9}" destId="{A1DBC95E-9D0F-4B5A-BE56-CD7D7BCC42CD}" srcOrd="0" destOrd="0" presId="urn:microsoft.com/office/officeart/2018/2/layout/IconLabelList"/>
    <dgm:cxn modelId="{12794481-A8BA-45E8-B18F-7C76154A186C}" type="presParOf" srcId="{A1DBC95E-9D0F-4B5A-BE56-CD7D7BCC42CD}" destId="{76F9C20E-C714-4409-B973-ACD37F770C24}" srcOrd="0" destOrd="0" presId="urn:microsoft.com/office/officeart/2018/2/layout/IconLabelList"/>
    <dgm:cxn modelId="{093D22CF-A2A5-443C-A226-75D3687525D6}" type="presParOf" srcId="{A1DBC95E-9D0F-4B5A-BE56-CD7D7BCC42CD}" destId="{A40B6ECF-39E8-4EB7-BFAE-4F429EF772A6}" srcOrd="1" destOrd="0" presId="urn:microsoft.com/office/officeart/2018/2/layout/IconLabelList"/>
    <dgm:cxn modelId="{4E044725-BC67-487A-80E4-7A39E18F2EAD}" type="presParOf" srcId="{A1DBC95E-9D0F-4B5A-BE56-CD7D7BCC42CD}" destId="{EEB5E443-65F8-4C1B-8600-D0CD509B9FD3}" srcOrd="2" destOrd="0" presId="urn:microsoft.com/office/officeart/2018/2/layout/IconLabelList"/>
    <dgm:cxn modelId="{8DC12D9E-0B84-482C-B2C8-748A358C3473}" type="presParOf" srcId="{42FE3A9F-B2FB-4010-9C50-879C358991C9}" destId="{10E177CC-0443-4956-A8D9-BDC0679E5D14}" srcOrd="1" destOrd="0" presId="urn:microsoft.com/office/officeart/2018/2/layout/IconLabelList"/>
    <dgm:cxn modelId="{58FE7875-1463-4602-A835-41D6DF8BE4C9}" type="presParOf" srcId="{42FE3A9F-B2FB-4010-9C50-879C358991C9}" destId="{BF17FDC2-B267-4889-ABD0-2FBDA00E6482}" srcOrd="2" destOrd="0" presId="urn:microsoft.com/office/officeart/2018/2/layout/IconLabelList"/>
    <dgm:cxn modelId="{91040380-A3C1-4D6C-A5D8-1D0FDEAFDD0A}" type="presParOf" srcId="{BF17FDC2-B267-4889-ABD0-2FBDA00E6482}" destId="{E4A519FC-4FFD-478C-87C0-9D916D9D2809}" srcOrd="0" destOrd="0" presId="urn:microsoft.com/office/officeart/2018/2/layout/IconLabelList"/>
    <dgm:cxn modelId="{ED5B0861-4926-4B93-910E-926A16B536E3}" type="presParOf" srcId="{BF17FDC2-B267-4889-ABD0-2FBDA00E6482}" destId="{618784D4-B5F0-4C67-A200-DD9D81618C5D}" srcOrd="1" destOrd="0" presId="urn:microsoft.com/office/officeart/2018/2/layout/IconLabelList"/>
    <dgm:cxn modelId="{1479A1A5-A654-4DC8-AC47-E23051DA8B32}" type="presParOf" srcId="{BF17FDC2-B267-4889-ABD0-2FBDA00E6482}" destId="{A6E0155E-6D6E-4C74-8763-1588F5CCCF8B}" srcOrd="2" destOrd="0" presId="urn:microsoft.com/office/officeart/2018/2/layout/IconLabelList"/>
    <dgm:cxn modelId="{3B373708-0D39-467D-BEB5-B8B164479F75}" type="presParOf" srcId="{42FE3A9F-B2FB-4010-9C50-879C358991C9}" destId="{41F9FCE8-AB46-4C86-93D0-9BAC8953D71C}" srcOrd="3" destOrd="0" presId="urn:microsoft.com/office/officeart/2018/2/layout/IconLabelList"/>
    <dgm:cxn modelId="{F107C599-6BE8-4721-B5ED-559D624EE813}" type="presParOf" srcId="{42FE3A9F-B2FB-4010-9C50-879C358991C9}" destId="{FD8F60C8-4B70-4BCE-93D0-56A94274894F}" srcOrd="4" destOrd="0" presId="urn:microsoft.com/office/officeart/2018/2/layout/IconLabelList"/>
    <dgm:cxn modelId="{70489F69-A4C2-4C6E-B803-16A3F86EE049}" type="presParOf" srcId="{FD8F60C8-4B70-4BCE-93D0-56A94274894F}" destId="{EEC166C0-A37B-4B90-8464-CCF886D69566}" srcOrd="0" destOrd="0" presId="urn:microsoft.com/office/officeart/2018/2/layout/IconLabelList"/>
    <dgm:cxn modelId="{AD347029-C71C-4C30-ADC0-EE4375F86196}" type="presParOf" srcId="{FD8F60C8-4B70-4BCE-93D0-56A94274894F}" destId="{5B484EB6-4244-4585-BEFC-0393031E081F}" srcOrd="1" destOrd="0" presId="urn:microsoft.com/office/officeart/2018/2/layout/IconLabelList"/>
    <dgm:cxn modelId="{77A8B3C8-D49A-4FB6-A2E3-C6BE7B2BD5A4}" type="presParOf" srcId="{FD8F60C8-4B70-4BCE-93D0-56A94274894F}" destId="{7BB07189-B443-4A8C-B032-FCD984540725}" srcOrd="2" destOrd="0" presId="urn:microsoft.com/office/officeart/2018/2/layout/IconLabelList"/>
    <dgm:cxn modelId="{C3CADC5C-6EF9-404B-A53B-417EA8005D2B}" type="presParOf" srcId="{42FE3A9F-B2FB-4010-9C50-879C358991C9}" destId="{6DCB30BE-00AD-48FE-BF62-DA24283895D6}" srcOrd="5" destOrd="0" presId="urn:microsoft.com/office/officeart/2018/2/layout/IconLabelList"/>
    <dgm:cxn modelId="{440E36AC-4298-4B78-87F4-E6A55FD6B6D1}" type="presParOf" srcId="{42FE3A9F-B2FB-4010-9C50-879C358991C9}" destId="{0A0B2806-09C9-47EB-B338-648E64316902}" srcOrd="6" destOrd="0" presId="urn:microsoft.com/office/officeart/2018/2/layout/IconLabelList"/>
    <dgm:cxn modelId="{69030BA1-D4E4-4497-8F7D-FF53EEAD69C1}" type="presParOf" srcId="{0A0B2806-09C9-47EB-B338-648E64316902}" destId="{C0B4749C-A1EF-4E90-8F58-ABAFC4672B56}" srcOrd="0" destOrd="0" presId="urn:microsoft.com/office/officeart/2018/2/layout/IconLabelList"/>
    <dgm:cxn modelId="{FD19B46C-B4EC-42EA-ABEA-173036D3B539}" type="presParOf" srcId="{0A0B2806-09C9-47EB-B338-648E64316902}" destId="{DC43E541-7FE6-463A-A9AB-DE91497649EB}" srcOrd="1" destOrd="0" presId="urn:microsoft.com/office/officeart/2018/2/layout/IconLabelList"/>
    <dgm:cxn modelId="{E7737F70-2D27-44A2-A0EC-6D9F24CBFBA3}" type="presParOf" srcId="{0A0B2806-09C9-47EB-B338-648E64316902}" destId="{3326AAE8-9323-461C-8D23-E28A6BA5C0DD}" srcOrd="2" destOrd="0" presId="urn:microsoft.com/office/officeart/2018/2/layout/IconLabelList"/>
    <dgm:cxn modelId="{74464268-1767-407A-AA4A-A693FDE6AC18}" type="presParOf" srcId="{42FE3A9F-B2FB-4010-9C50-879C358991C9}" destId="{4D3B1E25-5089-4E7A-8E07-8BB8D8E8943F}" srcOrd="7" destOrd="0" presId="urn:microsoft.com/office/officeart/2018/2/layout/IconLabelList"/>
    <dgm:cxn modelId="{3F900BAF-9BAA-40CD-81CC-FA651932BC9B}" type="presParOf" srcId="{42FE3A9F-B2FB-4010-9C50-879C358991C9}" destId="{404D5F26-64C4-4877-8416-763DCC0EEE11}" srcOrd="8" destOrd="0" presId="urn:microsoft.com/office/officeart/2018/2/layout/IconLabelList"/>
    <dgm:cxn modelId="{9F46A15F-0625-4581-BC0C-104058A99A4D}" type="presParOf" srcId="{404D5F26-64C4-4877-8416-763DCC0EEE11}" destId="{3A5ACF4C-D7EC-41F5-B6B2-CDCABFBAD44F}" srcOrd="0" destOrd="0" presId="urn:microsoft.com/office/officeart/2018/2/layout/IconLabelList"/>
    <dgm:cxn modelId="{0B1C9CEB-E98C-451B-99DA-0C62E71A1F73}" type="presParOf" srcId="{404D5F26-64C4-4877-8416-763DCC0EEE11}" destId="{352D8B22-322B-4F71-95F0-D12D4494B48B}" srcOrd="1" destOrd="0" presId="urn:microsoft.com/office/officeart/2018/2/layout/IconLabelList"/>
    <dgm:cxn modelId="{EEB7A250-1218-4923-B006-0532B237141A}" type="presParOf" srcId="{404D5F26-64C4-4877-8416-763DCC0EEE11}" destId="{55475121-0677-4F00-906D-2E990161AEB6}" srcOrd="2" destOrd="0" presId="urn:microsoft.com/office/officeart/2018/2/layout/IconLabelList"/>
    <dgm:cxn modelId="{0DABC564-CEB4-4B3F-9D1C-A657BE15EBF6}" type="presParOf" srcId="{42FE3A9F-B2FB-4010-9C50-879C358991C9}" destId="{128A7B1C-6C26-419B-8821-E322F6C7BF66}" srcOrd="9" destOrd="0" presId="urn:microsoft.com/office/officeart/2018/2/layout/IconLabelList"/>
    <dgm:cxn modelId="{FF11842B-400F-45D6-B0AE-A2F932E9457A}" type="presParOf" srcId="{42FE3A9F-B2FB-4010-9C50-879C358991C9}" destId="{5A4335E8-5209-43A1-A07B-34302B56906C}" srcOrd="10" destOrd="0" presId="urn:microsoft.com/office/officeart/2018/2/layout/IconLabelList"/>
    <dgm:cxn modelId="{45F56240-1242-46B1-982A-1461BD5A24C9}" type="presParOf" srcId="{5A4335E8-5209-43A1-A07B-34302B56906C}" destId="{AEA0D0BD-64C9-4B5A-B2A0-F12B5E442EF5}" srcOrd="0" destOrd="0" presId="urn:microsoft.com/office/officeart/2018/2/layout/IconLabelList"/>
    <dgm:cxn modelId="{3A169D40-403C-4678-A576-8A533457CABD}" type="presParOf" srcId="{5A4335E8-5209-43A1-A07B-34302B56906C}" destId="{87E2F089-74DE-4617-83A3-AB90AE1CAE6B}" srcOrd="1" destOrd="0" presId="urn:microsoft.com/office/officeart/2018/2/layout/IconLabelList"/>
    <dgm:cxn modelId="{8674BAC3-6978-49D0-96CE-E6B7EB3B2C7C}" type="presParOf" srcId="{5A4335E8-5209-43A1-A07B-34302B56906C}" destId="{EAB0CDF0-3DC9-43EC-B452-E24675479B92}" srcOrd="2" destOrd="0" presId="urn:microsoft.com/office/officeart/2018/2/layout/IconLabelList"/>
    <dgm:cxn modelId="{55EC7E09-D294-4637-8641-387A9632FE66}" type="presParOf" srcId="{42FE3A9F-B2FB-4010-9C50-879C358991C9}" destId="{BCF60DAF-D2C0-45F1-8774-902228BD3727}" srcOrd="11" destOrd="0" presId="urn:microsoft.com/office/officeart/2018/2/layout/IconLabelList"/>
    <dgm:cxn modelId="{E4B1C123-0028-4664-9AC1-41D2B05DE10B}" type="presParOf" srcId="{42FE3A9F-B2FB-4010-9C50-879C358991C9}" destId="{87E323DD-E5DC-42CD-8D25-F1C77B459CFA}" srcOrd="12" destOrd="0" presId="urn:microsoft.com/office/officeart/2018/2/layout/IconLabelList"/>
    <dgm:cxn modelId="{933ECEAF-3766-4383-8202-942AC2D5A702}" type="presParOf" srcId="{87E323DD-E5DC-42CD-8D25-F1C77B459CFA}" destId="{03E976B2-C41D-4E2B-8958-53F12274D6B5}" srcOrd="0" destOrd="0" presId="urn:microsoft.com/office/officeart/2018/2/layout/IconLabelList"/>
    <dgm:cxn modelId="{C48D0760-D317-4254-AD0D-73DF54E9391A}" type="presParOf" srcId="{87E323DD-E5DC-42CD-8D25-F1C77B459CFA}" destId="{93F2ED86-338D-4BDB-8FDF-E3DAD7F2BAA7}" srcOrd="1" destOrd="0" presId="urn:microsoft.com/office/officeart/2018/2/layout/IconLabelList"/>
    <dgm:cxn modelId="{22D2189E-9B50-4075-BCB5-F902030076C0}" type="presParOf" srcId="{87E323DD-E5DC-42CD-8D25-F1C77B459CFA}" destId="{E708EB4D-9D51-4F8D-A47C-57B047B8516B}" srcOrd="2" destOrd="0" presId="urn:microsoft.com/office/officeart/2018/2/layout/IconLabelList"/>
    <dgm:cxn modelId="{D57BD660-FB5E-4D18-9F52-ABBC2D291379}" type="presParOf" srcId="{42FE3A9F-B2FB-4010-9C50-879C358991C9}" destId="{A53F854D-A171-4556-8479-82351EE601B9}" srcOrd="13" destOrd="0" presId="urn:microsoft.com/office/officeart/2018/2/layout/IconLabelList"/>
    <dgm:cxn modelId="{F50A33BB-47F6-42D6-ACEB-9413833B4312}" type="presParOf" srcId="{42FE3A9F-B2FB-4010-9C50-879C358991C9}" destId="{22E89E2B-4640-443E-B603-D404574567DC}" srcOrd="14" destOrd="0" presId="urn:microsoft.com/office/officeart/2018/2/layout/IconLabelList"/>
    <dgm:cxn modelId="{899A2273-4532-403C-8707-E2D46AC8DB46}" type="presParOf" srcId="{22E89E2B-4640-443E-B603-D404574567DC}" destId="{69715F23-0655-4199-9DDB-340AB0FFF296}" srcOrd="0" destOrd="0" presId="urn:microsoft.com/office/officeart/2018/2/layout/IconLabelList"/>
    <dgm:cxn modelId="{7FCB936B-0C99-4A31-A6E2-3A419AD25E45}" type="presParOf" srcId="{22E89E2B-4640-443E-B603-D404574567DC}" destId="{6012AB09-35D6-4135-8C79-DC628A5825F8}" srcOrd="1" destOrd="0" presId="urn:microsoft.com/office/officeart/2018/2/layout/IconLabelList"/>
    <dgm:cxn modelId="{F78EF5A2-927E-4F61-ADC0-CF02C6CCCEB2}" type="presParOf" srcId="{22E89E2B-4640-443E-B603-D404574567DC}" destId="{8C556B8E-0D71-4F3B-8A72-813DFBE7E89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59CD6-4CD3-4EB9-A117-30CDAFA91CD9}">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12F64-CD3A-4585-951D-0C06D3D2E69F}">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666CB-34F7-4A24-936F-FACA65F040B0}">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Problem statement</a:t>
          </a:r>
        </a:p>
      </dsp:txBody>
      <dsp:txXfrm>
        <a:off x="799588" y="502"/>
        <a:ext cx="5714015" cy="692284"/>
      </dsp:txXfrm>
    </dsp:sp>
    <dsp:sp modelId="{9F954325-0275-432A-8285-205FC229E1AA}">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66C8A-1B68-4744-B53D-2074B13A6BFB}">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1BEC44-E5C6-4A05-B20E-002982CD5091}">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Product position statement</a:t>
          </a:r>
        </a:p>
      </dsp:txBody>
      <dsp:txXfrm>
        <a:off x="799588" y="865858"/>
        <a:ext cx="5714015" cy="692284"/>
      </dsp:txXfrm>
    </dsp:sp>
    <dsp:sp modelId="{084BF74E-E063-4AEA-8735-427F8BB178CA}">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5E71D-06A3-4F37-B3FF-BD866ECF8213}">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EB60FE-FCD8-4B34-B5ED-768EC12751FE}">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Project management</a:t>
          </a:r>
        </a:p>
      </dsp:txBody>
      <dsp:txXfrm>
        <a:off x="799588" y="1731214"/>
        <a:ext cx="5714015" cy="692284"/>
      </dsp:txXfrm>
    </dsp:sp>
    <dsp:sp modelId="{1F40A1D4-D6C4-499C-B169-3427697BD3A7}">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5608A-E58F-43ED-8F81-DDA6C4A51063}">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74AF9C-41AC-4F22-8921-700767FB6B75}">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Software requirements</a:t>
          </a:r>
        </a:p>
      </dsp:txBody>
      <dsp:txXfrm>
        <a:off x="799588" y="2596570"/>
        <a:ext cx="5714015" cy="692284"/>
      </dsp:txXfrm>
    </dsp:sp>
    <dsp:sp modelId="{33837FE6-2A4A-40BA-A23B-3C93325FDC4C}">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5147B-71BA-4893-9943-56F9FF3303E7}">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39AB2F-CD98-4B0D-BEE1-E685D8C91C58}">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Analysis and design</a:t>
          </a:r>
        </a:p>
      </dsp:txBody>
      <dsp:txXfrm>
        <a:off x="799588" y="3461926"/>
        <a:ext cx="5714015" cy="692284"/>
      </dsp:txXfrm>
    </dsp:sp>
    <dsp:sp modelId="{01DAE409-4AC9-485A-96D5-A662F9BADBEB}">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D7739-4C16-4DEC-8C1D-7041FE32BF0A}">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DCC581-9E25-4D3E-A45C-9CD64DBCF2AC}">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Software testing</a:t>
          </a:r>
        </a:p>
      </dsp:txBody>
      <dsp:txXfrm>
        <a:off x="799588" y="4327282"/>
        <a:ext cx="5714015" cy="692284"/>
      </dsp:txXfrm>
    </dsp:sp>
    <dsp:sp modelId="{DC860F3B-7701-47A7-9B80-B79C1F4359BB}">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BAE96-9BDE-486D-B441-338E0DB5DEBE}">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0CAAAA-DC56-48AF-8B71-539CE8DEF294}">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Demo</a:t>
          </a:r>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9C20E-C714-4409-B973-ACD37F770C24}">
      <dsp:nvSpPr>
        <dsp:cNvPr id="0" name=""/>
        <dsp:cNvSpPr/>
      </dsp:nvSpPr>
      <dsp:spPr>
        <a:xfrm>
          <a:off x="559969" y="412711"/>
          <a:ext cx="544218" cy="544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B5E443-65F8-4C1B-8600-D0CD509B9FD3}">
      <dsp:nvSpPr>
        <dsp:cNvPr id="0" name=""/>
        <dsp:cNvSpPr/>
      </dsp:nvSpPr>
      <dsp:spPr>
        <a:xfrm>
          <a:off x="227391" y="1174000"/>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Login Page</a:t>
          </a:r>
        </a:p>
      </dsp:txBody>
      <dsp:txXfrm>
        <a:off x="227391" y="1174000"/>
        <a:ext cx="1209375" cy="483750"/>
      </dsp:txXfrm>
    </dsp:sp>
    <dsp:sp modelId="{E4A519FC-4FFD-478C-87C0-9D916D9D2809}">
      <dsp:nvSpPr>
        <dsp:cNvPr id="0" name=""/>
        <dsp:cNvSpPr/>
      </dsp:nvSpPr>
      <dsp:spPr>
        <a:xfrm>
          <a:off x="1980985" y="412711"/>
          <a:ext cx="544218" cy="544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0155E-6D6E-4C74-8763-1588F5CCCF8B}">
      <dsp:nvSpPr>
        <dsp:cNvPr id="0" name=""/>
        <dsp:cNvSpPr/>
      </dsp:nvSpPr>
      <dsp:spPr>
        <a:xfrm>
          <a:off x="1648407" y="1174000"/>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Search result</a:t>
          </a:r>
        </a:p>
      </dsp:txBody>
      <dsp:txXfrm>
        <a:off x="1648407" y="1174000"/>
        <a:ext cx="1209375" cy="483750"/>
      </dsp:txXfrm>
    </dsp:sp>
    <dsp:sp modelId="{EEC166C0-A37B-4B90-8464-CCF886D69566}">
      <dsp:nvSpPr>
        <dsp:cNvPr id="0" name=""/>
        <dsp:cNvSpPr/>
      </dsp:nvSpPr>
      <dsp:spPr>
        <a:xfrm>
          <a:off x="3402001" y="412711"/>
          <a:ext cx="544218" cy="544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07189-B443-4A8C-B032-FCD984540725}">
      <dsp:nvSpPr>
        <dsp:cNvPr id="0" name=""/>
        <dsp:cNvSpPr/>
      </dsp:nvSpPr>
      <dsp:spPr>
        <a:xfrm>
          <a:off x="3069422" y="1174000"/>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View product details</a:t>
          </a:r>
        </a:p>
      </dsp:txBody>
      <dsp:txXfrm>
        <a:off x="3069422" y="1174000"/>
        <a:ext cx="1209375" cy="483750"/>
      </dsp:txXfrm>
    </dsp:sp>
    <dsp:sp modelId="{C0B4749C-A1EF-4E90-8F58-ABAFC4672B56}">
      <dsp:nvSpPr>
        <dsp:cNvPr id="0" name=""/>
        <dsp:cNvSpPr/>
      </dsp:nvSpPr>
      <dsp:spPr>
        <a:xfrm>
          <a:off x="4823016" y="412711"/>
          <a:ext cx="544218" cy="5442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26AAE8-9323-461C-8D23-E28A6BA5C0DD}">
      <dsp:nvSpPr>
        <dsp:cNvPr id="0" name=""/>
        <dsp:cNvSpPr/>
      </dsp:nvSpPr>
      <dsp:spPr>
        <a:xfrm>
          <a:off x="4490438" y="1174000"/>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Add to Cart</a:t>
          </a:r>
        </a:p>
      </dsp:txBody>
      <dsp:txXfrm>
        <a:off x="4490438" y="1174000"/>
        <a:ext cx="1209375" cy="483750"/>
      </dsp:txXfrm>
    </dsp:sp>
    <dsp:sp modelId="{3A5ACF4C-D7EC-41F5-B6B2-CDCABFBAD44F}">
      <dsp:nvSpPr>
        <dsp:cNvPr id="0" name=""/>
        <dsp:cNvSpPr/>
      </dsp:nvSpPr>
      <dsp:spPr>
        <a:xfrm>
          <a:off x="6244032" y="412711"/>
          <a:ext cx="544218" cy="5442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75121-0677-4F00-906D-2E990161AEB6}">
      <dsp:nvSpPr>
        <dsp:cNvPr id="0" name=""/>
        <dsp:cNvSpPr/>
      </dsp:nvSpPr>
      <dsp:spPr>
        <a:xfrm>
          <a:off x="5911454" y="1174000"/>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Manage Cart</a:t>
          </a:r>
        </a:p>
      </dsp:txBody>
      <dsp:txXfrm>
        <a:off x="5911454" y="1174000"/>
        <a:ext cx="1209375" cy="483750"/>
      </dsp:txXfrm>
    </dsp:sp>
    <dsp:sp modelId="{AEA0D0BD-64C9-4B5A-B2A0-F12B5E442EF5}">
      <dsp:nvSpPr>
        <dsp:cNvPr id="0" name=""/>
        <dsp:cNvSpPr/>
      </dsp:nvSpPr>
      <dsp:spPr>
        <a:xfrm>
          <a:off x="7665047" y="412711"/>
          <a:ext cx="544218" cy="5442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B0CDF0-3DC9-43EC-B452-E24675479B92}">
      <dsp:nvSpPr>
        <dsp:cNvPr id="0" name=""/>
        <dsp:cNvSpPr/>
      </dsp:nvSpPr>
      <dsp:spPr>
        <a:xfrm>
          <a:off x="7332469" y="1174000"/>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Payment</a:t>
          </a:r>
        </a:p>
      </dsp:txBody>
      <dsp:txXfrm>
        <a:off x="7332469" y="1174000"/>
        <a:ext cx="1209375" cy="483750"/>
      </dsp:txXfrm>
    </dsp:sp>
    <dsp:sp modelId="{03E976B2-C41D-4E2B-8958-53F12274D6B5}">
      <dsp:nvSpPr>
        <dsp:cNvPr id="0" name=""/>
        <dsp:cNvSpPr/>
      </dsp:nvSpPr>
      <dsp:spPr>
        <a:xfrm>
          <a:off x="9086063" y="412711"/>
          <a:ext cx="544218" cy="54421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08EB4D-9D51-4F8D-A47C-57B047B8516B}">
      <dsp:nvSpPr>
        <dsp:cNvPr id="0" name=""/>
        <dsp:cNvSpPr/>
      </dsp:nvSpPr>
      <dsp:spPr>
        <a:xfrm>
          <a:off x="8753485" y="1174000"/>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View order list</a:t>
          </a:r>
        </a:p>
      </dsp:txBody>
      <dsp:txXfrm>
        <a:off x="8753485" y="1174000"/>
        <a:ext cx="1209375" cy="483750"/>
      </dsp:txXfrm>
    </dsp:sp>
    <dsp:sp modelId="{69715F23-0655-4199-9DDB-340AB0FFF296}">
      <dsp:nvSpPr>
        <dsp:cNvPr id="0" name=""/>
        <dsp:cNvSpPr/>
      </dsp:nvSpPr>
      <dsp:spPr>
        <a:xfrm>
          <a:off x="4823016" y="1960094"/>
          <a:ext cx="544218" cy="54421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556B8E-0D71-4F3B-8A72-813DFBE7E898}">
      <dsp:nvSpPr>
        <dsp:cNvPr id="0" name=""/>
        <dsp:cNvSpPr/>
      </dsp:nvSpPr>
      <dsp:spPr>
        <a:xfrm>
          <a:off x="4490438" y="2721383"/>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Order detail</a:t>
          </a:r>
        </a:p>
      </dsp:txBody>
      <dsp:txXfrm>
        <a:off x="4490438" y="2721383"/>
        <a:ext cx="1209375" cy="4837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DF4D-6E64-43C7-BCC7-F21FE08A57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3C663D-01AE-4B96-B544-30E4C801B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805F0-4434-46AF-AC9D-43DDA538D744}"/>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5" name="Footer Placeholder 4">
            <a:extLst>
              <a:ext uri="{FF2B5EF4-FFF2-40B4-BE49-F238E27FC236}">
                <a16:creationId xmlns:a16="http://schemas.microsoft.com/office/drawing/2014/main" id="{86CD0393-AF94-4997-8C6C-7C4492747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3D00F-DCCF-4457-9411-BF5AC33112E9}"/>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208781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E594-498D-47EF-92CB-D3E6E618C5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D3C5BA-DD28-4AB6-942D-913568FA3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456B1-5E71-44A5-96F2-82DEE70AB522}"/>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5" name="Footer Placeholder 4">
            <a:extLst>
              <a:ext uri="{FF2B5EF4-FFF2-40B4-BE49-F238E27FC236}">
                <a16:creationId xmlns:a16="http://schemas.microsoft.com/office/drawing/2014/main" id="{673EF32B-B242-4D77-AC6B-4E033816F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D51EA-0436-4824-9A6D-C7A979AC8820}"/>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53227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A0433-8EAD-4E68-98F4-800D831D36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E9AEB-6D60-470B-B122-E4C5DC3FA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68B1E-5E49-4642-BB0F-F5A93AE0E4C2}"/>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5" name="Footer Placeholder 4">
            <a:extLst>
              <a:ext uri="{FF2B5EF4-FFF2-40B4-BE49-F238E27FC236}">
                <a16:creationId xmlns:a16="http://schemas.microsoft.com/office/drawing/2014/main" id="{85B36AB8-CAE2-4839-AE31-12F06BB75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27B9-A375-4826-904A-EDF3A7A0B4AB}"/>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13006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C05D-53FF-49F2-8599-E5F2EB1BF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83914-79F8-4C60-84B7-6A60B3B61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F571F-A35E-4FF5-BFE3-21E320CA54B9}"/>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5" name="Footer Placeholder 4">
            <a:extLst>
              <a:ext uri="{FF2B5EF4-FFF2-40B4-BE49-F238E27FC236}">
                <a16:creationId xmlns:a16="http://schemas.microsoft.com/office/drawing/2014/main" id="{AFA42676-BCFD-4160-88D5-02979C995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9D1B3-A235-4320-8EFD-533CCF3B95BF}"/>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251901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A871-0C7A-4BB8-BC28-C845BF7298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486B56-14BE-4D3E-A544-B427211A8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D0A87-9FD7-49A1-8AD8-369D775B234D}"/>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5" name="Footer Placeholder 4">
            <a:extLst>
              <a:ext uri="{FF2B5EF4-FFF2-40B4-BE49-F238E27FC236}">
                <a16:creationId xmlns:a16="http://schemas.microsoft.com/office/drawing/2014/main" id="{79D72407-E152-4D18-AA52-4D693C8DD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884C8-104E-4E0D-BED7-37C3594B1551}"/>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382786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49E3-B6A0-4C32-BEE7-176707E2E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430AF-5702-4010-8BDF-4A638FC81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905C4-C3D6-4512-9B19-B8EA0773B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46397-AF30-44E5-AF60-B1E03DF6672B}"/>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6" name="Footer Placeholder 5">
            <a:extLst>
              <a:ext uri="{FF2B5EF4-FFF2-40B4-BE49-F238E27FC236}">
                <a16:creationId xmlns:a16="http://schemas.microsoft.com/office/drawing/2014/main" id="{3256A1A1-F58C-4251-98AA-0D2D5240A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153A0-D850-489E-BC52-9D4A7E80194B}"/>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133344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567C-9560-4242-AEDB-14E7072A1B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6357C2-9B99-4B76-8774-65AE68DFF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E5425-3E69-469C-A39C-71FE2FC30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511DD-A9BF-4078-9DEE-BF8B3C52A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32218-6916-443B-AA8C-4156994E1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6D41D-8857-4FE2-AECA-00B6F5D5B99B}"/>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8" name="Footer Placeholder 7">
            <a:extLst>
              <a:ext uri="{FF2B5EF4-FFF2-40B4-BE49-F238E27FC236}">
                <a16:creationId xmlns:a16="http://schemas.microsoft.com/office/drawing/2014/main" id="{9B3D1B41-29EB-4786-A590-05F6AEA234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D3B5D-13E2-44AE-A373-5089835BF582}"/>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71816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5283-6A95-4F16-BEDD-83454BE203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B5D4DF-B7FA-48BF-87CB-F0BB1CE3B288}"/>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4" name="Footer Placeholder 3">
            <a:extLst>
              <a:ext uri="{FF2B5EF4-FFF2-40B4-BE49-F238E27FC236}">
                <a16:creationId xmlns:a16="http://schemas.microsoft.com/office/drawing/2014/main" id="{319AEC32-EC73-46F9-86D8-FFA7FE4D9C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6A916-23CA-410E-A32E-4FA8D21707A5}"/>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110348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A78B9-A47C-4A4D-9D24-D8C4E045B6FE}"/>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3" name="Footer Placeholder 2">
            <a:extLst>
              <a:ext uri="{FF2B5EF4-FFF2-40B4-BE49-F238E27FC236}">
                <a16:creationId xmlns:a16="http://schemas.microsoft.com/office/drawing/2014/main" id="{33E7FA68-A4C5-4A90-94A6-68AD1DE67F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213F1E-38FD-4A9A-ABD2-EA86CBAA951C}"/>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239626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6E24-8E7B-47FA-BFF1-725C486E3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B2A528-8502-4681-B304-9E4E6C63E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DD6AA4-108E-411B-9DB9-9E419BACF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9457B-1DFA-4543-A005-9817A2DE5338}"/>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6" name="Footer Placeholder 5">
            <a:extLst>
              <a:ext uri="{FF2B5EF4-FFF2-40B4-BE49-F238E27FC236}">
                <a16:creationId xmlns:a16="http://schemas.microsoft.com/office/drawing/2014/main" id="{093F08C7-D5F6-4D9C-A07D-EC655CF4C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AAC71-ACB3-46A7-9EDC-03E2852DC8D2}"/>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241132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1004-CF39-402D-9E34-690A8EBB6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FDF2D-3537-4D05-9992-23927CEDE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A786E2-D474-4B67-81DB-A107068E3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85AA6-E09A-4684-9236-C40F84BE2960}"/>
              </a:ext>
            </a:extLst>
          </p:cNvPr>
          <p:cNvSpPr>
            <a:spLocks noGrp="1"/>
          </p:cNvSpPr>
          <p:nvPr>
            <p:ph type="dt" sz="half" idx="10"/>
          </p:nvPr>
        </p:nvSpPr>
        <p:spPr/>
        <p:txBody>
          <a:bodyPr/>
          <a:lstStyle/>
          <a:p>
            <a:fld id="{41346678-7434-4498-883E-E6DA3449024A}" type="datetimeFigureOut">
              <a:rPr lang="en-US" smtClean="0"/>
              <a:t>1/7/2020</a:t>
            </a:fld>
            <a:endParaRPr lang="en-US"/>
          </a:p>
        </p:txBody>
      </p:sp>
      <p:sp>
        <p:nvSpPr>
          <p:cNvPr id="6" name="Footer Placeholder 5">
            <a:extLst>
              <a:ext uri="{FF2B5EF4-FFF2-40B4-BE49-F238E27FC236}">
                <a16:creationId xmlns:a16="http://schemas.microsoft.com/office/drawing/2014/main" id="{BC1E581B-4AB5-469C-8D53-249A2867C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B469A-8FF3-4654-B2BB-99D04E4D718B}"/>
              </a:ext>
            </a:extLst>
          </p:cNvPr>
          <p:cNvSpPr>
            <a:spLocks noGrp="1"/>
          </p:cNvSpPr>
          <p:nvPr>
            <p:ph type="sldNum" sz="quarter" idx="12"/>
          </p:nvPr>
        </p:nvSpPr>
        <p:spPr/>
        <p:txBody>
          <a:bodyPr/>
          <a:lstStyle/>
          <a:p>
            <a:fld id="{731CB2BB-EABE-47AB-96B5-9C42CB9F6200}" type="slidenum">
              <a:rPr lang="en-US" smtClean="0"/>
              <a:t>‹#›</a:t>
            </a:fld>
            <a:endParaRPr lang="en-US"/>
          </a:p>
        </p:txBody>
      </p:sp>
    </p:spTree>
    <p:extLst>
      <p:ext uri="{BB962C8B-B14F-4D97-AF65-F5344CB8AC3E}">
        <p14:creationId xmlns:p14="http://schemas.microsoft.com/office/powerpoint/2010/main" val="410941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79FD9-65EE-445E-8CB3-CC131FB69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6E101D-FCD5-4F22-AF82-BB5481CB0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A62D5-5F9F-4DEF-99AA-5715C0240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46678-7434-4498-883E-E6DA3449024A}" type="datetimeFigureOut">
              <a:rPr lang="en-US" smtClean="0"/>
              <a:t>1/7/2020</a:t>
            </a:fld>
            <a:endParaRPr lang="en-US"/>
          </a:p>
        </p:txBody>
      </p:sp>
      <p:sp>
        <p:nvSpPr>
          <p:cNvPr id="5" name="Footer Placeholder 4">
            <a:extLst>
              <a:ext uri="{FF2B5EF4-FFF2-40B4-BE49-F238E27FC236}">
                <a16:creationId xmlns:a16="http://schemas.microsoft.com/office/drawing/2014/main" id="{1C193AE0-451F-42E0-B368-68A9FF634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7B580-01E4-4FC8-A317-DDE8AD231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CB2BB-EABE-47AB-96B5-9C42CB9F6200}" type="slidenum">
              <a:rPr lang="en-US" smtClean="0"/>
              <a:t>‹#›</a:t>
            </a:fld>
            <a:endParaRPr lang="en-US"/>
          </a:p>
        </p:txBody>
      </p:sp>
    </p:spTree>
    <p:extLst>
      <p:ext uri="{BB962C8B-B14F-4D97-AF65-F5344CB8AC3E}">
        <p14:creationId xmlns:p14="http://schemas.microsoft.com/office/powerpoint/2010/main" val="284386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CAD076-94E1-4A19-AC67-73A881F368A5}"/>
              </a:ext>
            </a:extLst>
          </p:cNvPr>
          <p:cNvSpPr>
            <a:spLocks noGrp="1"/>
          </p:cNvSpPr>
          <p:nvPr>
            <p:ph type="ctrTitle"/>
          </p:nvPr>
        </p:nvSpPr>
        <p:spPr>
          <a:xfrm>
            <a:off x="838199" y="4525347"/>
            <a:ext cx="6801321" cy="1737360"/>
          </a:xfrm>
        </p:spPr>
        <p:txBody>
          <a:bodyPr anchor="ctr">
            <a:normAutofit/>
          </a:bodyPr>
          <a:lstStyle/>
          <a:p>
            <a:pPr algn="r"/>
            <a:r>
              <a:rPr lang="en-US" dirty="0"/>
              <a:t>Sneaker Sales Website</a:t>
            </a:r>
            <a:endParaRPr lang="en-US"/>
          </a:p>
        </p:txBody>
      </p:sp>
      <p:sp>
        <p:nvSpPr>
          <p:cNvPr id="3" name="Subtitle 2">
            <a:extLst>
              <a:ext uri="{FF2B5EF4-FFF2-40B4-BE49-F238E27FC236}">
                <a16:creationId xmlns:a16="http://schemas.microsoft.com/office/drawing/2014/main" id="{E9F2FFBB-5E50-4F51-83DA-737DB37114CA}"/>
              </a:ext>
            </a:extLst>
          </p:cNvPr>
          <p:cNvSpPr>
            <a:spLocks noGrp="1"/>
          </p:cNvSpPr>
          <p:nvPr>
            <p:ph type="subTitle" idx="1"/>
          </p:nvPr>
        </p:nvSpPr>
        <p:spPr>
          <a:xfrm>
            <a:off x="7961258" y="4525347"/>
            <a:ext cx="3258675" cy="1737360"/>
          </a:xfrm>
        </p:spPr>
        <p:txBody>
          <a:bodyPr anchor="ctr">
            <a:normAutofit/>
          </a:bodyPr>
          <a:lstStyle/>
          <a:p>
            <a:pPr algn="l"/>
            <a:r>
              <a:rPr lang="en-US" sz="1500"/>
              <a:t>Group 5:</a:t>
            </a:r>
          </a:p>
          <a:p>
            <a:pPr algn="l"/>
            <a:r>
              <a:rPr lang="en-US" sz="1500"/>
              <a:t>1753003-Nguyễn </a:t>
            </a:r>
            <a:r>
              <a:rPr lang="en-US" sz="1500" err="1"/>
              <a:t>Phạm</a:t>
            </a:r>
            <a:r>
              <a:rPr lang="en-US" sz="1500"/>
              <a:t> Quang </a:t>
            </a:r>
            <a:r>
              <a:rPr lang="en-US" sz="1500" err="1"/>
              <a:t>Định</a:t>
            </a:r>
            <a:endParaRPr lang="en-US" sz="1500"/>
          </a:p>
          <a:p>
            <a:pPr algn="l"/>
            <a:r>
              <a:rPr lang="en-US" sz="1500"/>
              <a:t>1753057-Phù </a:t>
            </a:r>
            <a:r>
              <a:rPr lang="en-US" sz="1500" err="1"/>
              <a:t>Vĩnh</a:t>
            </a:r>
            <a:r>
              <a:rPr lang="en-US" sz="1500"/>
              <a:t> </a:t>
            </a:r>
            <a:r>
              <a:rPr lang="en-US" sz="1500" err="1"/>
              <a:t>Hùng</a:t>
            </a:r>
            <a:endParaRPr lang="en-US" sz="1500"/>
          </a:p>
          <a:p>
            <a:pPr algn="l"/>
            <a:r>
              <a:rPr lang="en-US" sz="1500"/>
              <a:t>1753048-Phạm </a:t>
            </a:r>
            <a:r>
              <a:rPr lang="en-US" sz="1500" err="1"/>
              <a:t>Khánh</a:t>
            </a:r>
            <a:r>
              <a:rPr lang="en-US" sz="1500"/>
              <a:t> </a:t>
            </a:r>
            <a:r>
              <a:rPr lang="en-US" sz="1500" err="1"/>
              <a:t>Duy</a:t>
            </a:r>
            <a:endParaRPr lang="en-US" sz="1500"/>
          </a:p>
          <a:p>
            <a:pPr algn="l"/>
            <a:r>
              <a:rPr lang="en-US" sz="1500"/>
              <a:t>1653098-Võ Minh Tú</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87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2B5-9E54-47AA-B30B-616AD546EA8C}"/>
              </a:ext>
            </a:extLst>
          </p:cNvPr>
          <p:cNvSpPr>
            <a:spLocks noGrp="1"/>
          </p:cNvSpPr>
          <p:nvPr>
            <p:ph type="title"/>
          </p:nvPr>
        </p:nvSpPr>
        <p:spPr>
          <a:xfrm>
            <a:off x="648929" y="629266"/>
            <a:ext cx="5127031" cy="1676603"/>
          </a:xfrm>
        </p:spPr>
        <p:txBody>
          <a:bodyPr>
            <a:normAutofit/>
          </a:bodyPr>
          <a:lstStyle/>
          <a:p>
            <a:r>
              <a:rPr lang="en-US"/>
              <a:t>IV. Analysis and design</a:t>
            </a:r>
          </a:p>
        </p:txBody>
      </p:sp>
      <p:sp>
        <p:nvSpPr>
          <p:cNvPr id="3" name="Content Placeholder 2">
            <a:extLst>
              <a:ext uri="{FF2B5EF4-FFF2-40B4-BE49-F238E27FC236}">
                <a16:creationId xmlns:a16="http://schemas.microsoft.com/office/drawing/2014/main" id="{04B81BBD-B7CF-4435-88B4-532FE1207142}"/>
              </a:ext>
            </a:extLst>
          </p:cNvPr>
          <p:cNvSpPr>
            <a:spLocks noGrp="1"/>
          </p:cNvSpPr>
          <p:nvPr>
            <p:ph idx="1"/>
          </p:nvPr>
        </p:nvSpPr>
        <p:spPr>
          <a:xfrm>
            <a:off x="648930" y="2438400"/>
            <a:ext cx="5127029" cy="3785419"/>
          </a:xfrm>
        </p:spPr>
        <p:txBody>
          <a:bodyPr>
            <a:normAutofit/>
          </a:bodyPr>
          <a:lstStyle/>
          <a:p>
            <a:pPr marL="0" indent="0">
              <a:buNone/>
            </a:pPr>
            <a:r>
              <a:rPr lang="en-US"/>
              <a:t>Logical View</a:t>
            </a:r>
          </a:p>
          <a:p>
            <a:pPr marL="0" indent="0">
              <a:buNone/>
            </a:pPr>
            <a:endParaRPr lang="en-US"/>
          </a:p>
        </p:txBody>
      </p:sp>
      <p:pic>
        <p:nvPicPr>
          <p:cNvPr id="4" name="Picture 3">
            <a:extLst>
              <a:ext uri="{FF2B5EF4-FFF2-40B4-BE49-F238E27FC236}">
                <a16:creationId xmlns:a16="http://schemas.microsoft.com/office/drawing/2014/main" id="{422E8286-9DD6-4760-B3FD-C03614E01C18}"/>
              </a:ext>
            </a:extLst>
          </p:cNvPr>
          <p:cNvPicPr>
            <a:picLocks noChangeAspect="1"/>
          </p:cNvPicPr>
          <p:nvPr/>
        </p:nvPicPr>
        <p:blipFill rotWithShape="1">
          <a:blip r:embed="rId2"/>
          <a:srcRect t="17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187530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2B5-9E54-47AA-B30B-616AD546EA8C}"/>
              </a:ext>
            </a:extLst>
          </p:cNvPr>
          <p:cNvSpPr>
            <a:spLocks noGrp="1"/>
          </p:cNvSpPr>
          <p:nvPr>
            <p:ph type="title"/>
          </p:nvPr>
        </p:nvSpPr>
        <p:spPr>
          <a:xfrm>
            <a:off x="371094" y="1161288"/>
            <a:ext cx="3438144" cy="1239012"/>
          </a:xfrm>
        </p:spPr>
        <p:txBody>
          <a:bodyPr anchor="ctr">
            <a:normAutofit/>
          </a:bodyPr>
          <a:lstStyle/>
          <a:p>
            <a:r>
              <a:rPr lang="en-US" sz="2800"/>
              <a:t>IV. Analysis </a:t>
            </a:r>
            <a:br>
              <a:rPr lang="en-US" sz="2800"/>
            </a:br>
            <a:r>
              <a:rPr lang="en-US" sz="2800"/>
              <a:t>and design</a:t>
            </a:r>
            <a:endParaRPr lang="en-US" sz="2800" dirty="0"/>
          </a:p>
        </p:txBody>
      </p:sp>
      <p:sp>
        <p:nvSpPr>
          <p:cNvPr id="3" name="Content Placeholder 2">
            <a:extLst>
              <a:ext uri="{FF2B5EF4-FFF2-40B4-BE49-F238E27FC236}">
                <a16:creationId xmlns:a16="http://schemas.microsoft.com/office/drawing/2014/main" id="{04B81BBD-B7CF-4435-88B4-532FE1207142}"/>
              </a:ext>
            </a:extLst>
          </p:cNvPr>
          <p:cNvSpPr>
            <a:spLocks noGrp="1"/>
          </p:cNvSpPr>
          <p:nvPr>
            <p:ph idx="1"/>
          </p:nvPr>
        </p:nvSpPr>
        <p:spPr>
          <a:xfrm>
            <a:off x="371094" y="2718054"/>
            <a:ext cx="3438906" cy="3207258"/>
          </a:xfrm>
        </p:spPr>
        <p:txBody>
          <a:bodyPr anchor="t">
            <a:normAutofit/>
          </a:bodyPr>
          <a:lstStyle/>
          <a:p>
            <a:pPr marL="0" indent="0">
              <a:buNone/>
            </a:pPr>
            <a:r>
              <a:rPr lang="en-US" sz="1700"/>
              <a:t>Application package</a:t>
            </a:r>
          </a:p>
          <a:p>
            <a:pPr marL="0" indent="0">
              <a:buNone/>
            </a:pPr>
            <a:endParaRPr lang="en-US" sz="1700" dirty="0"/>
          </a:p>
        </p:txBody>
      </p:sp>
      <p:pic>
        <p:nvPicPr>
          <p:cNvPr id="5" name="Picture 4">
            <a:extLst>
              <a:ext uri="{FF2B5EF4-FFF2-40B4-BE49-F238E27FC236}">
                <a16:creationId xmlns:a16="http://schemas.microsoft.com/office/drawing/2014/main" id="{6C789B90-8752-41E2-9398-5ED225B48309}"/>
              </a:ext>
            </a:extLst>
          </p:cNvPr>
          <p:cNvPicPr>
            <a:picLocks noChangeAspect="1"/>
          </p:cNvPicPr>
          <p:nvPr/>
        </p:nvPicPr>
        <p:blipFill>
          <a:blip r:embed="rId2"/>
          <a:stretch>
            <a:fillRect/>
          </a:stretch>
        </p:blipFill>
        <p:spPr>
          <a:xfrm>
            <a:off x="4418759" y="666750"/>
            <a:ext cx="7496175" cy="5524500"/>
          </a:xfrm>
          <a:prstGeom prst="rect">
            <a:avLst/>
          </a:prstGeom>
        </p:spPr>
      </p:pic>
    </p:spTree>
    <p:extLst>
      <p:ext uri="{BB962C8B-B14F-4D97-AF65-F5344CB8AC3E}">
        <p14:creationId xmlns:p14="http://schemas.microsoft.com/office/powerpoint/2010/main" val="123152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2B5-9E54-47AA-B30B-616AD546EA8C}"/>
              </a:ext>
            </a:extLst>
          </p:cNvPr>
          <p:cNvSpPr>
            <a:spLocks noGrp="1"/>
          </p:cNvSpPr>
          <p:nvPr>
            <p:ph type="title"/>
          </p:nvPr>
        </p:nvSpPr>
        <p:spPr>
          <a:xfrm>
            <a:off x="371094" y="1161288"/>
            <a:ext cx="3438144" cy="1239012"/>
          </a:xfrm>
        </p:spPr>
        <p:txBody>
          <a:bodyPr anchor="ctr">
            <a:normAutofit/>
          </a:bodyPr>
          <a:lstStyle/>
          <a:p>
            <a:r>
              <a:rPr lang="en-US" sz="2800" dirty="0"/>
              <a:t>IV. Analysis</a:t>
            </a:r>
            <a:br>
              <a:rPr lang="en-US" sz="2800" dirty="0"/>
            </a:br>
            <a:r>
              <a:rPr lang="en-US" sz="2800" dirty="0"/>
              <a:t> and design</a:t>
            </a:r>
          </a:p>
        </p:txBody>
      </p:sp>
      <p:sp>
        <p:nvSpPr>
          <p:cNvPr id="3" name="Content Placeholder 2">
            <a:extLst>
              <a:ext uri="{FF2B5EF4-FFF2-40B4-BE49-F238E27FC236}">
                <a16:creationId xmlns:a16="http://schemas.microsoft.com/office/drawing/2014/main" id="{04B81BBD-B7CF-4435-88B4-532FE1207142}"/>
              </a:ext>
            </a:extLst>
          </p:cNvPr>
          <p:cNvSpPr>
            <a:spLocks noGrp="1"/>
          </p:cNvSpPr>
          <p:nvPr>
            <p:ph idx="1"/>
          </p:nvPr>
        </p:nvSpPr>
        <p:spPr>
          <a:xfrm>
            <a:off x="371094" y="2718054"/>
            <a:ext cx="3438906" cy="3207258"/>
          </a:xfrm>
        </p:spPr>
        <p:txBody>
          <a:bodyPr anchor="t">
            <a:normAutofit/>
          </a:bodyPr>
          <a:lstStyle/>
          <a:p>
            <a:pPr marL="0" indent="0">
              <a:buNone/>
            </a:pPr>
            <a:r>
              <a:rPr lang="en-US" sz="1700" dirty="0"/>
              <a:t>Business services</a:t>
            </a:r>
          </a:p>
        </p:txBody>
      </p:sp>
      <p:pic>
        <p:nvPicPr>
          <p:cNvPr id="5" name="Picture 4">
            <a:extLst>
              <a:ext uri="{FF2B5EF4-FFF2-40B4-BE49-F238E27FC236}">
                <a16:creationId xmlns:a16="http://schemas.microsoft.com/office/drawing/2014/main" id="{ACB28119-93A8-452C-93A5-BD7D6659FD9F}"/>
              </a:ext>
            </a:extLst>
          </p:cNvPr>
          <p:cNvPicPr>
            <a:picLocks noChangeAspect="1"/>
          </p:cNvPicPr>
          <p:nvPr/>
        </p:nvPicPr>
        <p:blipFill>
          <a:blip r:embed="rId2"/>
          <a:stretch>
            <a:fillRect/>
          </a:stretch>
        </p:blipFill>
        <p:spPr>
          <a:xfrm>
            <a:off x="3496056" y="1277112"/>
            <a:ext cx="8324850" cy="4419600"/>
          </a:xfrm>
          <a:prstGeom prst="rect">
            <a:avLst/>
          </a:prstGeom>
        </p:spPr>
      </p:pic>
    </p:spTree>
    <p:extLst>
      <p:ext uri="{BB962C8B-B14F-4D97-AF65-F5344CB8AC3E}">
        <p14:creationId xmlns:p14="http://schemas.microsoft.com/office/powerpoint/2010/main" val="133616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2B5-9E54-47AA-B30B-616AD546EA8C}"/>
              </a:ext>
            </a:extLst>
          </p:cNvPr>
          <p:cNvSpPr>
            <a:spLocks noGrp="1"/>
          </p:cNvSpPr>
          <p:nvPr>
            <p:ph type="title"/>
          </p:nvPr>
        </p:nvSpPr>
        <p:spPr>
          <a:xfrm>
            <a:off x="838200" y="640080"/>
            <a:ext cx="2798064" cy="2304288"/>
          </a:xfrm>
        </p:spPr>
        <p:txBody>
          <a:bodyPr anchor="b">
            <a:normAutofit/>
          </a:bodyPr>
          <a:lstStyle/>
          <a:p>
            <a:r>
              <a:rPr lang="en-US" sz="4000"/>
              <a:t>IV. Analysis and design</a:t>
            </a:r>
          </a:p>
        </p:txBody>
      </p:sp>
      <p:sp>
        <p:nvSpPr>
          <p:cNvPr id="3" name="Content Placeholder 2">
            <a:extLst>
              <a:ext uri="{FF2B5EF4-FFF2-40B4-BE49-F238E27FC236}">
                <a16:creationId xmlns:a16="http://schemas.microsoft.com/office/drawing/2014/main" id="{04B81BBD-B7CF-4435-88B4-532FE1207142}"/>
              </a:ext>
            </a:extLst>
          </p:cNvPr>
          <p:cNvSpPr>
            <a:spLocks noGrp="1"/>
          </p:cNvSpPr>
          <p:nvPr>
            <p:ph idx="1"/>
          </p:nvPr>
        </p:nvSpPr>
        <p:spPr>
          <a:xfrm>
            <a:off x="838200" y="3136392"/>
            <a:ext cx="2770632" cy="3081528"/>
          </a:xfrm>
        </p:spPr>
        <p:txBody>
          <a:bodyPr>
            <a:normAutofit/>
          </a:bodyPr>
          <a:lstStyle/>
          <a:p>
            <a:pPr marL="0" indent="0">
              <a:buNone/>
            </a:pPr>
            <a:r>
              <a:rPr lang="en-US" sz="1800"/>
              <a:t>Middleware package</a:t>
            </a:r>
          </a:p>
          <a:p>
            <a:pPr marL="0" indent="0">
              <a:buNone/>
            </a:pPr>
            <a:endParaRPr lang="en-US" sz="1800"/>
          </a:p>
        </p:txBody>
      </p:sp>
      <p:pic>
        <p:nvPicPr>
          <p:cNvPr id="5" name="Picture 4">
            <a:extLst>
              <a:ext uri="{FF2B5EF4-FFF2-40B4-BE49-F238E27FC236}">
                <a16:creationId xmlns:a16="http://schemas.microsoft.com/office/drawing/2014/main" id="{F188342D-DE80-4B7D-A9C8-4F21193ADDBD}"/>
              </a:ext>
            </a:extLst>
          </p:cNvPr>
          <p:cNvPicPr>
            <a:picLocks noChangeAspect="1"/>
          </p:cNvPicPr>
          <p:nvPr/>
        </p:nvPicPr>
        <p:blipFill>
          <a:blip r:embed="rId2"/>
          <a:stretch>
            <a:fillRect/>
          </a:stretch>
        </p:blipFill>
        <p:spPr>
          <a:xfrm>
            <a:off x="4276344" y="1652458"/>
            <a:ext cx="7251192" cy="3553084"/>
          </a:xfrm>
          <a:prstGeom prst="rect">
            <a:avLst/>
          </a:prstGeom>
        </p:spPr>
      </p:pic>
    </p:spTree>
    <p:extLst>
      <p:ext uri="{BB962C8B-B14F-4D97-AF65-F5344CB8AC3E}">
        <p14:creationId xmlns:p14="http://schemas.microsoft.com/office/powerpoint/2010/main" val="262998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0C82-C349-47ED-A2D1-2504B7911769}"/>
              </a:ext>
            </a:extLst>
          </p:cNvPr>
          <p:cNvSpPr>
            <a:spLocks noGrp="1"/>
          </p:cNvSpPr>
          <p:nvPr>
            <p:ph type="title"/>
          </p:nvPr>
        </p:nvSpPr>
        <p:spPr>
          <a:xfrm>
            <a:off x="1913468" y="365125"/>
            <a:ext cx="9440332" cy="1325563"/>
          </a:xfrm>
        </p:spPr>
        <p:txBody>
          <a:bodyPr>
            <a:normAutofit/>
          </a:bodyPr>
          <a:lstStyle/>
          <a:p>
            <a:r>
              <a:rPr lang="en-US"/>
              <a:t>V. Software testing</a:t>
            </a:r>
          </a:p>
        </p:txBody>
      </p:sp>
      <p:pic>
        <p:nvPicPr>
          <p:cNvPr id="16" name="Graphic 13" descr="Processor">
            <a:extLst>
              <a:ext uri="{FF2B5EF4-FFF2-40B4-BE49-F238E27FC236}">
                <a16:creationId xmlns:a16="http://schemas.microsoft.com/office/drawing/2014/main" id="{0709A5B8-D752-4BBE-93B0-AC924FD27E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8FAF2E7-FF11-416B-BB7C-44800B7A6CF2}"/>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sz="2000"/>
              <a:t>Hardware Requirements</a:t>
            </a:r>
          </a:p>
          <a:p>
            <a:pPr marL="0" indent="0">
              <a:buNone/>
            </a:pPr>
            <a:endParaRPr lang="en-US" sz="2000"/>
          </a:p>
          <a:p>
            <a:r>
              <a:rPr lang="en-US" sz="2000"/>
              <a:t>Laptops with a x86_64 CPU, 8Gb RAM, support Operating Systems that list in the section below. </a:t>
            </a:r>
          </a:p>
          <a:p>
            <a:r>
              <a:rPr lang="en-US" sz="2000"/>
              <a:t>Smartphone support at least iOS 12 and Android 9. </a:t>
            </a:r>
          </a:p>
          <a:p>
            <a:r>
              <a:rPr lang="en-US" sz="2000"/>
              <a:t>Required Internet Connection(Cable, Wifi or 4G LTE). </a:t>
            </a:r>
          </a:p>
          <a:p>
            <a:r>
              <a:rPr lang="en-US" sz="2000"/>
              <a:t>Database requires a midrange server with a x86_64 CPU and 8Gb of RAM, that we would use laptop for </a:t>
            </a:r>
          </a:p>
          <a:p>
            <a:r>
              <a:rPr lang="en-US" sz="2000"/>
              <a:t>convenient. </a:t>
            </a:r>
          </a:p>
          <a:p>
            <a:r>
              <a:rPr lang="en-US" sz="2000"/>
              <a:t>All hardware requirements, as stipulated in the Vision Document and Software architecture document </a:t>
            </a:r>
          </a:p>
          <a:p>
            <a:r>
              <a:rPr lang="en-US" sz="2000"/>
              <a:t>must be taken into consideration. </a:t>
            </a:r>
          </a:p>
        </p:txBody>
      </p:sp>
    </p:spTree>
    <p:extLst>
      <p:ext uri="{BB962C8B-B14F-4D97-AF65-F5344CB8AC3E}">
        <p14:creationId xmlns:p14="http://schemas.microsoft.com/office/powerpoint/2010/main" val="220466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33E447-6AD0-46C5-8C60-B01BFB3FE81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V. Software testing</a:t>
            </a:r>
          </a:p>
        </p:txBody>
      </p:sp>
      <p:sp>
        <p:nvSpPr>
          <p:cNvPr id="3" name="Content Placeholder 2">
            <a:extLst>
              <a:ext uri="{FF2B5EF4-FFF2-40B4-BE49-F238E27FC236}">
                <a16:creationId xmlns:a16="http://schemas.microsoft.com/office/drawing/2014/main" id="{FC855A00-3E5A-43BC-8ADF-95691A547572}"/>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Software in the Test Enviroment</a:t>
            </a:r>
          </a:p>
        </p:txBody>
      </p:sp>
      <p:graphicFrame>
        <p:nvGraphicFramePr>
          <p:cNvPr id="5" name="Table 5">
            <a:extLst>
              <a:ext uri="{FF2B5EF4-FFF2-40B4-BE49-F238E27FC236}">
                <a16:creationId xmlns:a16="http://schemas.microsoft.com/office/drawing/2014/main" id="{4E2C8E38-45D1-4084-B1FA-58A05EC9821D}"/>
              </a:ext>
            </a:extLst>
          </p:cNvPr>
          <p:cNvGraphicFramePr>
            <a:graphicFrameLocks noGrp="1"/>
          </p:cNvGraphicFramePr>
          <p:nvPr>
            <p:extLst>
              <p:ext uri="{D42A27DB-BD31-4B8C-83A1-F6EECF244321}">
                <p14:modId xmlns:p14="http://schemas.microsoft.com/office/powerpoint/2010/main" val="372922308"/>
              </p:ext>
            </p:extLst>
          </p:nvPr>
        </p:nvGraphicFramePr>
        <p:xfrm>
          <a:off x="838200" y="2128842"/>
          <a:ext cx="10515601" cy="3910668"/>
        </p:xfrm>
        <a:graphic>
          <a:graphicData uri="http://schemas.openxmlformats.org/drawingml/2006/table">
            <a:tbl>
              <a:tblPr firstRow="1" bandRow="1">
                <a:tableStyleId>{69012ECD-51FC-41F1-AA8D-1B2483CD663E}</a:tableStyleId>
              </a:tblPr>
              <a:tblGrid>
                <a:gridCol w="2680312">
                  <a:extLst>
                    <a:ext uri="{9D8B030D-6E8A-4147-A177-3AD203B41FA5}">
                      <a16:colId xmlns:a16="http://schemas.microsoft.com/office/drawing/2014/main" val="2794521446"/>
                    </a:ext>
                  </a:extLst>
                </a:gridCol>
                <a:gridCol w="2726041">
                  <a:extLst>
                    <a:ext uri="{9D8B030D-6E8A-4147-A177-3AD203B41FA5}">
                      <a16:colId xmlns:a16="http://schemas.microsoft.com/office/drawing/2014/main" val="3151871061"/>
                    </a:ext>
                  </a:extLst>
                </a:gridCol>
                <a:gridCol w="2428936">
                  <a:extLst>
                    <a:ext uri="{9D8B030D-6E8A-4147-A177-3AD203B41FA5}">
                      <a16:colId xmlns:a16="http://schemas.microsoft.com/office/drawing/2014/main" val="2246454382"/>
                    </a:ext>
                  </a:extLst>
                </a:gridCol>
                <a:gridCol w="2680312">
                  <a:extLst>
                    <a:ext uri="{9D8B030D-6E8A-4147-A177-3AD203B41FA5}">
                      <a16:colId xmlns:a16="http://schemas.microsoft.com/office/drawing/2014/main" val="3824811251"/>
                    </a:ext>
                  </a:extLst>
                </a:gridCol>
              </a:tblGrid>
              <a:tr h="306173">
                <a:tc>
                  <a:txBody>
                    <a:bodyPr/>
                    <a:lstStyle/>
                    <a:p>
                      <a:r>
                        <a:rPr lang="en-US" sz="1400"/>
                        <a:t>Software Name</a:t>
                      </a:r>
                    </a:p>
                  </a:txBody>
                  <a:tcPr marL="69585" marR="69585" marT="34792" marB="34792"/>
                </a:tc>
                <a:tc>
                  <a:txBody>
                    <a:bodyPr/>
                    <a:lstStyle/>
                    <a:p>
                      <a:r>
                        <a:rPr lang="en-US" sz="1400"/>
                        <a:t>Purpose</a:t>
                      </a:r>
                    </a:p>
                  </a:txBody>
                  <a:tcPr marL="69585" marR="69585" marT="34792" marB="34792"/>
                </a:tc>
                <a:tc>
                  <a:txBody>
                    <a:bodyPr/>
                    <a:lstStyle/>
                    <a:p>
                      <a:r>
                        <a:rPr lang="en-US" sz="1400"/>
                        <a:t>Version</a:t>
                      </a:r>
                    </a:p>
                  </a:txBody>
                  <a:tcPr marL="69585" marR="69585" marT="34792" marB="34792"/>
                </a:tc>
                <a:tc>
                  <a:txBody>
                    <a:bodyPr/>
                    <a:lstStyle/>
                    <a:p>
                      <a:r>
                        <a:rPr lang="en-US" sz="1400"/>
                        <a:t>Type and Other Notes</a:t>
                      </a:r>
                    </a:p>
                  </a:txBody>
                  <a:tcPr marL="69585" marR="69585" marT="34792" marB="34792"/>
                </a:tc>
                <a:extLst>
                  <a:ext uri="{0D108BD9-81ED-4DB2-BD59-A6C34878D82A}">
                    <a16:rowId xmlns:a16="http://schemas.microsoft.com/office/drawing/2014/main" val="4248115615"/>
                  </a:ext>
                </a:extLst>
              </a:tr>
              <a:tr h="306173">
                <a:tc>
                  <a:txBody>
                    <a:bodyPr/>
                    <a:lstStyle/>
                    <a:p>
                      <a:r>
                        <a:rPr lang="en-US" sz="1400"/>
                        <a:t>iOS</a:t>
                      </a:r>
                    </a:p>
                  </a:txBody>
                  <a:tcPr marL="69585" marR="69585" marT="34792" marB="34792"/>
                </a:tc>
                <a:tc>
                  <a:txBody>
                    <a:bodyPr/>
                    <a:lstStyle/>
                    <a:p>
                      <a:r>
                        <a:rPr lang="en-US" sz="1400"/>
                        <a:t>Test website on iOS</a:t>
                      </a:r>
                    </a:p>
                  </a:txBody>
                  <a:tcPr marL="69585" marR="69585" marT="34792" marB="34792"/>
                </a:tc>
                <a:tc>
                  <a:txBody>
                    <a:bodyPr/>
                    <a:lstStyle/>
                    <a:p>
                      <a:r>
                        <a:rPr lang="en-US" sz="1400"/>
                        <a:t>12.4</a:t>
                      </a:r>
                    </a:p>
                  </a:txBody>
                  <a:tcPr marL="69585" marR="69585" marT="34792" marB="34792"/>
                </a:tc>
                <a:tc>
                  <a:txBody>
                    <a:bodyPr/>
                    <a:lstStyle/>
                    <a:p>
                      <a:r>
                        <a:rPr lang="en-US" sz="1400"/>
                        <a:t>Operating System</a:t>
                      </a:r>
                    </a:p>
                  </a:txBody>
                  <a:tcPr marL="69585" marR="69585" marT="34792" marB="34792"/>
                </a:tc>
                <a:extLst>
                  <a:ext uri="{0D108BD9-81ED-4DB2-BD59-A6C34878D82A}">
                    <a16:rowId xmlns:a16="http://schemas.microsoft.com/office/drawing/2014/main" val="3902628170"/>
                  </a:ext>
                </a:extLst>
              </a:tr>
              <a:tr h="514928">
                <a:tc>
                  <a:txBody>
                    <a:bodyPr/>
                    <a:lstStyle/>
                    <a:p>
                      <a:r>
                        <a:rPr lang="en-US" sz="1400"/>
                        <a:t>Android</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Test website on Android</a:t>
                      </a:r>
                    </a:p>
                  </a:txBody>
                  <a:tcPr marL="69585" marR="69585" marT="34792" marB="34792"/>
                </a:tc>
                <a:tc>
                  <a:txBody>
                    <a:bodyPr/>
                    <a:lstStyle/>
                    <a:p>
                      <a:r>
                        <a:rPr lang="en-US" sz="1400"/>
                        <a:t>9</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Operating System</a:t>
                      </a:r>
                    </a:p>
                    <a:p>
                      <a:endParaRPr lang="en-US" sz="1400"/>
                    </a:p>
                  </a:txBody>
                  <a:tcPr marL="69585" marR="69585" marT="34792" marB="34792"/>
                </a:tc>
                <a:extLst>
                  <a:ext uri="{0D108BD9-81ED-4DB2-BD59-A6C34878D82A}">
                    <a16:rowId xmlns:a16="http://schemas.microsoft.com/office/drawing/2014/main" val="795443714"/>
                  </a:ext>
                </a:extLst>
              </a:tr>
              <a:tr h="514928">
                <a:tc>
                  <a:txBody>
                    <a:bodyPr/>
                    <a:lstStyle/>
                    <a:p>
                      <a:r>
                        <a:rPr lang="en-US" sz="1400"/>
                        <a:t>Mac OS X</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Test website on Max OSX</a:t>
                      </a:r>
                    </a:p>
                    <a:p>
                      <a:endParaRPr lang="en-US" sz="1400"/>
                    </a:p>
                  </a:txBody>
                  <a:tcPr marL="69585" marR="69585" marT="34792" marB="34792"/>
                </a:tc>
                <a:tc>
                  <a:txBody>
                    <a:bodyPr/>
                    <a:lstStyle/>
                    <a:p>
                      <a:r>
                        <a:rPr lang="en-US" sz="1400"/>
                        <a:t>10.14.6</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Operating System</a:t>
                      </a:r>
                    </a:p>
                    <a:p>
                      <a:endParaRPr lang="en-US" sz="1400"/>
                    </a:p>
                  </a:txBody>
                  <a:tcPr marL="69585" marR="69585" marT="34792" marB="34792"/>
                </a:tc>
                <a:extLst>
                  <a:ext uri="{0D108BD9-81ED-4DB2-BD59-A6C34878D82A}">
                    <a16:rowId xmlns:a16="http://schemas.microsoft.com/office/drawing/2014/main" val="1176064288"/>
                  </a:ext>
                </a:extLst>
              </a:tr>
              <a:tr h="514928">
                <a:tc>
                  <a:txBody>
                    <a:bodyPr/>
                    <a:lstStyle/>
                    <a:p>
                      <a:r>
                        <a:rPr lang="en-US" sz="1400"/>
                        <a:t>Window 10,64 bit</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Test website on Windows</a:t>
                      </a:r>
                    </a:p>
                  </a:txBody>
                  <a:tcPr marL="69585" marR="69585" marT="34792" marB="34792"/>
                </a:tc>
                <a:tc>
                  <a:txBody>
                    <a:bodyPr/>
                    <a:lstStyle/>
                    <a:p>
                      <a:r>
                        <a:rPr lang="en-US" sz="1400"/>
                        <a:t>1909(lasted)</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Operating System</a:t>
                      </a:r>
                    </a:p>
                    <a:p>
                      <a:endParaRPr lang="en-US" sz="1400"/>
                    </a:p>
                  </a:txBody>
                  <a:tcPr marL="69585" marR="69585" marT="34792" marB="34792"/>
                </a:tc>
                <a:extLst>
                  <a:ext uri="{0D108BD9-81ED-4DB2-BD59-A6C34878D82A}">
                    <a16:rowId xmlns:a16="http://schemas.microsoft.com/office/drawing/2014/main" val="704397103"/>
                  </a:ext>
                </a:extLst>
              </a:tr>
              <a:tr h="514928">
                <a:tc>
                  <a:txBody>
                    <a:bodyPr/>
                    <a:lstStyle/>
                    <a:p>
                      <a:r>
                        <a:rPr lang="en-US" sz="1400"/>
                        <a:t>PostgreSQL</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Review Website database</a:t>
                      </a:r>
                    </a:p>
                    <a:p>
                      <a:endParaRPr lang="en-US" sz="1400"/>
                    </a:p>
                  </a:txBody>
                  <a:tcPr marL="69585" marR="69585" marT="34792" marB="34792"/>
                </a:tc>
                <a:tc>
                  <a:txBody>
                    <a:bodyPr/>
                    <a:lstStyle/>
                    <a:p>
                      <a:r>
                        <a:rPr lang="en-US" sz="1400"/>
                        <a:t>12.1(lasted)</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Database</a:t>
                      </a:r>
                    </a:p>
                  </a:txBody>
                  <a:tcPr marL="69585" marR="69585" marT="34792" marB="34792"/>
                </a:tc>
                <a:extLst>
                  <a:ext uri="{0D108BD9-81ED-4DB2-BD59-A6C34878D82A}">
                    <a16:rowId xmlns:a16="http://schemas.microsoft.com/office/drawing/2014/main" val="3194318400"/>
                  </a:ext>
                </a:extLst>
              </a:tr>
              <a:tr h="514928">
                <a:tc>
                  <a:txBody>
                    <a:bodyPr/>
                    <a:lstStyle/>
                    <a:p>
                      <a:r>
                        <a:rPr lang="en-US" sz="1400"/>
                        <a:t>Firefox</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Test website support Firefox</a:t>
                      </a:r>
                    </a:p>
                    <a:p>
                      <a:endParaRPr lang="en-US" sz="1400"/>
                    </a:p>
                  </a:txBody>
                  <a:tcPr marL="69585" marR="69585" marT="34792" marB="34792"/>
                </a:tc>
                <a:tc>
                  <a:txBody>
                    <a:bodyPr/>
                    <a:lstStyle/>
                    <a:p>
                      <a:r>
                        <a:rPr lang="en-US" sz="1400"/>
                        <a:t>70.0(lasted)</a:t>
                      </a:r>
                    </a:p>
                  </a:txBody>
                  <a:tcPr marL="69585" marR="69585" marT="34792" marB="34792"/>
                </a:tc>
                <a:tc>
                  <a:txBody>
                    <a:bodyPr/>
                    <a:lstStyle/>
                    <a:p>
                      <a:r>
                        <a:rPr lang="en-US" sz="1400"/>
                        <a:t>Internet Brower</a:t>
                      </a:r>
                    </a:p>
                  </a:txBody>
                  <a:tcPr marL="69585" marR="69585" marT="34792" marB="34792"/>
                </a:tc>
                <a:extLst>
                  <a:ext uri="{0D108BD9-81ED-4DB2-BD59-A6C34878D82A}">
                    <a16:rowId xmlns:a16="http://schemas.microsoft.com/office/drawing/2014/main" val="1435108159"/>
                  </a:ext>
                </a:extLst>
              </a:tr>
              <a:tr h="723682">
                <a:tc>
                  <a:txBody>
                    <a:bodyPr/>
                    <a:lstStyle/>
                    <a:p>
                      <a:r>
                        <a:rPr lang="en-US" sz="1400"/>
                        <a:t>Google Chrome</a:t>
                      </a:r>
                    </a:p>
                  </a:txBody>
                  <a:tcPr marL="69585" marR="69585" marT="34792" marB="34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Test website support Google Chrome</a:t>
                      </a:r>
                    </a:p>
                    <a:p>
                      <a:endParaRPr lang="en-US" sz="1400"/>
                    </a:p>
                  </a:txBody>
                  <a:tcPr marL="69585" marR="69585" marT="34792" marB="34792"/>
                </a:tc>
                <a:tc>
                  <a:txBody>
                    <a:bodyPr/>
                    <a:lstStyle/>
                    <a:p>
                      <a:r>
                        <a:rPr lang="en-US" sz="1400"/>
                        <a:t>79(lasted)</a:t>
                      </a:r>
                    </a:p>
                  </a:txBody>
                  <a:tcPr marL="69585" marR="69585" marT="34792" marB="34792"/>
                </a:tc>
                <a:tc>
                  <a:txBody>
                    <a:bodyPr/>
                    <a:lstStyle/>
                    <a:p>
                      <a:r>
                        <a:rPr lang="en-US" sz="1400"/>
                        <a:t>Internet Brower</a:t>
                      </a:r>
                    </a:p>
                  </a:txBody>
                  <a:tcPr marL="69585" marR="69585" marT="34792" marB="34792"/>
                </a:tc>
                <a:extLst>
                  <a:ext uri="{0D108BD9-81ED-4DB2-BD59-A6C34878D82A}">
                    <a16:rowId xmlns:a16="http://schemas.microsoft.com/office/drawing/2014/main" val="3824354978"/>
                  </a:ext>
                </a:extLst>
              </a:tr>
            </a:tbl>
          </a:graphicData>
        </a:graphic>
      </p:graphicFrame>
    </p:spTree>
    <p:extLst>
      <p:ext uri="{BB962C8B-B14F-4D97-AF65-F5344CB8AC3E}">
        <p14:creationId xmlns:p14="http://schemas.microsoft.com/office/powerpoint/2010/main" val="328247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E9E6DC-C6BF-4AF8-81AA-3F1E549A1C6C}"/>
              </a:ext>
            </a:extLst>
          </p:cNvPr>
          <p:cNvSpPr>
            <a:spLocks noGrp="1"/>
          </p:cNvSpPr>
          <p:nvPr>
            <p:ph type="title"/>
          </p:nvPr>
        </p:nvSpPr>
        <p:spPr>
          <a:xfrm>
            <a:off x="838200" y="365125"/>
            <a:ext cx="10515600" cy="1325563"/>
          </a:xfrm>
        </p:spPr>
        <p:txBody>
          <a:bodyPr>
            <a:normAutofit/>
          </a:bodyPr>
          <a:lstStyle/>
          <a:p>
            <a:r>
              <a:rPr lang="en-US"/>
              <a:t>V. Software testing</a:t>
            </a:r>
            <a:endParaRPr lang="en-US" dirty="0"/>
          </a:p>
        </p:txBody>
      </p:sp>
      <p:sp>
        <p:nvSpPr>
          <p:cNvPr id="7" name="TextBox 6">
            <a:extLst>
              <a:ext uri="{FF2B5EF4-FFF2-40B4-BE49-F238E27FC236}">
                <a16:creationId xmlns:a16="http://schemas.microsoft.com/office/drawing/2014/main" id="{4A1B9EAB-2C46-4129-AED6-C3501AF0E0FC}"/>
              </a:ext>
            </a:extLst>
          </p:cNvPr>
          <p:cNvSpPr txBox="1"/>
          <p:nvPr/>
        </p:nvSpPr>
        <p:spPr>
          <a:xfrm>
            <a:off x="838200" y="1506022"/>
            <a:ext cx="6063916" cy="369332"/>
          </a:xfrm>
          <a:prstGeom prst="rect">
            <a:avLst/>
          </a:prstGeom>
          <a:noFill/>
        </p:spPr>
        <p:txBody>
          <a:bodyPr wrap="square" rtlCol="0">
            <a:spAutoFit/>
          </a:bodyPr>
          <a:lstStyle/>
          <a:p>
            <a:pPr>
              <a:spcAft>
                <a:spcPts val="600"/>
              </a:spcAft>
            </a:pPr>
            <a:r>
              <a:rPr lang="en-US"/>
              <a:t>Productivity and Support Tools</a:t>
            </a:r>
          </a:p>
        </p:txBody>
      </p:sp>
      <p:graphicFrame>
        <p:nvGraphicFramePr>
          <p:cNvPr id="5" name="Table 5">
            <a:extLst>
              <a:ext uri="{FF2B5EF4-FFF2-40B4-BE49-F238E27FC236}">
                <a16:creationId xmlns:a16="http://schemas.microsoft.com/office/drawing/2014/main" id="{DC751E53-E20D-4F52-AA9B-C0AB5D1D7A1E}"/>
              </a:ext>
            </a:extLst>
          </p:cNvPr>
          <p:cNvGraphicFramePr>
            <a:graphicFrameLocks noGrp="1"/>
          </p:cNvGraphicFramePr>
          <p:nvPr>
            <p:ph idx="1"/>
            <p:extLst>
              <p:ext uri="{D42A27DB-BD31-4B8C-83A1-F6EECF244321}">
                <p14:modId xmlns:p14="http://schemas.microsoft.com/office/powerpoint/2010/main" val="586974745"/>
              </p:ext>
            </p:extLst>
          </p:nvPr>
        </p:nvGraphicFramePr>
        <p:xfrm>
          <a:off x="838200" y="2179076"/>
          <a:ext cx="10515601" cy="3644436"/>
        </p:xfrm>
        <a:graphic>
          <a:graphicData uri="http://schemas.openxmlformats.org/drawingml/2006/table">
            <a:tbl>
              <a:tblPr firstRow="1" bandRow="1">
                <a:tableStyleId>{5C22544A-7EE6-4342-B048-85BDC9FD1C3A}</a:tableStyleId>
              </a:tblPr>
              <a:tblGrid>
                <a:gridCol w="3141912">
                  <a:extLst>
                    <a:ext uri="{9D8B030D-6E8A-4147-A177-3AD203B41FA5}">
                      <a16:colId xmlns:a16="http://schemas.microsoft.com/office/drawing/2014/main" val="3143397870"/>
                    </a:ext>
                  </a:extLst>
                </a:gridCol>
                <a:gridCol w="2571899">
                  <a:extLst>
                    <a:ext uri="{9D8B030D-6E8A-4147-A177-3AD203B41FA5}">
                      <a16:colId xmlns:a16="http://schemas.microsoft.com/office/drawing/2014/main" val="3031741414"/>
                    </a:ext>
                  </a:extLst>
                </a:gridCol>
                <a:gridCol w="2845505">
                  <a:extLst>
                    <a:ext uri="{9D8B030D-6E8A-4147-A177-3AD203B41FA5}">
                      <a16:colId xmlns:a16="http://schemas.microsoft.com/office/drawing/2014/main" val="882455105"/>
                    </a:ext>
                  </a:extLst>
                </a:gridCol>
                <a:gridCol w="1956285">
                  <a:extLst>
                    <a:ext uri="{9D8B030D-6E8A-4147-A177-3AD203B41FA5}">
                      <a16:colId xmlns:a16="http://schemas.microsoft.com/office/drawing/2014/main" val="75430230"/>
                    </a:ext>
                  </a:extLst>
                </a:gridCol>
              </a:tblGrid>
              <a:tr h="1214812">
                <a:tc>
                  <a:txBody>
                    <a:bodyPr/>
                    <a:lstStyle/>
                    <a:p>
                      <a:r>
                        <a:rPr lang="en-US" sz="3200"/>
                        <a:t>Tool Category or Type</a:t>
                      </a:r>
                    </a:p>
                  </a:txBody>
                  <a:tcPr marL="164164" marR="164164" marT="82082" marB="82082"/>
                </a:tc>
                <a:tc>
                  <a:txBody>
                    <a:bodyPr/>
                    <a:lstStyle/>
                    <a:p>
                      <a:r>
                        <a:rPr lang="en-US" sz="3200"/>
                        <a:t>Tool Brand Name</a:t>
                      </a:r>
                    </a:p>
                  </a:txBody>
                  <a:tcPr marL="164164" marR="164164" marT="82082" marB="82082"/>
                </a:tc>
                <a:tc>
                  <a:txBody>
                    <a:bodyPr/>
                    <a:lstStyle/>
                    <a:p>
                      <a:r>
                        <a:rPr lang="en-US" sz="3200"/>
                        <a:t>Vendor or In-house</a:t>
                      </a:r>
                    </a:p>
                  </a:txBody>
                  <a:tcPr marL="164164" marR="164164" marT="82082" marB="82082"/>
                </a:tc>
                <a:tc>
                  <a:txBody>
                    <a:bodyPr/>
                    <a:lstStyle/>
                    <a:p>
                      <a:r>
                        <a:rPr lang="en-US" sz="3200"/>
                        <a:t>Version</a:t>
                      </a:r>
                    </a:p>
                  </a:txBody>
                  <a:tcPr marL="164164" marR="164164" marT="82082" marB="82082"/>
                </a:tc>
                <a:extLst>
                  <a:ext uri="{0D108BD9-81ED-4DB2-BD59-A6C34878D82A}">
                    <a16:rowId xmlns:a16="http://schemas.microsoft.com/office/drawing/2014/main" val="1405627116"/>
                  </a:ext>
                </a:extLst>
              </a:tr>
              <a:tr h="1214812">
                <a:tc>
                  <a:txBody>
                    <a:bodyPr/>
                    <a:lstStyle/>
                    <a:p>
                      <a:r>
                        <a:rPr lang="en-US" sz="3200"/>
                        <a:t>Defect Tracking</a:t>
                      </a:r>
                    </a:p>
                  </a:txBody>
                  <a:tcPr marL="164164" marR="164164" marT="82082" marB="82082"/>
                </a:tc>
                <a:tc>
                  <a:txBody>
                    <a:bodyPr/>
                    <a:lstStyle/>
                    <a:p>
                      <a:r>
                        <a:rPr lang="en-US" sz="3200"/>
                        <a:t>MS Excel 2010</a:t>
                      </a:r>
                    </a:p>
                  </a:txBody>
                  <a:tcPr marL="164164" marR="164164" marT="82082" marB="82082"/>
                </a:tc>
                <a:tc>
                  <a:txBody>
                    <a:bodyPr/>
                    <a:lstStyle/>
                    <a:p>
                      <a:r>
                        <a:rPr lang="en-US" sz="3200"/>
                        <a:t>MS</a:t>
                      </a:r>
                    </a:p>
                  </a:txBody>
                  <a:tcPr marL="164164" marR="164164" marT="82082" marB="82082"/>
                </a:tc>
                <a:tc>
                  <a:txBody>
                    <a:bodyPr/>
                    <a:lstStyle/>
                    <a:p>
                      <a:r>
                        <a:rPr lang="en-US" sz="3200"/>
                        <a:t>2010</a:t>
                      </a:r>
                    </a:p>
                  </a:txBody>
                  <a:tcPr marL="164164" marR="164164" marT="82082" marB="82082"/>
                </a:tc>
                <a:extLst>
                  <a:ext uri="{0D108BD9-81ED-4DB2-BD59-A6C34878D82A}">
                    <a16:rowId xmlns:a16="http://schemas.microsoft.com/office/drawing/2014/main" val="1375561079"/>
                  </a:ext>
                </a:extLst>
              </a:tr>
              <a:tr h="1214812">
                <a:tc>
                  <a:txBody>
                    <a:bodyPr/>
                    <a:lstStyle/>
                    <a:p>
                      <a:r>
                        <a:rPr lang="en-US" sz="3200"/>
                        <a:t>Automated Test Tool</a:t>
                      </a:r>
                    </a:p>
                  </a:txBody>
                  <a:tcPr marL="164164" marR="164164" marT="82082" marB="82082"/>
                </a:tc>
                <a:tc>
                  <a:txBody>
                    <a:bodyPr/>
                    <a:lstStyle/>
                    <a:p>
                      <a:r>
                        <a:rPr lang="en-US" sz="3200"/>
                        <a:t>Katalon Studio</a:t>
                      </a:r>
                    </a:p>
                  </a:txBody>
                  <a:tcPr marL="164164" marR="164164" marT="82082" marB="82082"/>
                </a:tc>
                <a:tc>
                  <a:txBody>
                    <a:bodyPr/>
                    <a:lstStyle/>
                    <a:p>
                      <a:r>
                        <a:rPr lang="en-US" sz="3200"/>
                        <a:t>Katalon Studio</a:t>
                      </a:r>
                    </a:p>
                  </a:txBody>
                  <a:tcPr marL="164164" marR="164164" marT="82082" marB="82082"/>
                </a:tc>
                <a:tc>
                  <a:txBody>
                    <a:bodyPr/>
                    <a:lstStyle/>
                    <a:p>
                      <a:r>
                        <a:rPr lang="en-US" sz="3200"/>
                        <a:t>Lasted</a:t>
                      </a:r>
                    </a:p>
                  </a:txBody>
                  <a:tcPr marL="164164" marR="164164" marT="82082" marB="82082"/>
                </a:tc>
                <a:extLst>
                  <a:ext uri="{0D108BD9-81ED-4DB2-BD59-A6C34878D82A}">
                    <a16:rowId xmlns:a16="http://schemas.microsoft.com/office/drawing/2014/main" val="2472210988"/>
                  </a:ext>
                </a:extLst>
              </a:tr>
            </a:tbl>
          </a:graphicData>
        </a:graphic>
      </p:graphicFrame>
    </p:spTree>
    <p:extLst>
      <p:ext uri="{BB962C8B-B14F-4D97-AF65-F5344CB8AC3E}">
        <p14:creationId xmlns:p14="http://schemas.microsoft.com/office/powerpoint/2010/main" val="201379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EE579C-0BDA-4F9C-B3BA-0E0BB6E788F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V. Software testing</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02308AC4-6201-4004-AADF-DD5848B584EE}"/>
              </a:ext>
            </a:extLst>
          </p:cNvPr>
          <p:cNvSpPr>
            <a:spLocks noGrp="1"/>
          </p:cNvSpPr>
          <p:nvPr>
            <p:ph idx="1"/>
          </p:nvPr>
        </p:nvSpPr>
        <p:spPr>
          <a:xfrm>
            <a:off x="4976031" y="963877"/>
            <a:ext cx="6377769" cy="4930246"/>
          </a:xfrm>
        </p:spPr>
        <p:txBody>
          <a:bodyPr numCol="2" anchor="ctr">
            <a:normAutofit/>
          </a:bodyPr>
          <a:lstStyle/>
          <a:p>
            <a:pPr marL="0" indent="0">
              <a:buNone/>
            </a:pPr>
            <a:r>
              <a:rPr lang="en-US" sz="1300" b="1"/>
              <a:t>Database. </a:t>
            </a:r>
            <a:endParaRPr lang="en-US" sz="1300"/>
          </a:p>
          <a:p>
            <a:r>
              <a:rPr lang="en-US" sz="1300"/>
              <a:t>Verify access to Sneaker Sales Website Database. </a:t>
            </a:r>
          </a:p>
          <a:p>
            <a:r>
              <a:rPr lang="en-US" sz="1300"/>
              <a:t>Verify simultaneous record read accesses. </a:t>
            </a:r>
          </a:p>
          <a:p>
            <a:r>
              <a:rPr lang="en-US" sz="1300"/>
              <a:t>Verify correct retrieval of update of database data. </a:t>
            </a:r>
          </a:p>
          <a:p>
            <a:pPr marL="0" indent="0">
              <a:buNone/>
            </a:pPr>
            <a:r>
              <a:rPr lang="en-US" sz="1300" b="1"/>
              <a:t>Functionality. </a:t>
            </a:r>
            <a:endParaRPr lang="en-US" sz="1300"/>
          </a:p>
          <a:p>
            <a:r>
              <a:rPr lang="en-US" sz="1300"/>
              <a:t>Verify that Login function work. </a:t>
            </a:r>
          </a:p>
          <a:p>
            <a:r>
              <a:rPr lang="en-US" sz="1300"/>
              <a:t>Verify that Search function return correct products. </a:t>
            </a:r>
          </a:p>
          <a:p>
            <a:r>
              <a:rPr lang="en-US" sz="1300"/>
              <a:t>Verify that Filter show the right products. </a:t>
            </a:r>
          </a:p>
          <a:p>
            <a:r>
              <a:rPr lang="en-US" sz="1300"/>
              <a:t>Verify that Customer can view and manage shopping cart. </a:t>
            </a:r>
          </a:p>
          <a:p>
            <a:r>
              <a:rPr lang="en-US" sz="1300"/>
              <a:t>Verify that Admin can manage the orders. </a:t>
            </a:r>
          </a:p>
          <a:p>
            <a:r>
              <a:rPr lang="en-US" sz="1300"/>
              <a:t>Verify that Check out and purchase work. </a:t>
            </a:r>
          </a:p>
          <a:p>
            <a:pPr marL="0" indent="0">
              <a:buNone/>
            </a:pPr>
            <a:r>
              <a:rPr lang="en-US" sz="1300" b="1"/>
              <a:t>Usability. </a:t>
            </a:r>
            <a:endParaRPr lang="en-US" sz="1300"/>
          </a:p>
          <a:p>
            <a:pPr marL="690563" indent="-346075"/>
            <a:r>
              <a:rPr lang="en-US" sz="1300"/>
              <a:t>Navigate through the website and verify that the website has a user friendly interface. </a:t>
            </a:r>
          </a:p>
          <a:p>
            <a:pPr marL="690563" indent="-346075"/>
            <a:r>
              <a:rPr lang="en-US" sz="1300"/>
              <a:t>Verify that the website is clearly and easy to understand to use. </a:t>
            </a:r>
          </a:p>
          <a:p>
            <a:pPr marL="690563" indent="-346075">
              <a:buNone/>
            </a:pPr>
            <a:r>
              <a:rPr lang="en-US" sz="1300" b="1"/>
              <a:t>UI. </a:t>
            </a:r>
            <a:endParaRPr lang="en-US" sz="1300"/>
          </a:p>
          <a:p>
            <a:pPr marL="690563" indent="-346075"/>
            <a:r>
              <a:rPr lang="en-US" sz="1300"/>
              <a:t>Verify that the website has a suitable layout. </a:t>
            </a:r>
          </a:p>
          <a:p>
            <a:pPr marL="690563" indent="-346075"/>
            <a:r>
              <a:rPr lang="en-US" sz="1300"/>
              <a:t>Verify that the website has a good design: </a:t>
            </a:r>
          </a:p>
          <a:p>
            <a:pPr marL="690563" lvl="1" indent="-346075"/>
            <a:r>
              <a:rPr lang="en-US" sz="1300"/>
              <a:t>Color pattern. </a:t>
            </a:r>
          </a:p>
          <a:p>
            <a:pPr marL="690563" lvl="1" indent="-346075"/>
            <a:r>
              <a:rPr lang="en-US" sz="1300"/>
              <a:t>Image size and style. </a:t>
            </a:r>
          </a:p>
          <a:p>
            <a:pPr marL="690563" lvl="1" indent="-346075"/>
            <a:r>
              <a:rPr lang="en-US" sz="1300"/>
              <a:t>Button and menu style and size. </a:t>
            </a:r>
          </a:p>
          <a:p>
            <a:pPr marL="690563" lvl="1" indent="-346075"/>
            <a:r>
              <a:rPr lang="en-US" sz="1300"/>
              <a:t>Font type and size. </a:t>
            </a:r>
          </a:p>
          <a:p>
            <a:pPr marL="690563" indent="-346075">
              <a:buNone/>
            </a:pPr>
            <a:r>
              <a:rPr lang="en-US" sz="1300" b="1"/>
              <a:t>Compatibility. </a:t>
            </a:r>
          </a:p>
          <a:p>
            <a:pPr marL="690563" indent="-346075"/>
            <a:r>
              <a:rPr lang="en-US" sz="1300"/>
              <a:t>Verify that the website work on varieties Internet Browser and Operating System. </a:t>
            </a:r>
          </a:p>
          <a:p>
            <a:pPr marL="0" indent="0">
              <a:buNone/>
            </a:pPr>
            <a:endParaRPr lang="en-US" sz="1300"/>
          </a:p>
        </p:txBody>
      </p:sp>
    </p:spTree>
    <p:extLst>
      <p:ext uri="{BB962C8B-B14F-4D97-AF65-F5344CB8AC3E}">
        <p14:creationId xmlns:p14="http://schemas.microsoft.com/office/powerpoint/2010/main" val="48731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C504F-E358-448E-A595-1DF09D0F2053}"/>
              </a:ext>
            </a:extLst>
          </p:cNvPr>
          <p:cNvSpPr>
            <a:spLocks noGrp="1"/>
          </p:cNvSpPr>
          <p:nvPr>
            <p:ph idx="1"/>
          </p:nvPr>
        </p:nvSpPr>
        <p:spPr>
          <a:xfrm>
            <a:off x="838200" y="832911"/>
            <a:ext cx="10515600" cy="4351338"/>
          </a:xfrm>
        </p:spPr>
        <p:txBody>
          <a:bodyPr/>
          <a:lstStyle/>
          <a:p>
            <a:r>
              <a:rPr lang="en-US" dirty="0"/>
              <a:t>Test features</a:t>
            </a:r>
          </a:p>
          <a:p>
            <a:endParaRPr lang="en-US" dirty="0"/>
          </a:p>
          <a:p>
            <a:pPr marL="0" indent="0">
              <a:buNone/>
            </a:pPr>
            <a:endParaRPr lang="en-US" dirty="0"/>
          </a:p>
          <a:p>
            <a:pPr marL="0" indent="0">
              <a:buNone/>
            </a:pPr>
            <a:endParaRPr lang="en-US" dirty="0"/>
          </a:p>
          <a:p>
            <a:r>
              <a:rPr lang="en-US" dirty="0"/>
              <a:t>Summary</a:t>
            </a:r>
          </a:p>
          <a:p>
            <a:endParaRPr lang="en-US" dirty="0"/>
          </a:p>
          <a:p>
            <a:pPr marL="0" indent="0">
              <a:buNone/>
            </a:pPr>
            <a:endParaRPr lang="en-US" dirty="0"/>
          </a:p>
          <a:p>
            <a:r>
              <a:rPr lang="en-US" dirty="0"/>
              <a:t>Bug report</a:t>
            </a:r>
          </a:p>
          <a:p>
            <a:endParaRPr lang="en-US" dirty="0"/>
          </a:p>
        </p:txBody>
      </p:sp>
      <p:sp>
        <p:nvSpPr>
          <p:cNvPr id="4" name="Title 1">
            <a:extLst>
              <a:ext uri="{FF2B5EF4-FFF2-40B4-BE49-F238E27FC236}">
                <a16:creationId xmlns:a16="http://schemas.microsoft.com/office/drawing/2014/main" id="{B64FBA3C-FB9E-44CA-809F-E042C5C90523}"/>
              </a:ext>
            </a:extLst>
          </p:cNvPr>
          <p:cNvSpPr>
            <a:spLocks noGrp="1"/>
          </p:cNvSpPr>
          <p:nvPr>
            <p:ph type="title"/>
          </p:nvPr>
        </p:nvSpPr>
        <p:spPr>
          <a:xfrm>
            <a:off x="838200" y="-72232"/>
            <a:ext cx="10515600" cy="1325563"/>
          </a:xfrm>
        </p:spPr>
        <p:txBody>
          <a:bodyPr/>
          <a:lstStyle/>
          <a:p>
            <a:r>
              <a:rPr lang="en-US" dirty="0"/>
              <a:t>V. Software testing</a:t>
            </a:r>
          </a:p>
        </p:txBody>
      </p:sp>
      <p:graphicFrame>
        <p:nvGraphicFramePr>
          <p:cNvPr id="5" name="Table 4">
            <a:extLst>
              <a:ext uri="{FF2B5EF4-FFF2-40B4-BE49-F238E27FC236}">
                <a16:creationId xmlns:a16="http://schemas.microsoft.com/office/drawing/2014/main" id="{9757B78A-F455-41C3-851D-8DE1C11D594C}"/>
              </a:ext>
            </a:extLst>
          </p:cNvPr>
          <p:cNvGraphicFramePr>
            <a:graphicFrameLocks noGrp="1"/>
          </p:cNvGraphicFramePr>
          <p:nvPr>
            <p:extLst>
              <p:ext uri="{D42A27DB-BD31-4B8C-83A1-F6EECF244321}">
                <p14:modId xmlns:p14="http://schemas.microsoft.com/office/powerpoint/2010/main" val="559352841"/>
              </p:ext>
            </p:extLst>
          </p:nvPr>
        </p:nvGraphicFramePr>
        <p:xfrm>
          <a:off x="1318750" y="1384824"/>
          <a:ext cx="9772034" cy="1278196"/>
        </p:xfrm>
        <a:graphic>
          <a:graphicData uri="http://schemas.openxmlformats.org/drawingml/2006/table">
            <a:tbl>
              <a:tblPr>
                <a:tableStyleId>{5C22544A-7EE6-4342-B048-85BDC9FD1C3A}</a:tableStyleId>
              </a:tblPr>
              <a:tblGrid>
                <a:gridCol w="921639">
                  <a:extLst>
                    <a:ext uri="{9D8B030D-6E8A-4147-A177-3AD203B41FA5}">
                      <a16:colId xmlns:a16="http://schemas.microsoft.com/office/drawing/2014/main" val="39175808"/>
                    </a:ext>
                  </a:extLst>
                </a:gridCol>
                <a:gridCol w="3013344">
                  <a:extLst>
                    <a:ext uri="{9D8B030D-6E8A-4147-A177-3AD203B41FA5}">
                      <a16:colId xmlns:a16="http://schemas.microsoft.com/office/drawing/2014/main" val="2833305376"/>
                    </a:ext>
                  </a:extLst>
                </a:gridCol>
                <a:gridCol w="4915412">
                  <a:extLst>
                    <a:ext uri="{9D8B030D-6E8A-4147-A177-3AD203B41FA5}">
                      <a16:colId xmlns:a16="http://schemas.microsoft.com/office/drawing/2014/main" val="1832776184"/>
                    </a:ext>
                  </a:extLst>
                </a:gridCol>
                <a:gridCol w="921639">
                  <a:extLst>
                    <a:ext uri="{9D8B030D-6E8A-4147-A177-3AD203B41FA5}">
                      <a16:colId xmlns:a16="http://schemas.microsoft.com/office/drawing/2014/main" val="9332781"/>
                    </a:ext>
                  </a:extLst>
                </a:gridCol>
              </a:tblGrid>
              <a:tr h="319549">
                <a:tc>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Feature name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Description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Remark</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4849785"/>
                  </a:ext>
                </a:extLst>
              </a:tr>
              <a:tr h="319549">
                <a:tc>
                  <a:txBody>
                    <a:bodyPr/>
                    <a:lstStyle/>
                    <a:p>
                      <a:pPr algn="l" fontAlgn="b"/>
                      <a:r>
                        <a:rPr lang="en-US" sz="1100" u="none" strike="noStrike">
                          <a:effectLst/>
                        </a:rPr>
                        <a:t>LI</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Login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Use login page to log in as normal user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295198"/>
                  </a:ext>
                </a:extLst>
              </a:tr>
              <a:tr h="319549">
                <a:tc>
                  <a:txBody>
                    <a:bodyPr/>
                    <a:lstStyle/>
                    <a:p>
                      <a:pPr algn="l" fontAlgn="b"/>
                      <a:r>
                        <a:rPr lang="en-US" sz="1100" u="none" strike="noStrike">
                          <a:effectLst/>
                        </a:rPr>
                        <a:t>Fil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Product view filter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Filter sneakers at search result view (brand, color, sex, size, price)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0180402"/>
                  </a:ext>
                </a:extLst>
              </a:tr>
              <a:tr h="319549">
                <a:tc>
                  <a:txBody>
                    <a:bodyPr/>
                    <a:lstStyle/>
                    <a:p>
                      <a:pPr algn="l" fontAlgn="b"/>
                      <a:r>
                        <a:rPr lang="en-US" sz="1100" u="none" strike="noStrike">
                          <a:effectLst/>
                        </a:rPr>
                        <a:t>AC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product to Cart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selected product to cart, view cart, edit cart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8817754"/>
                  </a:ext>
                </a:extLst>
              </a:tr>
            </a:tbl>
          </a:graphicData>
        </a:graphic>
      </p:graphicFrame>
      <p:graphicFrame>
        <p:nvGraphicFramePr>
          <p:cNvPr id="6" name="Table 5">
            <a:extLst>
              <a:ext uri="{FF2B5EF4-FFF2-40B4-BE49-F238E27FC236}">
                <a16:creationId xmlns:a16="http://schemas.microsoft.com/office/drawing/2014/main" id="{4276F0EA-E704-4C2B-BBD9-CE7AE5581410}"/>
              </a:ext>
            </a:extLst>
          </p:cNvPr>
          <p:cNvGraphicFramePr>
            <a:graphicFrameLocks noGrp="1"/>
          </p:cNvGraphicFramePr>
          <p:nvPr>
            <p:extLst>
              <p:ext uri="{D42A27DB-BD31-4B8C-83A1-F6EECF244321}">
                <p14:modId xmlns:p14="http://schemas.microsoft.com/office/powerpoint/2010/main" val="4219212198"/>
              </p:ext>
            </p:extLst>
          </p:nvPr>
        </p:nvGraphicFramePr>
        <p:xfrm>
          <a:off x="1318749" y="3333135"/>
          <a:ext cx="9772033" cy="1032388"/>
        </p:xfrm>
        <a:graphic>
          <a:graphicData uri="http://schemas.openxmlformats.org/drawingml/2006/table">
            <a:tbl>
              <a:tblPr>
                <a:tableStyleId>{5C22544A-7EE6-4342-B048-85BDC9FD1C3A}</a:tableStyleId>
              </a:tblPr>
              <a:tblGrid>
                <a:gridCol w="2991608">
                  <a:extLst>
                    <a:ext uri="{9D8B030D-6E8A-4147-A177-3AD203B41FA5}">
                      <a16:colId xmlns:a16="http://schemas.microsoft.com/office/drawing/2014/main" val="2492114753"/>
                    </a:ext>
                  </a:extLst>
                </a:gridCol>
                <a:gridCol w="3145368">
                  <a:extLst>
                    <a:ext uri="{9D8B030D-6E8A-4147-A177-3AD203B41FA5}">
                      <a16:colId xmlns:a16="http://schemas.microsoft.com/office/drawing/2014/main" val="72838666"/>
                    </a:ext>
                  </a:extLst>
                </a:gridCol>
                <a:gridCol w="1701374">
                  <a:extLst>
                    <a:ext uri="{9D8B030D-6E8A-4147-A177-3AD203B41FA5}">
                      <a16:colId xmlns:a16="http://schemas.microsoft.com/office/drawing/2014/main" val="2043516384"/>
                    </a:ext>
                  </a:extLst>
                </a:gridCol>
                <a:gridCol w="1933683">
                  <a:extLst>
                    <a:ext uri="{9D8B030D-6E8A-4147-A177-3AD203B41FA5}">
                      <a16:colId xmlns:a16="http://schemas.microsoft.com/office/drawing/2014/main" val="2917643383"/>
                    </a:ext>
                  </a:extLst>
                </a:gridCol>
              </a:tblGrid>
              <a:tr h="258097">
                <a:tc>
                  <a:txBody>
                    <a:bodyPr/>
                    <a:lstStyle/>
                    <a:p>
                      <a:pPr algn="l" fontAlgn="b"/>
                      <a:r>
                        <a:rPr lang="en-US" sz="1100" u="none" strike="noStrike" dirty="0">
                          <a:effectLst/>
                        </a:rPr>
                        <a:t>Features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Number of test case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Passed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Failed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3681665"/>
                  </a:ext>
                </a:extLst>
              </a:tr>
              <a:tr h="258097">
                <a:tc>
                  <a:txBody>
                    <a:bodyPr/>
                    <a:lstStyle/>
                    <a:p>
                      <a:pPr algn="l" fontAlgn="b"/>
                      <a:r>
                        <a:rPr lang="en-US" sz="1100" u="none" strike="noStrike">
                          <a:effectLst/>
                        </a:rPr>
                        <a:t>1.Login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7463891"/>
                  </a:ext>
                </a:extLst>
              </a:tr>
              <a:tr h="258097">
                <a:tc>
                  <a:txBody>
                    <a:bodyPr/>
                    <a:lstStyle/>
                    <a:p>
                      <a:pPr algn="l" fontAlgn="b"/>
                      <a:r>
                        <a:rPr lang="en-US" sz="1100" u="none" strike="noStrike">
                          <a:effectLst/>
                        </a:rPr>
                        <a:t>2.Filter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549584"/>
                  </a:ext>
                </a:extLst>
              </a:tr>
              <a:tr h="258097">
                <a:tc>
                  <a:txBody>
                    <a:bodyPr/>
                    <a:lstStyle/>
                    <a:p>
                      <a:pPr algn="l" fontAlgn="b"/>
                      <a:r>
                        <a:rPr lang="en-US" sz="1100" u="none" strike="noStrike">
                          <a:effectLst/>
                        </a:rPr>
                        <a:t>3.Add to Cart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7335981"/>
                  </a:ext>
                </a:extLst>
              </a:tr>
            </a:tbl>
          </a:graphicData>
        </a:graphic>
      </p:graphicFrame>
      <p:graphicFrame>
        <p:nvGraphicFramePr>
          <p:cNvPr id="8" name="Table 7">
            <a:extLst>
              <a:ext uri="{FF2B5EF4-FFF2-40B4-BE49-F238E27FC236}">
                <a16:creationId xmlns:a16="http://schemas.microsoft.com/office/drawing/2014/main" id="{FF18A16A-5A05-4084-8B5B-17D840A6AB09}"/>
              </a:ext>
            </a:extLst>
          </p:cNvPr>
          <p:cNvGraphicFramePr>
            <a:graphicFrameLocks noGrp="1"/>
          </p:cNvGraphicFramePr>
          <p:nvPr>
            <p:extLst>
              <p:ext uri="{D42A27DB-BD31-4B8C-83A1-F6EECF244321}">
                <p14:modId xmlns:p14="http://schemas.microsoft.com/office/powerpoint/2010/main" val="3791645855"/>
              </p:ext>
            </p:extLst>
          </p:nvPr>
        </p:nvGraphicFramePr>
        <p:xfrm>
          <a:off x="1318750" y="4862092"/>
          <a:ext cx="9772032" cy="1463040"/>
        </p:xfrm>
        <a:graphic>
          <a:graphicData uri="http://schemas.openxmlformats.org/drawingml/2006/table">
            <a:tbl>
              <a:tblPr>
                <a:tableStyleId>{5C22544A-7EE6-4342-B048-85BDC9FD1C3A}</a:tableStyleId>
              </a:tblPr>
              <a:tblGrid>
                <a:gridCol w="614175">
                  <a:extLst>
                    <a:ext uri="{9D8B030D-6E8A-4147-A177-3AD203B41FA5}">
                      <a16:colId xmlns:a16="http://schemas.microsoft.com/office/drawing/2014/main" val="1166565977"/>
                    </a:ext>
                  </a:extLst>
                </a:gridCol>
                <a:gridCol w="1775941">
                  <a:extLst>
                    <a:ext uri="{9D8B030D-6E8A-4147-A177-3AD203B41FA5}">
                      <a16:colId xmlns:a16="http://schemas.microsoft.com/office/drawing/2014/main" val="2079912177"/>
                    </a:ext>
                  </a:extLst>
                </a:gridCol>
                <a:gridCol w="2543815">
                  <a:extLst>
                    <a:ext uri="{9D8B030D-6E8A-4147-A177-3AD203B41FA5}">
                      <a16:colId xmlns:a16="http://schemas.microsoft.com/office/drawing/2014/main" val="1572852161"/>
                    </a:ext>
                  </a:extLst>
                </a:gridCol>
                <a:gridCol w="835078">
                  <a:extLst>
                    <a:ext uri="{9D8B030D-6E8A-4147-A177-3AD203B41FA5}">
                      <a16:colId xmlns:a16="http://schemas.microsoft.com/office/drawing/2014/main" val="640137514"/>
                    </a:ext>
                  </a:extLst>
                </a:gridCol>
                <a:gridCol w="787163">
                  <a:extLst>
                    <a:ext uri="{9D8B030D-6E8A-4147-A177-3AD203B41FA5}">
                      <a16:colId xmlns:a16="http://schemas.microsoft.com/office/drawing/2014/main" val="2285700304"/>
                    </a:ext>
                  </a:extLst>
                </a:gridCol>
                <a:gridCol w="892949">
                  <a:extLst>
                    <a:ext uri="{9D8B030D-6E8A-4147-A177-3AD203B41FA5}">
                      <a16:colId xmlns:a16="http://schemas.microsoft.com/office/drawing/2014/main" val="2999971160"/>
                    </a:ext>
                  </a:extLst>
                </a:gridCol>
                <a:gridCol w="1190391">
                  <a:extLst>
                    <a:ext uri="{9D8B030D-6E8A-4147-A177-3AD203B41FA5}">
                      <a16:colId xmlns:a16="http://schemas.microsoft.com/office/drawing/2014/main" val="1538672793"/>
                    </a:ext>
                  </a:extLst>
                </a:gridCol>
                <a:gridCol w="1132520">
                  <a:extLst>
                    <a:ext uri="{9D8B030D-6E8A-4147-A177-3AD203B41FA5}">
                      <a16:colId xmlns:a16="http://schemas.microsoft.com/office/drawing/2014/main" val="2111624633"/>
                    </a:ext>
                  </a:extLst>
                </a:gridCol>
              </a:tblGrid>
              <a:tr h="182880">
                <a:tc>
                  <a:txBody>
                    <a:bodyPr/>
                    <a:lstStyle/>
                    <a:p>
                      <a:pPr algn="l" fontAlgn="b"/>
                      <a:r>
                        <a:rPr lang="en-US" sz="1100" u="none" strike="noStrike">
                          <a:effectLst/>
                        </a:rPr>
                        <a:t>Defect ID</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Defect Title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Defect Description</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Function ID</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Severity</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Reported By</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Date Reported</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Status</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7789701"/>
                  </a:ext>
                </a:extLst>
              </a:tr>
              <a:tr h="365760">
                <a:tc>
                  <a:txBody>
                    <a:bodyPr/>
                    <a:lstStyle/>
                    <a:p>
                      <a:pPr algn="l" fontAlgn="b"/>
                      <a:r>
                        <a:rPr lang="en-US" sz="1100" u="none" strike="noStrike">
                          <a:effectLst/>
                        </a:rPr>
                        <a:t>B001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Price Filter not working in search result view</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Web page does not load the product when change price 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Fil_5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High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Nguyễn Phạm Quang Định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12/22/2019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Open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9327292"/>
                  </a:ext>
                </a:extLst>
              </a:tr>
              <a:tr h="365760">
                <a:tc>
                  <a:txBody>
                    <a:bodyPr/>
                    <a:lstStyle/>
                    <a:p>
                      <a:pPr algn="l" fontAlgn="b"/>
                      <a:r>
                        <a:rPr lang="en-US" sz="1100" u="none" strike="noStrike">
                          <a:effectLst/>
                        </a:rPr>
                        <a:t>B002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Sex Filter not working in search result view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Web page does not load the product when change sex 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Fil_6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High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Nguyễn Phạm Quang Định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12/22/2018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Open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7616141"/>
                  </a:ext>
                </a:extLst>
              </a:tr>
              <a:tr h="548640">
                <a:tc>
                  <a:txBody>
                    <a:bodyPr/>
                    <a:lstStyle/>
                    <a:p>
                      <a:pPr algn="l" fontAlgn="b"/>
                      <a:r>
                        <a:rPr lang="en-US" sz="1100" u="none" strike="noStrike">
                          <a:effectLst/>
                        </a:rPr>
                        <a:t>B003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Product image is missing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Many Product images is missing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Fil &amp; AC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Low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Nguyễn Phạm Quang Định, Phù Vĩnh Hùng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12/22/2018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Open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614789"/>
                  </a:ext>
                </a:extLst>
              </a:tr>
            </a:tbl>
          </a:graphicData>
        </a:graphic>
      </p:graphicFrame>
    </p:spTree>
    <p:extLst>
      <p:ext uri="{BB962C8B-B14F-4D97-AF65-F5344CB8AC3E}">
        <p14:creationId xmlns:p14="http://schemas.microsoft.com/office/powerpoint/2010/main" val="66825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AABD-17E3-4298-8AD1-115F20529F4D}"/>
              </a:ext>
            </a:extLst>
          </p:cNvPr>
          <p:cNvSpPr>
            <a:spLocks noGrp="1"/>
          </p:cNvSpPr>
          <p:nvPr>
            <p:ph type="title"/>
          </p:nvPr>
        </p:nvSpPr>
        <p:spPr>
          <a:xfrm>
            <a:off x="870204" y="606564"/>
            <a:ext cx="10451592" cy="1325563"/>
          </a:xfrm>
        </p:spPr>
        <p:txBody>
          <a:bodyPr anchor="ctr">
            <a:normAutofit/>
          </a:bodyPr>
          <a:lstStyle/>
          <a:p>
            <a:r>
              <a:rPr lang="en-US"/>
              <a:t>VI. Demo</a:t>
            </a:r>
          </a:p>
        </p:txBody>
      </p:sp>
      <p:sp>
        <p:nvSpPr>
          <p:cNvPr id="15" name="Rectangle 14">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10E732FC-7BEF-4EA6-B931-A3297D5D021E}"/>
              </a:ext>
            </a:extLst>
          </p:cNvPr>
          <p:cNvGraphicFramePr>
            <a:graphicFrameLocks noGrp="1"/>
          </p:cNvGraphicFramePr>
          <p:nvPr>
            <p:ph idx="1"/>
            <p:extLst>
              <p:ext uri="{D42A27DB-BD31-4B8C-83A1-F6EECF244321}">
                <p14:modId xmlns:p14="http://schemas.microsoft.com/office/powerpoint/2010/main" val="2660733334"/>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61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5D3075-9DEC-4A50-B826-773284705068}"/>
              </a:ext>
            </a:extLst>
          </p:cNvPr>
          <p:cNvSpPr>
            <a:spLocks noGrp="1"/>
          </p:cNvSpPr>
          <p:nvPr>
            <p:ph type="title"/>
          </p:nvPr>
        </p:nvSpPr>
        <p:spPr>
          <a:xfrm>
            <a:off x="863029" y="1012004"/>
            <a:ext cx="3416158" cy="4795408"/>
          </a:xfrm>
        </p:spPr>
        <p:txBody>
          <a:bodyPr>
            <a:normAutofit/>
          </a:bodyPr>
          <a:lstStyle/>
          <a:p>
            <a:r>
              <a:rPr lang="en-US" b="1">
                <a:solidFill>
                  <a:srgbClr val="FFFFFF"/>
                </a:solidFill>
              </a:rPr>
              <a:t>Table of Contents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A5AC41B4-4788-4751-BDBF-F4AC3FEF569F}"/>
              </a:ext>
            </a:extLst>
          </p:cNvPr>
          <p:cNvGraphicFramePr>
            <a:graphicFrameLocks noGrp="1"/>
          </p:cNvGraphicFramePr>
          <p:nvPr>
            <p:ph idx="1"/>
            <p:extLst>
              <p:ext uri="{D42A27DB-BD31-4B8C-83A1-F6EECF244321}">
                <p14:modId xmlns:p14="http://schemas.microsoft.com/office/powerpoint/2010/main" val="27739465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049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1501877" cy="819252"/>
          </a:xfrm>
        </p:spPr>
        <p:txBody>
          <a:bodyPr/>
          <a:lstStyle/>
          <a:p>
            <a:r>
              <a:rPr lang="en-US" dirty="0"/>
              <a:t>Login</a:t>
            </a:r>
          </a:p>
          <a:p>
            <a:endParaRPr lang="en-US" dirty="0"/>
          </a:p>
        </p:txBody>
      </p:sp>
      <p:pic>
        <p:nvPicPr>
          <p:cNvPr id="4" name="Picture 3">
            <a:extLst>
              <a:ext uri="{FF2B5EF4-FFF2-40B4-BE49-F238E27FC236}">
                <a16:creationId xmlns:a16="http://schemas.microsoft.com/office/drawing/2014/main" id="{E6DDE12C-0DCB-4489-905A-107D0D51BF10}"/>
              </a:ext>
            </a:extLst>
          </p:cNvPr>
          <p:cNvPicPr>
            <a:picLocks noChangeAspect="1"/>
          </p:cNvPicPr>
          <p:nvPr/>
        </p:nvPicPr>
        <p:blipFill rotWithShape="1">
          <a:blip r:embed="rId2"/>
          <a:srcRect r="345" b="22519"/>
          <a:stretch/>
        </p:blipFill>
        <p:spPr>
          <a:xfrm>
            <a:off x="412955" y="870156"/>
            <a:ext cx="11272478" cy="4965036"/>
          </a:xfrm>
          <a:prstGeom prst="rect">
            <a:avLst/>
          </a:prstGeom>
        </p:spPr>
      </p:pic>
    </p:spTree>
    <p:extLst>
      <p:ext uri="{BB962C8B-B14F-4D97-AF65-F5344CB8AC3E}">
        <p14:creationId xmlns:p14="http://schemas.microsoft.com/office/powerpoint/2010/main" val="396568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2015613" cy="819252"/>
          </a:xfrm>
        </p:spPr>
        <p:txBody>
          <a:bodyPr>
            <a:normAutofit/>
          </a:bodyPr>
          <a:lstStyle/>
          <a:p>
            <a:r>
              <a:rPr lang="en-US" dirty="0"/>
              <a:t>Register</a:t>
            </a:r>
          </a:p>
          <a:p>
            <a:endParaRPr lang="en-US" dirty="0"/>
          </a:p>
        </p:txBody>
      </p:sp>
      <p:pic>
        <p:nvPicPr>
          <p:cNvPr id="2" name="Picture 1">
            <a:extLst>
              <a:ext uri="{FF2B5EF4-FFF2-40B4-BE49-F238E27FC236}">
                <a16:creationId xmlns:a16="http://schemas.microsoft.com/office/drawing/2014/main" id="{13E81E54-4D38-4830-898D-2A2DF212B160}"/>
              </a:ext>
            </a:extLst>
          </p:cNvPr>
          <p:cNvPicPr>
            <a:picLocks noChangeAspect="1"/>
          </p:cNvPicPr>
          <p:nvPr/>
        </p:nvPicPr>
        <p:blipFill rotWithShape="1">
          <a:blip r:embed="rId2"/>
          <a:srcRect r="507" b="7803"/>
          <a:stretch/>
        </p:blipFill>
        <p:spPr>
          <a:xfrm>
            <a:off x="412956" y="714580"/>
            <a:ext cx="11200868" cy="5838466"/>
          </a:xfrm>
          <a:prstGeom prst="rect">
            <a:avLst/>
          </a:prstGeom>
        </p:spPr>
      </p:pic>
    </p:spTree>
    <p:extLst>
      <p:ext uri="{BB962C8B-B14F-4D97-AF65-F5344CB8AC3E}">
        <p14:creationId xmlns:p14="http://schemas.microsoft.com/office/powerpoint/2010/main" val="307114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3962400" cy="819252"/>
          </a:xfrm>
        </p:spPr>
        <p:txBody>
          <a:bodyPr>
            <a:normAutofit/>
          </a:bodyPr>
          <a:lstStyle/>
          <a:p>
            <a:r>
              <a:rPr lang="en-US" dirty="0"/>
              <a:t>Search Result page</a:t>
            </a:r>
          </a:p>
          <a:p>
            <a:endParaRPr lang="en-US" dirty="0"/>
          </a:p>
        </p:txBody>
      </p:sp>
      <p:pic>
        <p:nvPicPr>
          <p:cNvPr id="5" name="Picture 4">
            <a:extLst>
              <a:ext uri="{FF2B5EF4-FFF2-40B4-BE49-F238E27FC236}">
                <a16:creationId xmlns:a16="http://schemas.microsoft.com/office/drawing/2014/main" id="{0D6106C7-C40F-4EE0-9C90-D94E983E60DD}"/>
              </a:ext>
            </a:extLst>
          </p:cNvPr>
          <p:cNvPicPr>
            <a:picLocks noChangeAspect="1"/>
          </p:cNvPicPr>
          <p:nvPr/>
        </p:nvPicPr>
        <p:blipFill rotWithShape="1">
          <a:blip r:embed="rId2"/>
          <a:srcRect r="12" b="8582"/>
          <a:stretch/>
        </p:blipFill>
        <p:spPr>
          <a:xfrm>
            <a:off x="412955" y="714580"/>
            <a:ext cx="11276282" cy="5337428"/>
          </a:xfrm>
          <a:prstGeom prst="rect">
            <a:avLst/>
          </a:prstGeom>
        </p:spPr>
      </p:pic>
    </p:spTree>
    <p:extLst>
      <p:ext uri="{BB962C8B-B14F-4D97-AF65-F5344CB8AC3E}">
        <p14:creationId xmlns:p14="http://schemas.microsoft.com/office/powerpoint/2010/main" val="2002341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2787445" cy="819252"/>
          </a:xfrm>
        </p:spPr>
        <p:txBody>
          <a:bodyPr>
            <a:normAutofit/>
          </a:bodyPr>
          <a:lstStyle/>
          <a:p>
            <a:r>
              <a:rPr lang="en-US" dirty="0"/>
              <a:t>View Detail</a:t>
            </a:r>
          </a:p>
          <a:p>
            <a:endParaRPr lang="en-US" dirty="0"/>
          </a:p>
        </p:txBody>
      </p:sp>
      <p:pic>
        <p:nvPicPr>
          <p:cNvPr id="5" name="Picture 4">
            <a:extLst>
              <a:ext uri="{FF2B5EF4-FFF2-40B4-BE49-F238E27FC236}">
                <a16:creationId xmlns:a16="http://schemas.microsoft.com/office/drawing/2014/main" id="{C1320CBB-C94F-4FE8-871E-65AADBDCAFE6}"/>
              </a:ext>
            </a:extLst>
          </p:cNvPr>
          <p:cNvPicPr>
            <a:picLocks noChangeAspect="1"/>
          </p:cNvPicPr>
          <p:nvPr/>
        </p:nvPicPr>
        <p:blipFill rotWithShape="1">
          <a:blip r:embed="rId2"/>
          <a:srcRect r="1371" b="5176"/>
          <a:stretch/>
        </p:blipFill>
        <p:spPr>
          <a:xfrm>
            <a:off x="412955" y="714580"/>
            <a:ext cx="11210294" cy="5620232"/>
          </a:xfrm>
          <a:prstGeom prst="rect">
            <a:avLst/>
          </a:prstGeom>
        </p:spPr>
      </p:pic>
    </p:spTree>
    <p:extLst>
      <p:ext uri="{BB962C8B-B14F-4D97-AF65-F5344CB8AC3E}">
        <p14:creationId xmlns:p14="http://schemas.microsoft.com/office/powerpoint/2010/main" val="420413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2787445" cy="819252"/>
          </a:xfrm>
        </p:spPr>
        <p:txBody>
          <a:bodyPr>
            <a:normAutofit/>
          </a:bodyPr>
          <a:lstStyle/>
          <a:p>
            <a:r>
              <a:rPr lang="en-US" dirty="0"/>
              <a:t>Cart</a:t>
            </a:r>
          </a:p>
          <a:p>
            <a:endParaRPr lang="en-US" dirty="0"/>
          </a:p>
        </p:txBody>
      </p:sp>
      <p:pic>
        <p:nvPicPr>
          <p:cNvPr id="6" name="Picture 5">
            <a:extLst>
              <a:ext uri="{FF2B5EF4-FFF2-40B4-BE49-F238E27FC236}">
                <a16:creationId xmlns:a16="http://schemas.microsoft.com/office/drawing/2014/main" id="{C3B88C18-686A-4906-B2B5-EE933D24B609}"/>
              </a:ext>
            </a:extLst>
          </p:cNvPr>
          <p:cNvPicPr>
            <a:picLocks noChangeAspect="1"/>
          </p:cNvPicPr>
          <p:nvPr/>
        </p:nvPicPr>
        <p:blipFill rotWithShape="1">
          <a:blip r:embed="rId2"/>
          <a:srcRect r="790" b="5898"/>
          <a:stretch/>
        </p:blipFill>
        <p:spPr>
          <a:xfrm>
            <a:off x="412956" y="714580"/>
            <a:ext cx="11276281" cy="5459977"/>
          </a:xfrm>
          <a:prstGeom prst="rect">
            <a:avLst/>
          </a:prstGeom>
        </p:spPr>
      </p:pic>
    </p:spTree>
    <p:extLst>
      <p:ext uri="{BB962C8B-B14F-4D97-AF65-F5344CB8AC3E}">
        <p14:creationId xmlns:p14="http://schemas.microsoft.com/office/powerpoint/2010/main" val="1294342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2787445" cy="819252"/>
          </a:xfrm>
        </p:spPr>
        <p:txBody>
          <a:bodyPr>
            <a:normAutofit/>
          </a:bodyPr>
          <a:lstStyle/>
          <a:p>
            <a:r>
              <a:rPr lang="en-US" dirty="0"/>
              <a:t>Check out</a:t>
            </a:r>
          </a:p>
          <a:p>
            <a:endParaRPr lang="en-US" dirty="0"/>
          </a:p>
        </p:txBody>
      </p:sp>
      <p:pic>
        <p:nvPicPr>
          <p:cNvPr id="2" name="Picture 1">
            <a:extLst>
              <a:ext uri="{FF2B5EF4-FFF2-40B4-BE49-F238E27FC236}">
                <a16:creationId xmlns:a16="http://schemas.microsoft.com/office/drawing/2014/main" id="{EA3181EC-6CC8-4731-BCF0-67A107631E25}"/>
              </a:ext>
            </a:extLst>
          </p:cNvPr>
          <p:cNvPicPr>
            <a:picLocks noChangeAspect="1"/>
          </p:cNvPicPr>
          <p:nvPr/>
        </p:nvPicPr>
        <p:blipFill rotWithShape="1">
          <a:blip r:embed="rId2"/>
          <a:srcRect r="299" b="5156"/>
          <a:stretch/>
        </p:blipFill>
        <p:spPr>
          <a:xfrm>
            <a:off x="412955" y="714580"/>
            <a:ext cx="11366090" cy="5601379"/>
          </a:xfrm>
          <a:prstGeom prst="rect">
            <a:avLst/>
          </a:prstGeom>
        </p:spPr>
      </p:pic>
    </p:spTree>
    <p:extLst>
      <p:ext uri="{BB962C8B-B14F-4D97-AF65-F5344CB8AC3E}">
        <p14:creationId xmlns:p14="http://schemas.microsoft.com/office/powerpoint/2010/main" val="59887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2787445" cy="819252"/>
          </a:xfrm>
        </p:spPr>
        <p:txBody>
          <a:bodyPr>
            <a:normAutofit/>
          </a:bodyPr>
          <a:lstStyle/>
          <a:p>
            <a:r>
              <a:rPr lang="en-US" dirty="0"/>
              <a:t>View order list</a:t>
            </a:r>
          </a:p>
          <a:p>
            <a:endParaRPr lang="en-US" dirty="0"/>
          </a:p>
        </p:txBody>
      </p:sp>
      <p:pic>
        <p:nvPicPr>
          <p:cNvPr id="4" name="Picture 3">
            <a:extLst>
              <a:ext uri="{FF2B5EF4-FFF2-40B4-BE49-F238E27FC236}">
                <a16:creationId xmlns:a16="http://schemas.microsoft.com/office/drawing/2014/main" id="{8FA0A46C-9CFD-43EF-95D4-F310E2F8280A}"/>
              </a:ext>
            </a:extLst>
          </p:cNvPr>
          <p:cNvPicPr>
            <a:picLocks noChangeAspect="1"/>
          </p:cNvPicPr>
          <p:nvPr/>
        </p:nvPicPr>
        <p:blipFill rotWithShape="1">
          <a:blip r:embed="rId2"/>
          <a:srcRect b="47766"/>
          <a:stretch/>
        </p:blipFill>
        <p:spPr>
          <a:xfrm>
            <a:off x="412955" y="1404124"/>
            <a:ext cx="11334286" cy="3582186"/>
          </a:xfrm>
          <a:prstGeom prst="rect">
            <a:avLst/>
          </a:prstGeom>
        </p:spPr>
      </p:pic>
    </p:spTree>
    <p:extLst>
      <p:ext uri="{BB962C8B-B14F-4D97-AF65-F5344CB8AC3E}">
        <p14:creationId xmlns:p14="http://schemas.microsoft.com/office/powerpoint/2010/main" val="295977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F0D35-F90D-4749-A1B6-C806323665F1}"/>
              </a:ext>
            </a:extLst>
          </p:cNvPr>
          <p:cNvSpPr>
            <a:spLocks noGrp="1"/>
          </p:cNvSpPr>
          <p:nvPr>
            <p:ph idx="1"/>
          </p:nvPr>
        </p:nvSpPr>
        <p:spPr>
          <a:xfrm>
            <a:off x="412955" y="304954"/>
            <a:ext cx="2787445" cy="819252"/>
          </a:xfrm>
        </p:spPr>
        <p:txBody>
          <a:bodyPr>
            <a:normAutofit/>
          </a:bodyPr>
          <a:lstStyle/>
          <a:p>
            <a:r>
              <a:rPr lang="en-US" dirty="0"/>
              <a:t>Order detail</a:t>
            </a:r>
          </a:p>
          <a:p>
            <a:endParaRPr lang="en-US" dirty="0"/>
          </a:p>
        </p:txBody>
      </p:sp>
      <p:pic>
        <p:nvPicPr>
          <p:cNvPr id="2" name="Picture 1">
            <a:extLst>
              <a:ext uri="{FF2B5EF4-FFF2-40B4-BE49-F238E27FC236}">
                <a16:creationId xmlns:a16="http://schemas.microsoft.com/office/drawing/2014/main" id="{D82DF3D9-A68B-4F24-AC14-8F91B7163213}"/>
              </a:ext>
            </a:extLst>
          </p:cNvPr>
          <p:cNvPicPr>
            <a:picLocks noChangeAspect="1"/>
          </p:cNvPicPr>
          <p:nvPr/>
        </p:nvPicPr>
        <p:blipFill rotWithShape="1">
          <a:blip r:embed="rId2"/>
          <a:srcRect r="180" b="4628"/>
          <a:stretch/>
        </p:blipFill>
        <p:spPr>
          <a:xfrm>
            <a:off x="412955" y="819252"/>
            <a:ext cx="11144307" cy="5468426"/>
          </a:xfrm>
          <a:prstGeom prst="rect">
            <a:avLst/>
          </a:prstGeom>
        </p:spPr>
      </p:pic>
    </p:spTree>
    <p:extLst>
      <p:ext uri="{BB962C8B-B14F-4D97-AF65-F5344CB8AC3E}">
        <p14:creationId xmlns:p14="http://schemas.microsoft.com/office/powerpoint/2010/main" val="1705086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36730D9-C7C0-4A00-9CDE-40B213F3EFE3}"/>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 for watching.</a:t>
            </a:r>
          </a:p>
        </p:txBody>
      </p:sp>
      <p:sp>
        <p:nvSpPr>
          <p:cNvPr id="25" name="Isosceles Triangle 24">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38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2A4B-B172-41D1-9284-692B6CA5B1B1}"/>
              </a:ext>
            </a:extLst>
          </p:cNvPr>
          <p:cNvSpPr>
            <a:spLocks noGrp="1"/>
          </p:cNvSpPr>
          <p:nvPr>
            <p:ph type="title"/>
          </p:nvPr>
        </p:nvSpPr>
        <p:spPr/>
        <p:txBody>
          <a:bodyPr/>
          <a:lstStyle/>
          <a:p>
            <a:r>
              <a:rPr lang="en-US" dirty="0"/>
              <a:t>I. Problem Statement</a:t>
            </a:r>
          </a:p>
        </p:txBody>
      </p:sp>
      <p:graphicFrame>
        <p:nvGraphicFramePr>
          <p:cNvPr id="7" name="Table 7">
            <a:extLst>
              <a:ext uri="{FF2B5EF4-FFF2-40B4-BE49-F238E27FC236}">
                <a16:creationId xmlns:a16="http://schemas.microsoft.com/office/drawing/2014/main" id="{2BD8941A-1AAC-4596-9DAD-03EF67C64816}"/>
              </a:ext>
            </a:extLst>
          </p:cNvPr>
          <p:cNvGraphicFramePr>
            <a:graphicFrameLocks noGrp="1"/>
          </p:cNvGraphicFramePr>
          <p:nvPr>
            <p:ph idx="1"/>
            <p:extLst>
              <p:ext uri="{D42A27DB-BD31-4B8C-83A1-F6EECF244321}">
                <p14:modId xmlns:p14="http://schemas.microsoft.com/office/powerpoint/2010/main" val="2339634022"/>
              </p:ext>
            </p:extLst>
          </p:nvPr>
        </p:nvGraphicFramePr>
        <p:xfrm>
          <a:off x="838200" y="1825625"/>
          <a:ext cx="10515600" cy="2570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03766301"/>
                    </a:ext>
                  </a:extLst>
                </a:gridCol>
                <a:gridCol w="5257800">
                  <a:extLst>
                    <a:ext uri="{9D8B030D-6E8A-4147-A177-3AD203B41FA5}">
                      <a16:colId xmlns:a16="http://schemas.microsoft.com/office/drawing/2014/main" val="340729582"/>
                    </a:ext>
                  </a:extLst>
                </a:gridCol>
              </a:tblGrid>
              <a:tr h="370840">
                <a:tc>
                  <a:txBody>
                    <a:bodyPr/>
                    <a:lstStyle/>
                    <a:p>
                      <a:r>
                        <a:rPr lang="en-US" dirty="0"/>
                        <a:t>The problem of</a:t>
                      </a:r>
                    </a:p>
                  </a:txBody>
                  <a:tcPr/>
                </a:tc>
                <a:tc>
                  <a:txBody>
                    <a:bodyPr/>
                    <a:lstStyle/>
                    <a:p>
                      <a:r>
                        <a:rPr lang="en-US" dirty="0"/>
                        <a:t>Approach to all the sneaker sales</a:t>
                      </a:r>
                    </a:p>
                  </a:txBody>
                  <a:tcPr/>
                </a:tc>
                <a:extLst>
                  <a:ext uri="{0D108BD9-81ED-4DB2-BD59-A6C34878D82A}">
                    <a16:rowId xmlns:a16="http://schemas.microsoft.com/office/drawing/2014/main" val="979936091"/>
                  </a:ext>
                </a:extLst>
              </a:tr>
              <a:tr h="370840">
                <a:tc>
                  <a:txBody>
                    <a:bodyPr/>
                    <a:lstStyle/>
                    <a:p>
                      <a:r>
                        <a:rPr lang="en-US" dirty="0"/>
                        <a:t>Affects</a:t>
                      </a:r>
                    </a:p>
                  </a:txBody>
                  <a:tcPr/>
                </a:tc>
                <a:tc>
                  <a:txBody>
                    <a:bodyPr/>
                    <a:lstStyle/>
                    <a:p>
                      <a:r>
                        <a:rPr lang="en-US" dirty="0"/>
                        <a:t>Teenagers and college students.</a:t>
                      </a:r>
                    </a:p>
                  </a:txBody>
                  <a:tcPr/>
                </a:tc>
                <a:extLst>
                  <a:ext uri="{0D108BD9-81ED-4DB2-BD59-A6C34878D82A}">
                    <a16:rowId xmlns:a16="http://schemas.microsoft.com/office/drawing/2014/main" val="3098749359"/>
                  </a:ext>
                </a:extLst>
              </a:tr>
              <a:tr h="370840">
                <a:tc>
                  <a:txBody>
                    <a:bodyPr/>
                    <a:lstStyle/>
                    <a:p>
                      <a:r>
                        <a:rPr lang="en-US" dirty="0"/>
                        <a:t>The impact of which is</a:t>
                      </a:r>
                    </a:p>
                  </a:txBody>
                  <a:tcPr/>
                </a:tc>
                <a:tc>
                  <a:txBody>
                    <a:bodyPr/>
                    <a:lstStyle/>
                    <a:p>
                      <a:r>
                        <a:rPr lang="en-US" dirty="0"/>
                        <a:t>That they are unable to looking for the sneaker sales without spending significant time searching on </a:t>
                      </a:r>
                      <a:r>
                        <a:rPr lang="en-US" dirty="0" err="1"/>
                        <a:t>facebook</a:t>
                      </a:r>
                      <a:r>
                        <a:rPr lang="en-US" dirty="0"/>
                        <a:t> and google.</a:t>
                      </a:r>
                    </a:p>
                  </a:txBody>
                  <a:tcPr/>
                </a:tc>
                <a:extLst>
                  <a:ext uri="{0D108BD9-81ED-4DB2-BD59-A6C34878D82A}">
                    <a16:rowId xmlns:a16="http://schemas.microsoft.com/office/drawing/2014/main" val="2024203997"/>
                  </a:ext>
                </a:extLst>
              </a:tr>
              <a:tr h="370840">
                <a:tc>
                  <a:txBody>
                    <a:bodyPr/>
                    <a:lstStyle/>
                    <a:p>
                      <a:r>
                        <a:rPr lang="en-US" dirty="0"/>
                        <a:t>A successful solution would be</a:t>
                      </a:r>
                    </a:p>
                  </a:txBody>
                  <a:tcPr/>
                </a:tc>
                <a:tc>
                  <a:txBody>
                    <a:bodyPr/>
                    <a:lstStyle/>
                    <a:p>
                      <a:r>
                        <a:rPr lang="en-US" dirty="0"/>
                        <a:t>Notify them when there are new sales for those sneakers that they are interested and provide them a place to get the sales they have requested.</a:t>
                      </a:r>
                    </a:p>
                  </a:txBody>
                  <a:tcPr/>
                </a:tc>
                <a:extLst>
                  <a:ext uri="{0D108BD9-81ED-4DB2-BD59-A6C34878D82A}">
                    <a16:rowId xmlns:a16="http://schemas.microsoft.com/office/drawing/2014/main" val="202672315"/>
                  </a:ext>
                </a:extLst>
              </a:tr>
            </a:tbl>
          </a:graphicData>
        </a:graphic>
      </p:graphicFrame>
      <p:sp>
        <p:nvSpPr>
          <p:cNvPr id="9" name="TextBox 8">
            <a:extLst>
              <a:ext uri="{FF2B5EF4-FFF2-40B4-BE49-F238E27FC236}">
                <a16:creationId xmlns:a16="http://schemas.microsoft.com/office/drawing/2014/main" id="{363BC073-9091-4E93-B9EA-A8578B33645C}"/>
              </a:ext>
            </a:extLst>
          </p:cNvPr>
          <p:cNvSpPr txBox="1"/>
          <p:nvPr/>
        </p:nvSpPr>
        <p:spPr>
          <a:xfrm>
            <a:off x="988594" y="4764033"/>
            <a:ext cx="10214811" cy="1477328"/>
          </a:xfrm>
          <a:prstGeom prst="rect">
            <a:avLst/>
          </a:prstGeom>
          <a:noFill/>
        </p:spPr>
        <p:txBody>
          <a:bodyPr wrap="square" rtlCol="0">
            <a:spAutoFit/>
          </a:bodyPr>
          <a:lstStyle/>
          <a:p>
            <a:r>
              <a:rPr lang="en-US" b="1" dirty="0"/>
              <a:t>Target users and environments</a:t>
            </a:r>
          </a:p>
          <a:p>
            <a:pPr marL="285750" indent="-285750">
              <a:buFont typeface="Arial" panose="020B0604020202020204" pitchFamily="34" charset="0"/>
              <a:buChar char="•"/>
            </a:pPr>
            <a:r>
              <a:rPr lang="en-US" dirty="0"/>
              <a:t>Target users: Target users: Our majority of customers are young people between </a:t>
            </a:r>
          </a:p>
          <a:p>
            <a:r>
              <a:rPr lang="en-US" dirty="0"/>
              <a:t>the ages of 15 and 25 who love sneakers and have access to the internet but the </a:t>
            </a:r>
          </a:p>
          <a:p>
            <a:r>
              <a:rPr lang="en-US" dirty="0"/>
              <a:t>budget is limited. </a:t>
            </a:r>
          </a:p>
          <a:p>
            <a:pPr marL="285750" indent="-285750">
              <a:buFont typeface="Arial" panose="020B0604020202020204" pitchFamily="34" charset="0"/>
              <a:buChar char="•"/>
            </a:pPr>
            <a:r>
              <a:rPr lang="en-US" dirty="0"/>
              <a:t>Environments: a website.</a:t>
            </a:r>
          </a:p>
        </p:txBody>
      </p:sp>
    </p:spTree>
    <p:extLst>
      <p:ext uri="{BB962C8B-B14F-4D97-AF65-F5344CB8AC3E}">
        <p14:creationId xmlns:p14="http://schemas.microsoft.com/office/powerpoint/2010/main" val="90928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45B0-045C-431E-8FCD-CA71A3BCCD2E}"/>
              </a:ext>
            </a:extLst>
          </p:cNvPr>
          <p:cNvSpPr>
            <a:spLocks noGrp="1"/>
          </p:cNvSpPr>
          <p:nvPr>
            <p:ph type="title"/>
          </p:nvPr>
        </p:nvSpPr>
        <p:spPr/>
        <p:txBody>
          <a:bodyPr/>
          <a:lstStyle/>
          <a:p>
            <a:r>
              <a:rPr lang="en-US" dirty="0"/>
              <a:t>II. Product Position Statement</a:t>
            </a:r>
          </a:p>
        </p:txBody>
      </p:sp>
      <p:graphicFrame>
        <p:nvGraphicFramePr>
          <p:cNvPr id="4" name="Table 4">
            <a:extLst>
              <a:ext uri="{FF2B5EF4-FFF2-40B4-BE49-F238E27FC236}">
                <a16:creationId xmlns:a16="http://schemas.microsoft.com/office/drawing/2014/main" id="{1E2D36BA-10D5-41CC-8688-72A450D8FC19}"/>
              </a:ext>
            </a:extLst>
          </p:cNvPr>
          <p:cNvGraphicFramePr>
            <a:graphicFrameLocks noGrp="1"/>
          </p:cNvGraphicFramePr>
          <p:nvPr>
            <p:ph idx="1"/>
            <p:extLst>
              <p:ext uri="{D42A27DB-BD31-4B8C-83A1-F6EECF244321}">
                <p14:modId xmlns:p14="http://schemas.microsoft.com/office/powerpoint/2010/main" val="3985057335"/>
              </p:ext>
            </p:extLst>
          </p:nvPr>
        </p:nvGraphicFramePr>
        <p:xfrm>
          <a:off x="838200" y="1825625"/>
          <a:ext cx="10515600" cy="358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82414873"/>
                    </a:ext>
                  </a:extLst>
                </a:gridCol>
                <a:gridCol w="5257800">
                  <a:extLst>
                    <a:ext uri="{9D8B030D-6E8A-4147-A177-3AD203B41FA5}">
                      <a16:colId xmlns:a16="http://schemas.microsoft.com/office/drawing/2014/main" val="3796960039"/>
                    </a:ext>
                  </a:extLst>
                </a:gridCol>
              </a:tblGrid>
              <a:tr h="370840">
                <a:tc>
                  <a:txBody>
                    <a:bodyPr/>
                    <a:lstStyle/>
                    <a:p>
                      <a:r>
                        <a:rPr lang="en-US" dirty="0"/>
                        <a:t>For</a:t>
                      </a:r>
                    </a:p>
                  </a:txBody>
                  <a:tcPr/>
                </a:tc>
                <a:tc>
                  <a:txBody>
                    <a:bodyPr/>
                    <a:lstStyle/>
                    <a:p>
                      <a:r>
                        <a:rPr lang="en-US" dirty="0"/>
                        <a:t>Teenagers and college students</a:t>
                      </a:r>
                    </a:p>
                  </a:txBody>
                  <a:tcPr/>
                </a:tc>
                <a:extLst>
                  <a:ext uri="{0D108BD9-81ED-4DB2-BD59-A6C34878D82A}">
                    <a16:rowId xmlns:a16="http://schemas.microsoft.com/office/drawing/2014/main" val="2490058561"/>
                  </a:ext>
                </a:extLst>
              </a:tr>
              <a:tr h="370840">
                <a:tc>
                  <a:txBody>
                    <a:bodyPr/>
                    <a:lstStyle/>
                    <a:p>
                      <a:r>
                        <a:rPr lang="en-US" dirty="0"/>
                        <a:t>Who</a:t>
                      </a:r>
                    </a:p>
                  </a:txBody>
                  <a:tcPr/>
                </a:tc>
                <a:tc>
                  <a:txBody>
                    <a:bodyPr/>
                    <a:lstStyle/>
                    <a:p>
                      <a:r>
                        <a:rPr lang="en-US" dirty="0"/>
                        <a:t>Want to approach to all the sneaker sales</a:t>
                      </a:r>
                    </a:p>
                  </a:txBody>
                  <a:tcPr/>
                </a:tc>
                <a:extLst>
                  <a:ext uri="{0D108BD9-81ED-4DB2-BD59-A6C34878D82A}">
                    <a16:rowId xmlns:a16="http://schemas.microsoft.com/office/drawing/2014/main" val="2429010680"/>
                  </a:ext>
                </a:extLst>
              </a:tr>
              <a:tr h="370840">
                <a:tc>
                  <a:txBody>
                    <a:bodyPr/>
                    <a:lstStyle/>
                    <a:p>
                      <a:r>
                        <a:rPr lang="en-US" dirty="0"/>
                        <a:t>The Sneaker Sales Website</a:t>
                      </a:r>
                    </a:p>
                  </a:txBody>
                  <a:tcPr/>
                </a:tc>
                <a:tc>
                  <a:txBody>
                    <a:bodyPr/>
                    <a:lstStyle/>
                    <a:p>
                      <a:r>
                        <a:rPr lang="en-US" dirty="0"/>
                        <a:t>Is a website</a:t>
                      </a:r>
                    </a:p>
                  </a:txBody>
                  <a:tcPr/>
                </a:tc>
                <a:extLst>
                  <a:ext uri="{0D108BD9-81ED-4DB2-BD59-A6C34878D82A}">
                    <a16:rowId xmlns:a16="http://schemas.microsoft.com/office/drawing/2014/main" val="781870538"/>
                  </a:ext>
                </a:extLst>
              </a:tr>
              <a:tr h="370840">
                <a:tc>
                  <a:txBody>
                    <a:bodyPr/>
                    <a:lstStyle/>
                    <a:p>
                      <a:r>
                        <a:rPr lang="en-US" dirty="0"/>
                        <a:t>That</a:t>
                      </a:r>
                    </a:p>
                  </a:txBody>
                  <a:tcPr/>
                </a:tc>
                <a:tc>
                  <a:txBody>
                    <a:bodyPr/>
                    <a:lstStyle/>
                    <a:p>
                      <a:r>
                        <a:rPr lang="en-US" dirty="0"/>
                        <a:t>Notify them when there are new sales for those sneakers that they are interested.</a:t>
                      </a:r>
                    </a:p>
                  </a:txBody>
                  <a:tcPr/>
                </a:tc>
                <a:extLst>
                  <a:ext uri="{0D108BD9-81ED-4DB2-BD59-A6C34878D82A}">
                    <a16:rowId xmlns:a16="http://schemas.microsoft.com/office/drawing/2014/main" val="2798766832"/>
                  </a:ext>
                </a:extLst>
              </a:tr>
              <a:tr h="370840">
                <a:tc>
                  <a:txBody>
                    <a:bodyPr/>
                    <a:lstStyle/>
                    <a:p>
                      <a:r>
                        <a:rPr lang="en-US" dirty="0"/>
                        <a:t>Unlike</a:t>
                      </a:r>
                    </a:p>
                  </a:txBody>
                  <a:tcPr/>
                </a:tc>
                <a:tc>
                  <a:txBody>
                    <a:bodyPr/>
                    <a:lstStyle/>
                    <a:p>
                      <a:r>
                        <a:rPr lang="en-US" dirty="0"/>
                        <a:t>Other websites of online shoe stores that the customers need to check each website for their own sales product.</a:t>
                      </a:r>
                    </a:p>
                  </a:txBody>
                  <a:tcPr/>
                </a:tc>
                <a:extLst>
                  <a:ext uri="{0D108BD9-81ED-4DB2-BD59-A6C34878D82A}">
                    <a16:rowId xmlns:a16="http://schemas.microsoft.com/office/drawing/2014/main" val="3585571377"/>
                  </a:ext>
                </a:extLst>
              </a:tr>
              <a:tr h="370840">
                <a:tc>
                  <a:txBody>
                    <a:bodyPr/>
                    <a:lstStyle/>
                    <a:p>
                      <a:r>
                        <a:rPr lang="en-US" dirty="0"/>
                        <a:t>Our product</a:t>
                      </a:r>
                    </a:p>
                  </a:txBody>
                  <a:tcPr/>
                </a:tc>
                <a:tc>
                  <a:txBody>
                    <a:bodyPr/>
                    <a:lstStyle/>
                    <a:p>
                      <a:r>
                        <a:rPr lang="en-US" sz="1800" kern="1200" dirty="0">
                          <a:solidFill>
                            <a:schemeClr val="dk1"/>
                          </a:solidFill>
                          <a:effectLst/>
                          <a:latin typeface="+mn-lt"/>
                          <a:ea typeface="+mn-ea"/>
                          <a:cs typeface="+mn-cs"/>
                        </a:rPr>
                        <a:t>Notify them when there are new sales for those sneakers that they are interested, and provide them a place to get the sales they have requested. </a:t>
                      </a:r>
                      <a:endParaRPr lang="en-US" dirty="0"/>
                    </a:p>
                  </a:txBody>
                  <a:tcPr/>
                </a:tc>
                <a:extLst>
                  <a:ext uri="{0D108BD9-81ED-4DB2-BD59-A6C34878D82A}">
                    <a16:rowId xmlns:a16="http://schemas.microsoft.com/office/drawing/2014/main" val="3531685227"/>
                  </a:ext>
                </a:extLst>
              </a:tr>
            </a:tbl>
          </a:graphicData>
        </a:graphic>
      </p:graphicFrame>
    </p:spTree>
    <p:extLst>
      <p:ext uri="{BB962C8B-B14F-4D97-AF65-F5344CB8AC3E}">
        <p14:creationId xmlns:p14="http://schemas.microsoft.com/office/powerpoint/2010/main" val="297031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2E85-E3A3-471C-8E90-6B82359EA367}"/>
              </a:ext>
            </a:extLst>
          </p:cNvPr>
          <p:cNvSpPr>
            <a:spLocks noGrp="1"/>
          </p:cNvSpPr>
          <p:nvPr>
            <p:ph type="title"/>
          </p:nvPr>
        </p:nvSpPr>
        <p:spPr/>
        <p:txBody>
          <a:bodyPr/>
          <a:lstStyle/>
          <a:p>
            <a:r>
              <a:rPr lang="en-US" dirty="0"/>
              <a:t>III. Project management</a:t>
            </a:r>
            <a:br>
              <a:rPr lang="en-US" dirty="0"/>
            </a:br>
            <a:r>
              <a:rPr lang="en-US" dirty="0"/>
              <a:t>1.Organization structure</a:t>
            </a:r>
          </a:p>
        </p:txBody>
      </p:sp>
      <p:pic>
        <p:nvPicPr>
          <p:cNvPr id="5" name="Content Placeholder 4" descr="A screenshot of a social media post&#10;&#10;Description automatically generated">
            <a:extLst>
              <a:ext uri="{FF2B5EF4-FFF2-40B4-BE49-F238E27FC236}">
                <a16:creationId xmlns:a16="http://schemas.microsoft.com/office/drawing/2014/main" id="{899BE7E1-438B-41D7-BD0C-0EA89EC6DC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819" b="64975"/>
          <a:stretch/>
        </p:blipFill>
        <p:spPr>
          <a:xfrm>
            <a:off x="1346956" y="1690688"/>
            <a:ext cx="9498087" cy="4173630"/>
          </a:xfrm>
        </p:spPr>
      </p:pic>
    </p:spTree>
    <p:extLst>
      <p:ext uri="{BB962C8B-B14F-4D97-AF65-F5344CB8AC3E}">
        <p14:creationId xmlns:p14="http://schemas.microsoft.com/office/powerpoint/2010/main" val="262260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EBB1-BB91-4F47-B37D-1EB55C653723}"/>
              </a:ext>
            </a:extLst>
          </p:cNvPr>
          <p:cNvSpPr>
            <a:spLocks noGrp="1"/>
          </p:cNvSpPr>
          <p:nvPr>
            <p:ph type="title"/>
          </p:nvPr>
        </p:nvSpPr>
        <p:spPr/>
        <p:txBody>
          <a:bodyPr/>
          <a:lstStyle/>
          <a:p>
            <a:r>
              <a:rPr lang="en-US" dirty="0"/>
              <a:t>III. Project management</a:t>
            </a:r>
            <a:br>
              <a:rPr lang="en-US" dirty="0"/>
            </a:br>
            <a:r>
              <a:rPr lang="en-US" dirty="0"/>
              <a:t>2. Roles and Responsibilities</a:t>
            </a:r>
          </a:p>
        </p:txBody>
      </p:sp>
      <p:graphicFrame>
        <p:nvGraphicFramePr>
          <p:cNvPr id="6" name="Table 6">
            <a:extLst>
              <a:ext uri="{FF2B5EF4-FFF2-40B4-BE49-F238E27FC236}">
                <a16:creationId xmlns:a16="http://schemas.microsoft.com/office/drawing/2014/main" id="{B8149A30-A5A8-4537-BAC1-C20B6910A29D}"/>
              </a:ext>
            </a:extLst>
          </p:cNvPr>
          <p:cNvGraphicFramePr>
            <a:graphicFrameLocks noGrp="1"/>
          </p:cNvGraphicFramePr>
          <p:nvPr>
            <p:ph idx="1"/>
            <p:extLst>
              <p:ext uri="{D42A27DB-BD31-4B8C-83A1-F6EECF244321}">
                <p14:modId xmlns:p14="http://schemas.microsoft.com/office/powerpoint/2010/main" val="2485590781"/>
              </p:ext>
            </p:extLst>
          </p:nvPr>
        </p:nvGraphicFramePr>
        <p:xfrm>
          <a:off x="838200" y="1825625"/>
          <a:ext cx="10515600" cy="4485640"/>
        </p:xfrm>
        <a:graphic>
          <a:graphicData uri="http://schemas.openxmlformats.org/drawingml/2006/table">
            <a:tbl>
              <a:tblPr firstRow="1" bandRow="1">
                <a:tableStyleId>{5C22544A-7EE6-4342-B048-85BDC9FD1C3A}</a:tableStyleId>
              </a:tblPr>
              <a:tblGrid>
                <a:gridCol w="2049379">
                  <a:extLst>
                    <a:ext uri="{9D8B030D-6E8A-4147-A177-3AD203B41FA5}">
                      <a16:colId xmlns:a16="http://schemas.microsoft.com/office/drawing/2014/main" val="1972367802"/>
                    </a:ext>
                  </a:extLst>
                </a:gridCol>
                <a:gridCol w="8466221">
                  <a:extLst>
                    <a:ext uri="{9D8B030D-6E8A-4147-A177-3AD203B41FA5}">
                      <a16:colId xmlns:a16="http://schemas.microsoft.com/office/drawing/2014/main" val="2036804842"/>
                    </a:ext>
                  </a:extLst>
                </a:gridCol>
              </a:tblGrid>
              <a:tr h="370840">
                <a:tc>
                  <a:txBody>
                    <a:bodyPr/>
                    <a:lstStyle/>
                    <a:p>
                      <a:r>
                        <a:rPr lang="en-US" dirty="0"/>
                        <a:t>Person</a:t>
                      </a:r>
                    </a:p>
                  </a:txBody>
                  <a:tcPr/>
                </a:tc>
                <a:tc>
                  <a:txBody>
                    <a:bodyPr/>
                    <a:lstStyle/>
                    <a:p>
                      <a:r>
                        <a:rPr lang="en-US" dirty="0"/>
                        <a:t>Role</a:t>
                      </a:r>
                    </a:p>
                  </a:txBody>
                  <a:tcPr/>
                </a:tc>
                <a:extLst>
                  <a:ext uri="{0D108BD9-81ED-4DB2-BD59-A6C34878D82A}">
                    <a16:rowId xmlns:a16="http://schemas.microsoft.com/office/drawing/2014/main" val="1546161731"/>
                  </a:ext>
                </a:extLst>
              </a:tr>
              <a:tr h="370840">
                <a:tc>
                  <a:txBody>
                    <a:bodyPr/>
                    <a:lstStyle/>
                    <a:p>
                      <a:r>
                        <a:rPr lang="en-US" dirty="0"/>
                        <a:t>Project Manager</a:t>
                      </a:r>
                    </a:p>
                  </a:txBody>
                  <a:tcPr/>
                </a:tc>
                <a:tc>
                  <a:txBody>
                    <a:bodyPr/>
                    <a:lstStyle/>
                    <a:p>
                      <a:r>
                        <a:rPr lang="en-US" sz="1800" kern="1200" dirty="0">
                          <a:solidFill>
                            <a:schemeClr val="dk1"/>
                          </a:solidFill>
                          <a:effectLst/>
                          <a:latin typeface="+mn-lt"/>
                          <a:ea typeface="+mn-ea"/>
                          <a:cs typeface="+mn-cs"/>
                        </a:rPr>
                        <a:t>The Project Manager allocates resources, shapes priorities, coordinates interactions with the customers and users, and generally tries to keep the project team focused on the right goal. The Project Manager also establishes a set of practices that ensure the integrity and quality of project artifacts. The project manager also join in each roles for supervision and assistance. </a:t>
                      </a:r>
                      <a:endParaRPr lang="en-US" dirty="0"/>
                    </a:p>
                  </a:txBody>
                  <a:tcPr/>
                </a:tc>
                <a:extLst>
                  <a:ext uri="{0D108BD9-81ED-4DB2-BD59-A6C34878D82A}">
                    <a16:rowId xmlns:a16="http://schemas.microsoft.com/office/drawing/2014/main" val="811999129"/>
                  </a:ext>
                </a:extLst>
              </a:tr>
              <a:tr h="370840">
                <a:tc>
                  <a:txBody>
                    <a:bodyPr/>
                    <a:lstStyle/>
                    <a:p>
                      <a:r>
                        <a:rPr lang="en-US" dirty="0"/>
                        <a:t>Architect</a:t>
                      </a:r>
                    </a:p>
                  </a:txBody>
                  <a:tcPr/>
                </a:tc>
                <a:tc>
                  <a:txBody>
                    <a:bodyPr/>
                    <a:lstStyle/>
                    <a:p>
                      <a:r>
                        <a:rPr lang="en-US" sz="1800" kern="1200" dirty="0">
                          <a:solidFill>
                            <a:schemeClr val="dk1"/>
                          </a:solidFill>
                          <a:effectLst/>
                          <a:latin typeface="+mn-lt"/>
                          <a:ea typeface="+mn-ea"/>
                          <a:cs typeface="+mn-cs"/>
                        </a:rPr>
                        <a:t>The Architect leads and coordinates technical activities and artifacts throughout the project. The Architect determines, provides and explain key components and the organization of these components to form the architecture. They need to form an </a:t>
                      </a:r>
                      <a:endParaRPr lang="en-US" dirty="0"/>
                    </a:p>
                    <a:p>
                      <a:r>
                        <a:rPr lang="en-US" sz="1800" kern="1200" dirty="0">
                          <a:solidFill>
                            <a:schemeClr val="dk1"/>
                          </a:solidFill>
                          <a:effectLst/>
                          <a:latin typeface="+mn-lt"/>
                          <a:ea typeface="+mn-ea"/>
                          <a:cs typeface="+mn-cs"/>
                        </a:rPr>
                        <a:t>architecture following a certain styles like MVC, n-tier, and microservices. How components are connected, which languages are used for each component are two questions that need to be answered by the architect. </a:t>
                      </a:r>
                      <a:endParaRPr lang="en-US" dirty="0"/>
                    </a:p>
                  </a:txBody>
                  <a:tcPr/>
                </a:tc>
                <a:extLst>
                  <a:ext uri="{0D108BD9-81ED-4DB2-BD59-A6C34878D82A}">
                    <a16:rowId xmlns:a16="http://schemas.microsoft.com/office/drawing/2014/main" val="519002948"/>
                  </a:ext>
                </a:extLst>
              </a:tr>
              <a:tr h="370840">
                <a:tc>
                  <a:txBody>
                    <a:bodyPr/>
                    <a:lstStyle/>
                    <a:p>
                      <a:r>
                        <a:rPr lang="en-US" dirty="0"/>
                        <a:t>Requirements Specialist</a:t>
                      </a:r>
                    </a:p>
                  </a:txBody>
                  <a:tcPr/>
                </a:tc>
                <a:tc>
                  <a:txBody>
                    <a:bodyPr/>
                    <a:lstStyle/>
                    <a:p>
                      <a:r>
                        <a:rPr lang="en-US" sz="1800" kern="1200" dirty="0">
                          <a:solidFill>
                            <a:schemeClr val="dk1"/>
                          </a:solidFill>
                          <a:effectLst/>
                          <a:latin typeface="+mn-lt"/>
                          <a:ea typeface="+mn-ea"/>
                          <a:cs typeface="+mn-cs"/>
                        </a:rPr>
                        <a:t>The requirements specialist is the one that finds and analyzes requirements of the project. They also have to determine and draw use-case models and </a:t>
                      </a:r>
                      <a:r>
                        <a:rPr lang="en-US" sz="1800" kern="1200" dirty="0" err="1">
                          <a:solidFill>
                            <a:schemeClr val="dk1"/>
                          </a:solidFill>
                          <a:effectLst/>
                          <a:latin typeface="+mn-lt"/>
                          <a:ea typeface="+mn-ea"/>
                          <a:cs typeface="+mn-cs"/>
                        </a:rPr>
                        <a:t>specificate</a:t>
                      </a:r>
                      <a:r>
                        <a:rPr lang="en-US" sz="1800" kern="1200" dirty="0">
                          <a:solidFill>
                            <a:schemeClr val="dk1"/>
                          </a:solidFill>
                          <a:effectLst/>
                          <a:latin typeface="+mn-lt"/>
                          <a:ea typeface="+mn-ea"/>
                          <a:cs typeface="+mn-cs"/>
                        </a:rPr>
                        <a:t> them into the project’s feature. </a:t>
                      </a:r>
                      <a:endParaRPr lang="en-US" dirty="0"/>
                    </a:p>
                  </a:txBody>
                  <a:tcPr/>
                </a:tc>
                <a:extLst>
                  <a:ext uri="{0D108BD9-81ED-4DB2-BD59-A6C34878D82A}">
                    <a16:rowId xmlns:a16="http://schemas.microsoft.com/office/drawing/2014/main" val="3251806429"/>
                  </a:ext>
                </a:extLst>
              </a:tr>
            </a:tbl>
          </a:graphicData>
        </a:graphic>
      </p:graphicFrame>
    </p:spTree>
    <p:extLst>
      <p:ext uri="{BB962C8B-B14F-4D97-AF65-F5344CB8AC3E}">
        <p14:creationId xmlns:p14="http://schemas.microsoft.com/office/powerpoint/2010/main" val="116083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EBB1-BB91-4F47-B37D-1EB55C653723}"/>
              </a:ext>
            </a:extLst>
          </p:cNvPr>
          <p:cNvSpPr>
            <a:spLocks noGrp="1"/>
          </p:cNvSpPr>
          <p:nvPr>
            <p:ph type="title"/>
          </p:nvPr>
        </p:nvSpPr>
        <p:spPr/>
        <p:txBody>
          <a:bodyPr/>
          <a:lstStyle/>
          <a:p>
            <a:r>
              <a:rPr lang="en-US" dirty="0"/>
              <a:t>III. Project management</a:t>
            </a:r>
            <a:br>
              <a:rPr lang="en-US" dirty="0"/>
            </a:br>
            <a:r>
              <a:rPr lang="en-US" dirty="0"/>
              <a:t>2. Roles and Responsibilities</a:t>
            </a:r>
          </a:p>
        </p:txBody>
      </p:sp>
      <p:graphicFrame>
        <p:nvGraphicFramePr>
          <p:cNvPr id="6" name="Table 6">
            <a:extLst>
              <a:ext uri="{FF2B5EF4-FFF2-40B4-BE49-F238E27FC236}">
                <a16:creationId xmlns:a16="http://schemas.microsoft.com/office/drawing/2014/main" id="{B8149A30-A5A8-4537-BAC1-C20B6910A29D}"/>
              </a:ext>
            </a:extLst>
          </p:cNvPr>
          <p:cNvGraphicFramePr>
            <a:graphicFrameLocks noGrp="1"/>
          </p:cNvGraphicFramePr>
          <p:nvPr>
            <p:ph idx="1"/>
            <p:extLst>
              <p:ext uri="{D42A27DB-BD31-4B8C-83A1-F6EECF244321}">
                <p14:modId xmlns:p14="http://schemas.microsoft.com/office/powerpoint/2010/main" val="1561990944"/>
              </p:ext>
            </p:extLst>
          </p:nvPr>
        </p:nvGraphicFramePr>
        <p:xfrm>
          <a:off x="838200" y="1825625"/>
          <a:ext cx="10515600" cy="4577080"/>
        </p:xfrm>
        <a:graphic>
          <a:graphicData uri="http://schemas.openxmlformats.org/drawingml/2006/table">
            <a:tbl>
              <a:tblPr firstRow="1" bandRow="1">
                <a:tableStyleId>{5C22544A-7EE6-4342-B048-85BDC9FD1C3A}</a:tableStyleId>
              </a:tblPr>
              <a:tblGrid>
                <a:gridCol w="2049379">
                  <a:extLst>
                    <a:ext uri="{9D8B030D-6E8A-4147-A177-3AD203B41FA5}">
                      <a16:colId xmlns:a16="http://schemas.microsoft.com/office/drawing/2014/main" val="1972367802"/>
                    </a:ext>
                  </a:extLst>
                </a:gridCol>
                <a:gridCol w="8466221">
                  <a:extLst>
                    <a:ext uri="{9D8B030D-6E8A-4147-A177-3AD203B41FA5}">
                      <a16:colId xmlns:a16="http://schemas.microsoft.com/office/drawing/2014/main" val="2036804842"/>
                    </a:ext>
                  </a:extLst>
                </a:gridCol>
              </a:tblGrid>
              <a:tr h="370840">
                <a:tc>
                  <a:txBody>
                    <a:bodyPr/>
                    <a:lstStyle/>
                    <a:p>
                      <a:r>
                        <a:rPr lang="en-US" dirty="0"/>
                        <a:t>Person</a:t>
                      </a:r>
                    </a:p>
                  </a:txBody>
                  <a:tcPr/>
                </a:tc>
                <a:tc>
                  <a:txBody>
                    <a:bodyPr/>
                    <a:lstStyle/>
                    <a:p>
                      <a:r>
                        <a:rPr lang="en-US" dirty="0"/>
                        <a:t>Role</a:t>
                      </a:r>
                    </a:p>
                  </a:txBody>
                  <a:tcPr/>
                </a:tc>
                <a:extLst>
                  <a:ext uri="{0D108BD9-81ED-4DB2-BD59-A6C34878D82A}">
                    <a16:rowId xmlns:a16="http://schemas.microsoft.com/office/drawing/2014/main" val="1546161731"/>
                  </a:ext>
                </a:extLst>
              </a:tr>
              <a:tr h="370840">
                <a:tc>
                  <a:txBody>
                    <a:bodyPr/>
                    <a:lstStyle/>
                    <a:p>
                      <a:r>
                        <a:rPr lang="en-US" sz="1800" kern="1200" dirty="0">
                          <a:solidFill>
                            <a:schemeClr val="dk1"/>
                          </a:solidFill>
                          <a:effectLst/>
                          <a:latin typeface="+mn-lt"/>
                          <a:ea typeface="+mn-ea"/>
                          <a:cs typeface="+mn-cs"/>
                        </a:rPr>
                        <a:t>Designer</a:t>
                      </a:r>
                      <a:endParaRPr lang="en-US" dirty="0"/>
                    </a:p>
                  </a:txBody>
                  <a:tcPr/>
                </a:tc>
                <a:tc>
                  <a:txBody>
                    <a:bodyPr/>
                    <a:lstStyle/>
                    <a:p>
                      <a:r>
                        <a:rPr lang="en-US" sz="1800" kern="1200" dirty="0">
                          <a:solidFill>
                            <a:schemeClr val="dk1"/>
                          </a:solidFill>
                          <a:effectLst/>
                          <a:latin typeface="+mn-lt"/>
                          <a:ea typeface="+mn-ea"/>
                          <a:cs typeface="+mn-cs"/>
                        </a:rPr>
                        <a:t>The designer leads and coordinates the prototyping and design of the Web interface, by capturing requirements on the Web interface, including usability requirements, building Web page prototypes, involving other stakeholders of the Web interface, </a:t>
                      </a:r>
                      <a:endParaRPr lang="en-US" dirty="0"/>
                    </a:p>
                    <a:p>
                      <a:r>
                        <a:rPr lang="en-US" sz="1800" kern="1200" dirty="0">
                          <a:solidFill>
                            <a:schemeClr val="dk1"/>
                          </a:solidFill>
                          <a:effectLst/>
                          <a:latin typeface="+mn-lt"/>
                          <a:ea typeface="+mn-ea"/>
                          <a:cs typeface="+mn-cs"/>
                        </a:rPr>
                        <a:t>such as end-users, in usability reviews and use testing sessions,  and reviewing and providing the appropriate feedback on the final implementation of the Web interface (as created by other developers, i.e. designers and implementers).</a:t>
                      </a:r>
                      <a:endParaRPr lang="en-US" dirty="0"/>
                    </a:p>
                  </a:txBody>
                  <a:tcPr/>
                </a:tc>
                <a:extLst>
                  <a:ext uri="{0D108BD9-81ED-4DB2-BD59-A6C34878D82A}">
                    <a16:rowId xmlns:a16="http://schemas.microsoft.com/office/drawing/2014/main" val="811999129"/>
                  </a:ext>
                </a:extLst>
              </a:tr>
              <a:tr h="370840">
                <a:tc>
                  <a:txBody>
                    <a:bodyPr/>
                    <a:lstStyle/>
                    <a:p>
                      <a:r>
                        <a:rPr lang="en-US" sz="1800" kern="1200" dirty="0">
                          <a:solidFill>
                            <a:schemeClr val="dk1"/>
                          </a:solidFill>
                          <a:effectLst/>
                          <a:latin typeface="+mn-lt"/>
                          <a:ea typeface="+mn-ea"/>
                          <a:cs typeface="+mn-cs"/>
                        </a:rPr>
                        <a:t>Software Engineer (Developer) </a:t>
                      </a:r>
                      <a:endParaRPr lang="en-US" dirty="0"/>
                    </a:p>
                  </a:txBody>
                  <a:tcPr/>
                </a:tc>
                <a:tc>
                  <a:txBody>
                    <a:bodyPr/>
                    <a:lstStyle/>
                    <a:p>
                      <a:r>
                        <a:rPr lang="en-US" sz="1800" kern="1200" dirty="0">
                          <a:solidFill>
                            <a:schemeClr val="dk1"/>
                          </a:solidFill>
                          <a:effectLst/>
                          <a:latin typeface="+mn-lt"/>
                          <a:ea typeface="+mn-ea"/>
                          <a:cs typeface="+mn-cs"/>
                        </a:rPr>
                        <a:t>Responsibilities for coding and transferring the design into a real Website and help tester find and fix bugs after coding. May also provide assistance to other roles as necessary. The developer also design the database for system and implement them for compatibility with system which has been created as said above. </a:t>
                      </a:r>
                      <a:endParaRPr lang="en-US" dirty="0"/>
                    </a:p>
                  </a:txBody>
                  <a:tcPr/>
                </a:tc>
                <a:extLst>
                  <a:ext uri="{0D108BD9-81ED-4DB2-BD59-A6C34878D82A}">
                    <a16:rowId xmlns:a16="http://schemas.microsoft.com/office/drawing/2014/main" val="519002948"/>
                  </a:ext>
                </a:extLst>
              </a:tr>
              <a:tr h="370840">
                <a:tc>
                  <a:txBody>
                    <a:bodyPr/>
                    <a:lstStyle/>
                    <a:p>
                      <a:r>
                        <a:rPr lang="en-US" sz="1800" kern="1200" dirty="0">
                          <a:solidFill>
                            <a:schemeClr val="dk1"/>
                          </a:solidFill>
                          <a:effectLst/>
                          <a:latin typeface="+mn-lt"/>
                          <a:ea typeface="+mn-ea"/>
                          <a:cs typeface="+mn-cs"/>
                        </a:rPr>
                        <a:t>Tester </a:t>
                      </a:r>
                      <a:endParaRPr lang="en-US" dirty="0"/>
                    </a:p>
                  </a:txBody>
                  <a:tcPr/>
                </a:tc>
                <a:tc>
                  <a:txBody>
                    <a:bodyPr/>
                    <a:lstStyle/>
                    <a:p>
                      <a:r>
                        <a:rPr lang="en-US" sz="1800" kern="1200" dirty="0">
                          <a:solidFill>
                            <a:schemeClr val="dk1"/>
                          </a:solidFill>
                          <a:effectLst/>
                          <a:latin typeface="+mn-lt"/>
                          <a:ea typeface="+mn-ea"/>
                          <a:cs typeface="+mn-cs"/>
                        </a:rPr>
                        <a:t>Responsibilities for testing the program of the website (use test cases have been made), finding bugs. May also provide assistance to other roles as necessary.</a:t>
                      </a:r>
                      <a:endParaRPr lang="en-US" dirty="0"/>
                    </a:p>
                  </a:txBody>
                  <a:tcPr/>
                </a:tc>
                <a:extLst>
                  <a:ext uri="{0D108BD9-81ED-4DB2-BD59-A6C34878D82A}">
                    <a16:rowId xmlns:a16="http://schemas.microsoft.com/office/drawing/2014/main" val="3251806429"/>
                  </a:ext>
                </a:extLst>
              </a:tr>
              <a:tr h="370840">
                <a:tc>
                  <a:txBody>
                    <a:bodyPr/>
                    <a:lstStyle/>
                    <a:p>
                      <a:r>
                        <a:rPr lang="en-US" sz="1800" kern="1200" dirty="0">
                          <a:solidFill>
                            <a:schemeClr val="dk1"/>
                          </a:solidFill>
                          <a:effectLst/>
                          <a:latin typeface="+mn-lt"/>
                          <a:ea typeface="+mn-ea"/>
                          <a:cs typeface="+mn-cs"/>
                        </a:rPr>
                        <a:t>Reporter </a:t>
                      </a:r>
                      <a:endParaRPr lang="en-US" dirty="0"/>
                    </a:p>
                  </a:txBody>
                  <a:tcPr/>
                </a:tc>
                <a:tc>
                  <a:txBody>
                    <a:bodyPr/>
                    <a:lstStyle/>
                    <a:p>
                      <a:r>
                        <a:rPr lang="en-US" sz="1800" kern="1200" dirty="0">
                          <a:solidFill>
                            <a:schemeClr val="dk1"/>
                          </a:solidFill>
                          <a:effectLst/>
                          <a:latin typeface="+mn-lt"/>
                          <a:ea typeface="+mn-ea"/>
                          <a:cs typeface="+mn-cs"/>
                        </a:rPr>
                        <a:t>Reporter must record the work done in a general and complete manner. They then write these into weekly reports.</a:t>
                      </a:r>
                      <a:endParaRPr lang="en-US" dirty="0"/>
                    </a:p>
                  </a:txBody>
                  <a:tcPr/>
                </a:tc>
                <a:extLst>
                  <a:ext uri="{0D108BD9-81ED-4DB2-BD59-A6C34878D82A}">
                    <a16:rowId xmlns:a16="http://schemas.microsoft.com/office/drawing/2014/main" val="570420755"/>
                  </a:ext>
                </a:extLst>
              </a:tr>
            </a:tbl>
          </a:graphicData>
        </a:graphic>
      </p:graphicFrame>
    </p:spTree>
    <p:extLst>
      <p:ext uri="{BB962C8B-B14F-4D97-AF65-F5344CB8AC3E}">
        <p14:creationId xmlns:p14="http://schemas.microsoft.com/office/powerpoint/2010/main" val="293056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CEB89D-98ED-4D21-8CC9-499E16A1C220}"/>
              </a:ext>
            </a:extLst>
          </p:cNvPr>
          <p:cNvSpPr>
            <a:spLocks noGrp="1"/>
          </p:cNvSpPr>
          <p:nvPr>
            <p:ph type="title"/>
          </p:nvPr>
        </p:nvSpPr>
        <p:spPr>
          <a:xfrm>
            <a:off x="312904" y="640081"/>
            <a:ext cx="4028490" cy="3681976"/>
          </a:xfrm>
          <a:noFill/>
        </p:spPr>
        <p:txBody>
          <a:bodyPr vert="horz" lIns="91440" tIns="45720" rIns="91440" bIns="45720" rtlCol="0" anchor="b">
            <a:normAutofit/>
          </a:bodyPr>
          <a:lstStyle/>
          <a:p>
            <a:pPr algn="r"/>
            <a:r>
              <a:rPr lang="en-US" sz="5400" dirty="0">
                <a:solidFill>
                  <a:schemeClr val="bg1"/>
                </a:solidFill>
              </a:rPr>
              <a:t>IV. Software Requirements</a:t>
            </a:r>
          </a:p>
        </p:txBody>
      </p:sp>
      <p:pic>
        <p:nvPicPr>
          <p:cNvPr id="4" name="Picture 3">
            <a:extLst>
              <a:ext uri="{FF2B5EF4-FFF2-40B4-BE49-F238E27FC236}">
                <a16:creationId xmlns:a16="http://schemas.microsoft.com/office/drawing/2014/main" id="{1F550C58-C84A-491C-B3F7-D4B80EDDDB32}"/>
              </a:ext>
            </a:extLst>
          </p:cNvPr>
          <p:cNvPicPr>
            <a:picLocks noChangeAspect="1"/>
          </p:cNvPicPr>
          <p:nvPr/>
        </p:nvPicPr>
        <p:blipFill rotWithShape="1">
          <a:blip r:embed="rId2"/>
          <a:srcRect r="-34" b="1843"/>
          <a:stretch/>
        </p:blipFill>
        <p:spPr>
          <a:xfrm>
            <a:off x="4654297" y="10"/>
            <a:ext cx="7537704" cy="6857990"/>
          </a:xfrm>
          <a:prstGeom prst="rect">
            <a:avLst/>
          </a:prstGeom>
        </p:spPr>
      </p:pic>
    </p:spTree>
    <p:extLst>
      <p:ext uri="{BB962C8B-B14F-4D97-AF65-F5344CB8AC3E}">
        <p14:creationId xmlns:p14="http://schemas.microsoft.com/office/powerpoint/2010/main" val="204339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9F53-03A3-4C10-8DB4-4196C3698255}"/>
              </a:ext>
            </a:extLst>
          </p:cNvPr>
          <p:cNvSpPr>
            <a:spLocks noGrp="1"/>
          </p:cNvSpPr>
          <p:nvPr>
            <p:ph type="title"/>
          </p:nvPr>
        </p:nvSpPr>
        <p:spPr/>
        <p:txBody>
          <a:bodyPr/>
          <a:lstStyle/>
          <a:p>
            <a:r>
              <a:rPr lang="en-US" dirty="0"/>
              <a:t>III. Software Requirements</a:t>
            </a:r>
          </a:p>
        </p:txBody>
      </p:sp>
      <p:sp>
        <p:nvSpPr>
          <p:cNvPr id="3" name="Content Placeholder 2">
            <a:extLst>
              <a:ext uri="{FF2B5EF4-FFF2-40B4-BE49-F238E27FC236}">
                <a16:creationId xmlns:a16="http://schemas.microsoft.com/office/drawing/2014/main" id="{CE1E2F77-1B81-4F99-A714-D72F715932AA}"/>
              </a:ext>
            </a:extLst>
          </p:cNvPr>
          <p:cNvSpPr>
            <a:spLocks noGrp="1"/>
          </p:cNvSpPr>
          <p:nvPr>
            <p:ph idx="1"/>
          </p:nvPr>
        </p:nvSpPr>
        <p:spPr/>
        <p:txBody>
          <a:bodyPr/>
          <a:lstStyle/>
          <a:p>
            <a:r>
              <a:rPr lang="en-US" dirty="0"/>
              <a:t>Non-Functional Requirements</a:t>
            </a:r>
          </a:p>
          <a:p>
            <a:pPr marL="0" indent="0">
              <a:buNone/>
            </a:pPr>
            <a:endParaRPr lang="en-US" dirty="0"/>
          </a:p>
        </p:txBody>
      </p:sp>
      <p:graphicFrame>
        <p:nvGraphicFramePr>
          <p:cNvPr id="4" name="Table 4">
            <a:extLst>
              <a:ext uri="{FF2B5EF4-FFF2-40B4-BE49-F238E27FC236}">
                <a16:creationId xmlns:a16="http://schemas.microsoft.com/office/drawing/2014/main" id="{098974D4-BBBA-49CF-A5C6-A0B55D0027F1}"/>
              </a:ext>
            </a:extLst>
          </p:cNvPr>
          <p:cNvGraphicFramePr>
            <a:graphicFrameLocks noGrp="1"/>
          </p:cNvGraphicFramePr>
          <p:nvPr>
            <p:extLst>
              <p:ext uri="{D42A27DB-BD31-4B8C-83A1-F6EECF244321}">
                <p14:modId xmlns:p14="http://schemas.microsoft.com/office/powerpoint/2010/main" val="1927484236"/>
              </p:ext>
            </p:extLst>
          </p:nvPr>
        </p:nvGraphicFramePr>
        <p:xfrm>
          <a:off x="838199" y="2743200"/>
          <a:ext cx="10952748" cy="3210560"/>
        </p:xfrm>
        <a:graphic>
          <a:graphicData uri="http://schemas.openxmlformats.org/drawingml/2006/table">
            <a:tbl>
              <a:tblPr firstRow="1" bandRow="1">
                <a:tableStyleId>{5C22544A-7EE6-4342-B048-85BDC9FD1C3A}</a:tableStyleId>
              </a:tblPr>
              <a:tblGrid>
                <a:gridCol w="5476374">
                  <a:extLst>
                    <a:ext uri="{9D8B030D-6E8A-4147-A177-3AD203B41FA5}">
                      <a16:colId xmlns:a16="http://schemas.microsoft.com/office/drawing/2014/main" val="1242268220"/>
                    </a:ext>
                  </a:extLst>
                </a:gridCol>
                <a:gridCol w="5476374">
                  <a:extLst>
                    <a:ext uri="{9D8B030D-6E8A-4147-A177-3AD203B41FA5}">
                      <a16:colId xmlns:a16="http://schemas.microsoft.com/office/drawing/2014/main" val="2177424651"/>
                    </a:ext>
                  </a:extLst>
                </a:gridCol>
              </a:tblGrid>
              <a:tr h="256317">
                <a:tc>
                  <a:txBody>
                    <a:bodyPr/>
                    <a:lstStyle/>
                    <a:p>
                      <a:r>
                        <a:rPr lang="en-US" dirty="0"/>
                        <a:t>Name</a:t>
                      </a:r>
                    </a:p>
                  </a:txBody>
                  <a:tcPr/>
                </a:tc>
                <a:tc>
                  <a:txBody>
                    <a:bodyPr/>
                    <a:lstStyle/>
                    <a:p>
                      <a:r>
                        <a:rPr lang="en-US" dirty="0"/>
                        <a:t>Detail</a:t>
                      </a:r>
                    </a:p>
                  </a:txBody>
                  <a:tcPr/>
                </a:tc>
                <a:extLst>
                  <a:ext uri="{0D108BD9-81ED-4DB2-BD59-A6C34878D82A}">
                    <a16:rowId xmlns:a16="http://schemas.microsoft.com/office/drawing/2014/main" val="1152206372"/>
                  </a:ext>
                </a:extLst>
              </a:tr>
              <a:tr h="370840">
                <a:tc>
                  <a:txBody>
                    <a:bodyPr/>
                    <a:lstStyle/>
                    <a:p>
                      <a:r>
                        <a:rPr lang="en-US" dirty="0"/>
                        <a:t>Applicable standards</a:t>
                      </a:r>
                    </a:p>
                  </a:txBody>
                  <a:tcPr/>
                </a:tc>
                <a:tc>
                  <a:txBody>
                    <a:bodyPr/>
                    <a:lstStyle/>
                    <a:p>
                      <a:r>
                        <a:rPr lang="en-US" sz="1800" kern="1200" dirty="0">
                          <a:solidFill>
                            <a:schemeClr val="dk1"/>
                          </a:solidFill>
                          <a:effectLst/>
                          <a:latin typeface="+mn-lt"/>
                          <a:ea typeface="+mn-ea"/>
                          <a:cs typeface="+mn-cs"/>
                        </a:rPr>
                        <a:t>The website must comply with existing web standards (HTML, JAVA,TCP/IP, </a:t>
                      </a:r>
                      <a:r>
                        <a:rPr lang="en-US" sz="1800" kern="1200" dirty="0" err="1">
                          <a:solidFill>
                            <a:schemeClr val="dk1"/>
                          </a:solidFill>
                          <a:effectLst/>
                          <a:latin typeface="+mn-lt"/>
                          <a:ea typeface="+mn-ea"/>
                          <a:cs typeface="+mn-cs"/>
                        </a:rPr>
                        <a:t>etc</a:t>
                      </a:r>
                      <a:r>
                        <a:rPr lang="en-US" sz="1800" kern="1200" dirty="0">
                          <a:solidFill>
                            <a:schemeClr val="dk1"/>
                          </a:solidFill>
                          <a:effectLst/>
                          <a:latin typeface="+mn-lt"/>
                          <a:ea typeface="+mn-ea"/>
                          <a:cs typeface="+mn-cs"/>
                        </a:rPr>
                        <a:t>). </a:t>
                      </a:r>
                      <a:endParaRPr lang="en-US" dirty="0"/>
                    </a:p>
                    <a:p>
                      <a:r>
                        <a:rPr lang="en-US" sz="1800" kern="1200" dirty="0">
                          <a:solidFill>
                            <a:schemeClr val="dk1"/>
                          </a:solidFill>
                          <a:effectLst/>
                          <a:latin typeface="+mn-lt"/>
                          <a:ea typeface="+mn-ea"/>
                          <a:cs typeface="+mn-cs"/>
                        </a:rPr>
                        <a:t>The website must be accessible by multiple platforms (mobile, pc, </a:t>
                      </a:r>
                      <a:r>
                        <a:rPr lang="en-US" sz="1800" kern="1200" dirty="0" err="1">
                          <a:solidFill>
                            <a:schemeClr val="dk1"/>
                          </a:solidFill>
                          <a:effectLst/>
                          <a:latin typeface="+mn-lt"/>
                          <a:ea typeface="+mn-ea"/>
                          <a:cs typeface="+mn-cs"/>
                        </a:rPr>
                        <a:t>etc</a:t>
                      </a:r>
                      <a:r>
                        <a:rPr lang="en-US" sz="1800"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1874557064"/>
                  </a:ext>
                </a:extLst>
              </a:tr>
              <a:tr h="370840">
                <a:tc>
                  <a:txBody>
                    <a:bodyPr/>
                    <a:lstStyle/>
                    <a:p>
                      <a:r>
                        <a:rPr lang="en-US" dirty="0"/>
                        <a:t>System requirements</a:t>
                      </a:r>
                    </a:p>
                  </a:txBody>
                  <a:tcPr/>
                </a:tc>
                <a:tc>
                  <a:txBody>
                    <a:bodyPr/>
                    <a:lstStyle/>
                    <a:p>
                      <a:r>
                        <a:rPr lang="en-US" dirty="0"/>
                        <a:t>None specified</a:t>
                      </a:r>
                    </a:p>
                  </a:txBody>
                  <a:tcPr/>
                </a:tc>
                <a:extLst>
                  <a:ext uri="{0D108BD9-81ED-4DB2-BD59-A6C34878D82A}">
                    <a16:rowId xmlns:a16="http://schemas.microsoft.com/office/drawing/2014/main" val="2979726293"/>
                  </a:ext>
                </a:extLst>
              </a:tr>
              <a:tr h="370840">
                <a:tc>
                  <a:txBody>
                    <a:bodyPr/>
                    <a:lstStyle/>
                    <a:p>
                      <a:r>
                        <a:rPr lang="en-US" dirty="0"/>
                        <a:t>Performance Requirements</a:t>
                      </a:r>
                    </a:p>
                  </a:txBody>
                  <a:tcPr/>
                </a:tc>
                <a:tc>
                  <a:txBody>
                    <a:bodyPr/>
                    <a:lstStyle/>
                    <a:p>
                      <a:r>
                        <a:rPr lang="en-US" sz="1800" kern="1200" dirty="0">
                          <a:solidFill>
                            <a:schemeClr val="dk1"/>
                          </a:solidFill>
                          <a:effectLst/>
                          <a:latin typeface="+mn-lt"/>
                          <a:ea typeface="+mn-ea"/>
                          <a:cs typeface="+mn-cs"/>
                        </a:rPr>
                        <a:t>The website must be able to handle 2000 user at the same time. </a:t>
                      </a:r>
                      <a:endParaRPr lang="en-US" dirty="0"/>
                    </a:p>
                    <a:p>
                      <a:r>
                        <a:rPr lang="en-US" sz="1800" kern="1200" dirty="0">
                          <a:solidFill>
                            <a:schemeClr val="dk1"/>
                          </a:solidFill>
                          <a:effectLst/>
                          <a:latin typeface="+mn-lt"/>
                          <a:ea typeface="+mn-ea"/>
                          <a:cs typeface="+mn-cs"/>
                        </a:rPr>
                        <a:t>The website must handle the request quickly. </a:t>
                      </a:r>
                      <a:endParaRPr lang="en-US" dirty="0"/>
                    </a:p>
                  </a:txBody>
                  <a:tcPr/>
                </a:tc>
                <a:extLst>
                  <a:ext uri="{0D108BD9-81ED-4DB2-BD59-A6C34878D82A}">
                    <a16:rowId xmlns:a16="http://schemas.microsoft.com/office/drawing/2014/main" val="2242784346"/>
                  </a:ext>
                </a:extLst>
              </a:tr>
              <a:tr h="370840">
                <a:tc>
                  <a:txBody>
                    <a:bodyPr/>
                    <a:lstStyle/>
                    <a:p>
                      <a:r>
                        <a:rPr lang="en-US" dirty="0"/>
                        <a:t>Environment Requirements</a:t>
                      </a:r>
                    </a:p>
                  </a:txBody>
                  <a:tcPr/>
                </a:tc>
                <a:tc>
                  <a:txBody>
                    <a:bodyPr/>
                    <a:lstStyle/>
                    <a:p>
                      <a:r>
                        <a:rPr lang="en-US" dirty="0"/>
                        <a:t>None specified</a:t>
                      </a:r>
                    </a:p>
                  </a:txBody>
                  <a:tcPr/>
                </a:tc>
                <a:extLst>
                  <a:ext uri="{0D108BD9-81ED-4DB2-BD59-A6C34878D82A}">
                    <a16:rowId xmlns:a16="http://schemas.microsoft.com/office/drawing/2014/main" val="3858145576"/>
                  </a:ext>
                </a:extLst>
              </a:tr>
            </a:tbl>
          </a:graphicData>
        </a:graphic>
      </p:graphicFrame>
    </p:spTree>
    <p:extLst>
      <p:ext uri="{BB962C8B-B14F-4D97-AF65-F5344CB8AC3E}">
        <p14:creationId xmlns:p14="http://schemas.microsoft.com/office/powerpoint/2010/main" val="401927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1366</Words>
  <Application>Microsoft Office PowerPoint</Application>
  <PresentationFormat>Widescreen</PresentationFormat>
  <Paragraphs>257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Sneaker Sales Website</vt:lpstr>
      <vt:lpstr>Table of Contents</vt:lpstr>
      <vt:lpstr>I. Problem Statement</vt:lpstr>
      <vt:lpstr>II. Product Position Statement</vt:lpstr>
      <vt:lpstr>III. Project management 1.Organization structure</vt:lpstr>
      <vt:lpstr>III. Project management 2. Roles and Responsibilities</vt:lpstr>
      <vt:lpstr>III. Project management 2. Roles and Responsibilities</vt:lpstr>
      <vt:lpstr>IV. Software Requirements</vt:lpstr>
      <vt:lpstr>III. Software Requirements</vt:lpstr>
      <vt:lpstr>IV. Analysis and design</vt:lpstr>
      <vt:lpstr>IV. Analysis  and design</vt:lpstr>
      <vt:lpstr>IV. Analysis  and design</vt:lpstr>
      <vt:lpstr>IV. Analysis and design</vt:lpstr>
      <vt:lpstr>V. Software testing</vt:lpstr>
      <vt:lpstr>V. Software testing</vt:lpstr>
      <vt:lpstr>V. Software testing</vt:lpstr>
      <vt:lpstr>V. Software testing</vt:lpstr>
      <vt:lpstr>V. Software testing</vt:lpstr>
      <vt:lpstr>VI.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Sneaker Sales Website</dc:title>
  <dc:creator>PHÙ VĨNH HÙNG</dc:creator>
  <cp:lastModifiedBy>PHÙ VĨNH HÙNG</cp:lastModifiedBy>
  <cp:revision>2</cp:revision>
  <dcterms:created xsi:type="dcterms:W3CDTF">2020-01-07T09:58:58Z</dcterms:created>
  <dcterms:modified xsi:type="dcterms:W3CDTF">2020-01-07T10:02:23Z</dcterms:modified>
</cp:coreProperties>
</file>