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z_7Nj1lqURRLPU_Rb2U45-oSMwDJEzwSDgMr9z4aFxRRX6w/viewfor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658f0c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658f0c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658f0c7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658f0c7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658f0c71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658f0c7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48dc594e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48dc594e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https://docs.google.com/forms/d/e/1FAIpQLScz_7Nj1lqURRLPU_Rb2U45-oSMwDJEzwSDgMr9z4aFxRRX6w/viewform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ee4ebd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ee4ebd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ee4ebdc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ee4ebdc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ee4ebdca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ee4ebdca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ee4ebdca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ee4ebdc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MCPLindsay/Spritesheets" TargetMode="External"/><Relationship Id="rId4" Type="http://schemas.openxmlformats.org/officeDocument/2006/relationships/hyperlink" Target="https://github.com/NMCPLindsay/Spritesheet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priters-resourc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136975" y="105325"/>
            <a:ext cx="65952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Animating Sprites with CSS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05350" y="9772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Phil Lindsay and Christine Largent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/>
        </p:nvSpPr>
        <p:spPr>
          <a:xfrm>
            <a:off x="836800" y="691750"/>
            <a:ext cx="56790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1364950" y="395725"/>
            <a:ext cx="75201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How To Format Your Sprite Sheet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938900" y="1095050"/>
            <a:ext cx="62817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Once you select your sprite sheet to animate, identify the portion you want to animate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Using your selected photo editor cut out the cell frames desired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Paste those cells into a new image with a transparent background and erase all background color behind the cells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Make sure each cell is evenly set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Record the cell width for html tag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Record the cell height for html tag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Record overall sprite sheet width for @keyframes code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/>
        </p:nvSpPr>
        <p:spPr>
          <a:xfrm>
            <a:off x="197525" y="471650"/>
            <a:ext cx="8604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The sprite sheet goes from something like this...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0" y="1271900"/>
            <a:ext cx="4453880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/>
        </p:nvSpPr>
        <p:spPr>
          <a:xfrm>
            <a:off x="3005200" y="189050"/>
            <a:ext cx="2285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To this...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0" y="1271900"/>
            <a:ext cx="6385025" cy="16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2394375" y="521225"/>
            <a:ext cx="339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Demonstration</a:t>
            </a:r>
            <a:endParaRPr sz="3300"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955750" y="1340350"/>
            <a:ext cx="75135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https://github.com/NMCPLindsay/Spritesheets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Contains </a:t>
            </a:r>
            <a:r>
              <a:rPr lang="en"/>
              <a:t>example of how the animations should look when completed -Demo.html</a:t>
            </a:r>
            <a:endParaRPr/>
          </a:p>
        </p:txBody>
      </p:sp>
      <p:sp>
        <p:nvSpPr>
          <p:cNvPr id="372" name="Google Shape;372;p25"/>
          <p:cNvSpPr txBox="1"/>
          <p:nvPr/>
        </p:nvSpPr>
        <p:spPr>
          <a:xfrm>
            <a:off x="2589975" y="2323750"/>
            <a:ext cx="30000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Do It Yourself</a:t>
            </a:r>
            <a:endParaRPr sz="1900"/>
          </a:p>
        </p:txBody>
      </p:sp>
      <p:sp>
        <p:nvSpPr>
          <p:cNvPr id="373" name="Google Shape;373;p25"/>
          <p:cNvSpPr txBox="1"/>
          <p:nvPr/>
        </p:nvSpPr>
        <p:spPr>
          <a:xfrm>
            <a:off x="734775" y="3128225"/>
            <a:ext cx="65280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Download the starter code to practice.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https://github.com/NMCPLindsay/Spritesheets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preloaded sprite sheets in the Starter.html a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dd animations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Readme.txt file shows image sizes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Assessment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079250" y="317125"/>
            <a:ext cx="61854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need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133550" y="1335500"/>
            <a:ext cx="7273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Photo editor capable of making transparent backgrounds and cropping (Paintshop Pro, Photoshop,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 Studio Code or Notepad++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Web Browser (Chrome)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Demo code from GitHub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Sprite Sheets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Demo provides samples but </a:t>
            </a:r>
            <a:r>
              <a:rPr lang="en" u="sng">
                <a:solidFill>
                  <a:schemeClr val="hlink"/>
                </a:solidFill>
                <a:hlinkClick r:id="rId3"/>
              </a:rPr>
              <a:t>spriters-resource.com</a:t>
            </a:r>
            <a:r>
              <a:rPr lang="en"/>
              <a:t> is a great resource for additional sheets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422900" y="422975"/>
            <a:ext cx="5859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513225" y="1405825"/>
            <a:ext cx="7599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❏"/>
            </a:pPr>
            <a:r>
              <a:rPr b="1"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Understand Sprites and Sprite Sheets </a:t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❏"/>
            </a:pPr>
            <a:r>
              <a:rPr b="1"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Identify CSS properties used to animate tagged HTML items</a:t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❏"/>
            </a:pPr>
            <a:r>
              <a:rPr b="1"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Demonstrate why the height and width of the tagged element is important in animating</a:t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❏"/>
            </a:pPr>
            <a:r>
              <a:rPr b="1"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Understand the role of the @keyframes tag in this context.</a:t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250" y="2791050"/>
            <a:ext cx="2030225" cy="2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949100" y="151550"/>
            <a:ext cx="501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Sprites?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203400" y="987150"/>
            <a:ext cx="87372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Small animation cells, usually in 8-16 bit formats.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Multiple Sprites in sequential order are called sprite sheets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Sprite animation happens by focusing on one cell at a time, over a period of time to create the animation. The concept is similar to that of a flipbook.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575" y="4148675"/>
            <a:ext cx="3372175" cy="10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600" y="4148675"/>
            <a:ext cx="3372175" cy="10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750" y="4148675"/>
            <a:ext cx="3372175" cy="10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2503375" y="152275"/>
            <a:ext cx="34797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 Sheets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812125" y="1250750"/>
            <a:ext cx="66363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prite sheets allow for animations to be made using one image containing each frame of the animation sequence.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25" y="4153075"/>
            <a:ext cx="30099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425" y="2391600"/>
            <a:ext cx="5963150" cy="14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200" y="4119737"/>
            <a:ext cx="24003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2646550" y="237925"/>
            <a:ext cx="3183300" cy="7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CSS Format</a:t>
            </a:r>
            <a:endParaRPr sz="33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0" y="131375"/>
            <a:ext cx="2654300" cy="13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175" y="506575"/>
            <a:ext cx="16097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6336600" y="822650"/>
            <a:ext cx="23877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This is the HTML used to hold the animation on the web page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221500" y="2090275"/>
            <a:ext cx="80334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Width and Height are VERY important - if not correct the animation will distort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Both should be the same as each cell 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255250" y="1616525"/>
            <a:ext cx="3759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xample CSS:Attributes needed to edit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228600" y="2816325"/>
            <a:ext cx="7984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ackground is the Sprite Sheet image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Background size you want to set to cover to fit the space to the image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Background color should be set to none as we are using transparent backgrounds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That is why .PNG is the best format as it allows for transparency in backgrounds.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228250" y="3843925"/>
            <a:ext cx="664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723325" y="197825"/>
            <a:ext cx="872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#MoveMe </a:t>
            </a:r>
            <a:r>
              <a:rPr lang="en" sz="3600">
                <a:solidFill>
                  <a:srgbClr val="FFFFFF"/>
                </a:solidFill>
              </a:rPr>
              <a:t>Height &amp; Width Explained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 Bowser Example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476250" y="2722575"/>
            <a:ext cx="78075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</a:t>
            </a: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idth is equal (or close) the width of the cell multiplied by the steps (number of cells)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 this example the width is 236 px / 4 cells, so width = 59 px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Height is 62 px tall 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When looking at the #MoveMe html that holds the bowser animation you’ll find: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t/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50" y="1705013"/>
            <a:ext cx="2208525" cy="9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575" y="2037550"/>
            <a:ext cx="22479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713" y="3673823"/>
            <a:ext cx="2940035" cy="14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1369025" y="264125"/>
            <a:ext cx="6682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@KeyFrames Explained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025" y="989250"/>
            <a:ext cx="29432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833850" y="1687500"/>
            <a:ext cx="69063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animation property is set to the @keyframes, the duration of the animation, how many sprites used to create animation, and then the repetition of the animation.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@keyframes tag tell the CSS how wide the sprite sheet is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This is how it knows where the sheet/animation ends 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Note in this example the 236 px matches the bowser sheet width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It uses the steps from the animation tag to focus the width of the cell however many times for the steps across the entire width of the sheet. 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325" y="3329288"/>
            <a:ext cx="2208525" cy="9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2242700" y="382013"/>
            <a:ext cx="4623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Not Use A Gif? </a:t>
            </a:r>
            <a:endParaRPr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11007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Gifs have no start/stop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Independent Instances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Gifs move at the same time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Smooth Animation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Gifs don’t pre-load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Gifs Don’t Scale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File size to image size doesn’t scale well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https://stackoverflow.com/questions/10186257/why-not-animated-gif-instead-of-animated-css-sprites</a:t>
            </a:r>
            <a:endParaRPr sz="1000"/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51" y="1"/>
            <a:ext cx="1805400" cy="12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600" y="157575"/>
            <a:ext cx="1400650" cy="1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