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66" r:id="rId3"/>
  </p:sldMasterIdLst>
  <p:notesMasterIdLst>
    <p:notesMasterId r:id="rId27"/>
  </p:notesMasterIdLst>
  <p:sldIdLst>
    <p:sldId id="256" r:id="rId4"/>
    <p:sldId id="357" r:id="rId5"/>
    <p:sldId id="261" r:id="rId6"/>
    <p:sldId id="264" r:id="rId7"/>
    <p:sldId id="361" r:id="rId8"/>
    <p:sldId id="372" r:id="rId9"/>
    <p:sldId id="373" r:id="rId10"/>
    <p:sldId id="374" r:id="rId11"/>
    <p:sldId id="375" r:id="rId12"/>
    <p:sldId id="376" r:id="rId13"/>
    <p:sldId id="377" r:id="rId14"/>
    <p:sldId id="371" r:id="rId15"/>
    <p:sldId id="425" r:id="rId16"/>
    <p:sldId id="426" r:id="rId17"/>
    <p:sldId id="427" r:id="rId18"/>
    <p:sldId id="428" r:id="rId19"/>
    <p:sldId id="429" r:id="rId20"/>
    <p:sldId id="430" r:id="rId21"/>
    <p:sldId id="431" r:id="rId22"/>
    <p:sldId id="396" r:id="rId23"/>
    <p:sldId id="378" r:id="rId24"/>
    <p:sldId id="424" r:id="rId25"/>
    <p:sldId id="423" r:id="rId2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01">
          <p15:clr>
            <a:srgbClr val="A4A3A4"/>
          </p15:clr>
        </p15:guide>
        <p15:guide id="2" pos="2941">
          <p15:clr>
            <a:srgbClr val="A4A3A4"/>
          </p15:clr>
        </p15:guide>
      </p15:sldGuideLst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F5EB"/>
    <a:srgbClr val="FF80EA"/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28"/>
      </p:cViewPr>
      <p:guideLst>
        <p:guide orient="horz" pos="1801"/>
        <p:guide pos="29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21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0E160-F603-41F3-A192-DC95957721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9017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0E160-F603-41F3-A192-DC95957721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6932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0E160-F603-41F3-A192-DC95957721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287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0E160-F603-41F3-A192-DC95957721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659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0E160-F603-41F3-A192-DC95957721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1944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0E160-F603-41F3-A192-DC95957721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1551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122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0E160-F603-41F3-A192-DC95957721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5700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0E160-F603-41F3-A192-DC95957721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5288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0E160-F603-41F3-A192-DC95957721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7908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0E160-F603-41F3-A192-DC95957721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7468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0E160-F603-41F3-A192-DC95957721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679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0E160-F603-41F3-A192-DC95957721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4993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0E160-F603-41F3-A192-DC95957721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5105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sz="3600" dirty="0">
                <a:ea typeface="Malgun Gothic" panose="020B0503020000020004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71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378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46378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158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656158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665582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140863" y="2103698"/>
            <a:ext cx="136705" cy="2592288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 Placeholder 2"/>
          <p:cNvSpPr>
            <a:spLocks noGrp="1"/>
          </p:cNvSpPr>
          <p:nvPr/>
        </p:nvSpPr>
        <p:spPr>
          <a:xfrm>
            <a:off x="3386406" y="1158191"/>
            <a:ext cx="4425954" cy="48641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sz="1800" dirty="0" err="1"/>
              <a:t>Giảng</a:t>
            </a:r>
            <a:r>
              <a:rPr lang="en-US" altLang="ko-KR" sz="1800" dirty="0"/>
              <a:t> </a:t>
            </a:r>
            <a:r>
              <a:rPr lang="en-US" altLang="ko-KR" sz="1800" dirty="0" err="1"/>
              <a:t>viên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ThS</a:t>
            </a:r>
            <a:r>
              <a:rPr lang="en-US" altLang="ko-KR" sz="1800" dirty="0"/>
              <a:t>. </a:t>
            </a:r>
            <a:r>
              <a:rPr lang="en-US" altLang="ko-KR" sz="1800" dirty="0" err="1"/>
              <a:t>Nguyễn</a:t>
            </a:r>
            <a:r>
              <a:rPr lang="en-US" altLang="ko-KR" sz="1800" dirty="0"/>
              <a:t> Quang </a:t>
            </a:r>
            <a:r>
              <a:rPr lang="en-US" altLang="ko-KR" sz="1800" dirty="0" err="1"/>
              <a:t>Phúc</a:t>
            </a:r>
            <a:endParaRPr lang="en-US" altLang="ko-KR" sz="1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2686" y="2312118"/>
            <a:ext cx="5400600" cy="2232248"/>
          </a:xfrm>
        </p:spPr>
        <p:txBody>
          <a:bodyPr/>
          <a:lstStyle/>
          <a:p>
            <a:pPr algn="ctr"/>
            <a:r>
              <a:rPr lang="en-US" sz="3200" dirty="0" err="1"/>
              <a:t>TÌM</a:t>
            </a:r>
            <a:r>
              <a:rPr lang="en-US" sz="3200" dirty="0"/>
              <a:t> </a:t>
            </a:r>
            <a:r>
              <a:rPr lang="en-US" sz="3200" dirty="0" err="1"/>
              <a:t>HIỀU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QUY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</a:p>
          <a:p>
            <a:pPr algn="ctr"/>
            <a:r>
              <a:rPr lang="en-US" sz="3200" dirty="0" err="1"/>
              <a:t>TRIỂN</a:t>
            </a:r>
            <a:r>
              <a:rPr lang="en-US" sz="3200" dirty="0"/>
              <a:t> </a:t>
            </a:r>
            <a:r>
              <a:rPr lang="en-US" sz="3200" dirty="0" err="1"/>
              <a:t>KHAI</a:t>
            </a:r>
            <a:r>
              <a:rPr lang="en-US" sz="3200" dirty="0"/>
              <a:t> </a:t>
            </a:r>
            <a:r>
              <a:rPr lang="en-US" sz="3200" dirty="0" err="1"/>
              <a:t>ỨNG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     </a:t>
            </a:r>
          </a:p>
          <a:p>
            <a:pPr algn="ctr"/>
            <a:r>
              <a:rPr lang="en-US" sz="3200" dirty="0"/>
              <a:t>   </a:t>
            </a:r>
            <a:r>
              <a:rPr lang="en-US" sz="3200" dirty="0" err="1"/>
              <a:t>VÀ</a:t>
            </a:r>
            <a:endParaRPr lang="en-US" sz="3200" dirty="0"/>
          </a:p>
          <a:p>
            <a:pPr algn="ctr"/>
            <a:r>
              <a:rPr lang="en-US" sz="3200" dirty="0" err="1"/>
              <a:t>ĐƯA</a:t>
            </a:r>
            <a:r>
              <a:rPr lang="en-US" sz="3200" dirty="0"/>
              <a:t> </a:t>
            </a:r>
            <a:r>
              <a:rPr lang="en-US" sz="3200" dirty="0" err="1"/>
              <a:t>ỨNG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LÊN</a:t>
            </a:r>
            <a:r>
              <a:rPr lang="en-US" sz="3200" dirty="0"/>
              <a:t> </a:t>
            </a:r>
          </a:p>
          <a:p>
            <a:pPr algn="ctr"/>
            <a:r>
              <a:rPr lang="en-US" sz="3200" dirty="0"/>
              <a:t>GOOGLE PLAY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D47319FD-179D-44B9-8F5B-8F641C18F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788" y="123478"/>
            <a:ext cx="5086494" cy="908297"/>
          </a:xfrm>
          <a:prstGeom prst="rect">
            <a:avLst/>
          </a:prstGeom>
        </p:spPr>
      </p:pic>
      <p:grpSp>
        <p:nvGrpSpPr>
          <p:cNvPr id="36" name="Google Shape;7305;p43">
            <a:extLst>
              <a:ext uri="{FF2B5EF4-FFF2-40B4-BE49-F238E27FC236}">
                <a16:creationId xmlns="" xmlns:a16="http://schemas.microsoft.com/office/drawing/2014/main" id="{601152D7-A78D-47C7-83DB-CA8D229796FD}"/>
              </a:ext>
            </a:extLst>
          </p:cNvPr>
          <p:cNvGrpSpPr/>
          <p:nvPr/>
        </p:nvGrpSpPr>
        <p:grpSpPr>
          <a:xfrm>
            <a:off x="755576" y="2908768"/>
            <a:ext cx="1773725" cy="1770684"/>
            <a:chOff x="6246300" y="1591850"/>
            <a:chExt cx="3310875" cy="3380073"/>
          </a:xfrm>
        </p:grpSpPr>
        <p:sp>
          <p:nvSpPr>
            <p:cNvPr id="37" name="Google Shape;7306;p43">
              <a:extLst>
                <a:ext uri="{FF2B5EF4-FFF2-40B4-BE49-F238E27FC236}">
                  <a16:creationId xmlns="" xmlns:a16="http://schemas.microsoft.com/office/drawing/2014/main" id="{C129EDBA-A228-4ABE-994A-F7ED15BF5DAD}"/>
                </a:ext>
              </a:extLst>
            </p:cNvPr>
            <p:cNvSpPr/>
            <p:nvPr/>
          </p:nvSpPr>
          <p:spPr>
            <a:xfrm>
              <a:off x="8472528" y="4768786"/>
              <a:ext cx="54394" cy="92959"/>
            </a:xfrm>
            <a:custGeom>
              <a:avLst/>
              <a:gdLst/>
              <a:ahLst/>
              <a:cxnLst/>
              <a:rect l="l" t="t" r="r" b="b"/>
              <a:pathLst>
                <a:path w="1371" h="2343" extrusionOk="0">
                  <a:moveTo>
                    <a:pt x="1" y="1"/>
                  </a:moveTo>
                  <a:lnTo>
                    <a:pt x="1" y="2343"/>
                  </a:lnTo>
                  <a:lnTo>
                    <a:pt x="1370" y="2343"/>
                  </a:lnTo>
                  <a:lnTo>
                    <a:pt x="137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307;p43">
              <a:extLst>
                <a:ext uri="{FF2B5EF4-FFF2-40B4-BE49-F238E27FC236}">
                  <a16:creationId xmlns="" xmlns:a16="http://schemas.microsoft.com/office/drawing/2014/main" id="{970CCCBA-F8AA-439D-92B4-7BCFC5031F4F}"/>
                </a:ext>
              </a:extLst>
            </p:cNvPr>
            <p:cNvSpPr/>
            <p:nvPr/>
          </p:nvSpPr>
          <p:spPr>
            <a:xfrm>
              <a:off x="8459078" y="4827070"/>
              <a:ext cx="158462" cy="144853"/>
            </a:xfrm>
            <a:custGeom>
              <a:avLst/>
              <a:gdLst/>
              <a:ahLst/>
              <a:cxnLst/>
              <a:rect l="l" t="t" r="r" b="b"/>
              <a:pathLst>
                <a:path w="3994" h="3651" extrusionOk="0">
                  <a:moveTo>
                    <a:pt x="330" y="1"/>
                  </a:moveTo>
                  <a:cubicBezTo>
                    <a:pt x="254" y="1"/>
                    <a:pt x="187" y="255"/>
                    <a:pt x="126" y="488"/>
                  </a:cubicBezTo>
                  <a:cubicBezTo>
                    <a:pt x="57" y="750"/>
                    <a:pt x="0" y="1063"/>
                    <a:pt x="47" y="1206"/>
                  </a:cubicBezTo>
                  <a:cubicBezTo>
                    <a:pt x="137" y="1466"/>
                    <a:pt x="519" y="1715"/>
                    <a:pt x="685" y="1941"/>
                  </a:cubicBezTo>
                  <a:cubicBezTo>
                    <a:pt x="851" y="2164"/>
                    <a:pt x="945" y="2614"/>
                    <a:pt x="1151" y="2919"/>
                  </a:cubicBezTo>
                  <a:cubicBezTo>
                    <a:pt x="1354" y="3225"/>
                    <a:pt x="2165" y="3555"/>
                    <a:pt x="2635" y="3638"/>
                  </a:cubicBezTo>
                  <a:cubicBezTo>
                    <a:pt x="2681" y="3646"/>
                    <a:pt x="2735" y="3650"/>
                    <a:pt x="2794" y="3650"/>
                  </a:cubicBezTo>
                  <a:cubicBezTo>
                    <a:pt x="3246" y="3650"/>
                    <a:pt x="3994" y="3406"/>
                    <a:pt x="3855" y="3002"/>
                  </a:cubicBezTo>
                  <a:cubicBezTo>
                    <a:pt x="3705" y="2563"/>
                    <a:pt x="3117" y="2107"/>
                    <a:pt x="2687" y="1715"/>
                  </a:cubicBezTo>
                  <a:cubicBezTo>
                    <a:pt x="2142" y="1220"/>
                    <a:pt x="1840" y="59"/>
                    <a:pt x="1709" y="2"/>
                  </a:cubicBezTo>
                  <a:lnTo>
                    <a:pt x="1709" y="199"/>
                  </a:lnTo>
                  <a:cubicBezTo>
                    <a:pt x="1709" y="341"/>
                    <a:pt x="1286" y="385"/>
                    <a:pt x="1067" y="385"/>
                  </a:cubicBezTo>
                  <a:cubicBezTo>
                    <a:pt x="1052" y="385"/>
                    <a:pt x="1038" y="385"/>
                    <a:pt x="1024" y="385"/>
                  </a:cubicBezTo>
                  <a:cubicBezTo>
                    <a:pt x="716" y="371"/>
                    <a:pt x="439" y="262"/>
                    <a:pt x="340" y="151"/>
                  </a:cubicBezTo>
                  <a:lnTo>
                    <a:pt x="340" y="2"/>
                  </a:lnTo>
                  <a:cubicBezTo>
                    <a:pt x="336" y="1"/>
                    <a:pt x="333" y="1"/>
                    <a:pt x="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308;p43">
              <a:extLst>
                <a:ext uri="{FF2B5EF4-FFF2-40B4-BE49-F238E27FC236}">
                  <a16:creationId xmlns="" xmlns:a16="http://schemas.microsoft.com/office/drawing/2014/main" id="{DAE6FEC2-48FD-4FB0-BC0E-6C36A3CEF549}"/>
                </a:ext>
              </a:extLst>
            </p:cNvPr>
            <p:cNvSpPr/>
            <p:nvPr/>
          </p:nvSpPr>
          <p:spPr>
            <a:xfrm>
              <a:off x="8640395" y="4745417"/>
              <a:ext cx="207381" cy="106686"/>
            </a:xfrm>
            <a:custGeom>
              <a:avLst/>
              <a:gdLst/>
              <a:ahLst/>
              <a:cxnLst/>
              <a:rect l="l" t="t" r="r" b="b"/>
              <a:pathLst>
                <a:path w="5227" h="2689" extrusionOk="0">
                  <a:moveTo>
                    <a:pt x="504" y="0"/>
                  </a:moveTo>
                  <a:cubicBezTo>
                    <a:pt x="381" y="0"/>
                    <a:pt x="275" y="585"/>
                    <a:pt x="193" y="962"/>
                  </a:cubicBezTo>
                  <a:cubicBezTo>
                    <a:pt x="113" y="1315"/>
                    <a:pt x="1" y="1727"/>
                    <a:pt x="280" y="1920"/>
                  </a:cubicBezTo>
                  <a:cubicBezTo>
                    <a:pt x="493" y="2067"/>
                    <a:pt x="953" y="2106"/>
                    <a:pt x="1328" y="2106"/>
                  </a:cubicBezTo>
                  <a:cubicBezTo>
                    <a:pt x="1446" y="2106"/>
                    <a:pt x="1556" y="2102"/>
                    <a:pt x="1647" y="2097"/>
                  </a:cubicBezTo>
                  <a:cubicBezTo>
                    <a:pt x="1657" y="2096"/>
                    <a:pt x="1667" y="2096"/>
                    <a:pt x="1678" y="2096"/>
                  </a:cubicBezTo>
                  <a:cubicBezTo>
                    <a:pt x="2058" y="2096"/>
                    <a:pt x="2637" y="2499"/>
                    <a:pt x="3084" y="2599"/>
                  </a:cubicBezTo>
                  <a:cubicBezTo>
                    <a:pt x="3367" y="2662"/>
                    <a:pt x="3634" y="2689"/>
                    <a:pt x="3874" y="2689"/>
                  </a:cubicBezTo>
                  <a:cubicBezTo>
                    <a:pt x="4353" y="2689"/>
                    <a:pt x="4729" y="2584"/>
                    <a:pt x="4923" y="2456"/>
                  </a:cubicBezTo>
                  <a:cubicBezTo>
                    <a:pt x="5213" y="2263"/>
                    <a:pt x="5227" y="1924"/>
                    <a:pt x="4943" y="1794"/>
                  </a:cubicBezTo>
                  <a:cubicBezTo>
                    <a:pt x="4494" y="1591"/>
                    <a:pt x="3497" y="1199"/>
                    <a:pt x="2984" y="943"/>
                  </a:cubicBezTo>
                  <a:cubicBezTo>
                    <a:pt x="2681" y="789"/>
                    <a:pt x="2368" y="567"/>
                    <a:pt x="2182" y="364"/>
                  </a:cubicBezTo>
                  <a:cubicBezTo>
                    <a:pt x="2023" y="194"/>
                    <a:pt x="1966" y="94"/>
                    <a:pt x="1897" y="91"/>
                  </a:cubicBezTo>
                  <a:lnTo>
                    <a:pt x="1889" y="301"/>
                  </a:lnTo>
                  <a:cubicBezTo>
                    <a:pt x="1762" y="365"/>
                    <a:pt x="1574" y="394"/>
                    <a:pt x="1376" y="394"/>
                  </a:cubicBezTo>
                  <a:cubicBezTo>
                    <a:pt x="1014" y="394"/>
                    <a:pt x="620" y="296"/>
                    <a:pt x="512" y="134"/>
                  </a:cubicBezTo>
                  <a:lnTo>
                    <a:pt x="512" y="1"/>
                  </a:lnTo>
                  <a:cubicBezTo>
                    <a:pt x="510" y="1"/>
                    <a:pt x="507" y="0"/>
                    <a:pt x="5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" name="Google Shape;7309;p43">
              <a:extLst>
                <a:ext uri="{FF2B5EF4-FFF2-40B4-BE49-F238E27FC236}">
                  <a16:creationId xmlns="" xmlns:a16="http://schemas.microsoft.com/office/drawing/2014/main" id="{B1C7C90B-4B56-4979-9E68-60AB06C8C237}"/>
                </a:ext>
              </a:extLst>
            </p:cNvPr>
            <p:cNvGrpSpPr/>
            <p:nvPr/>
          </p:nvGrpSpPr>
          <p:grpSpPr>
            <a:xfrm>
              <a:off x="6246300" y="1591850"/>
              <a:ext cx="3310875" cy="3260246"/>
              <a:chOff x="6252450" y="1562250"/>
              <a:chExt cx="3310875" cy="3260246"/>
            </a:xfrm>
          </p:grpSpPr>
          <p:sp>
            <p:nvSpPr>
              <p:cNvPr id="41" name="Google Shape;7310;p43">
                <a:extLst>
                  <a:ext uri="{FF2B5EF4-FFF2-40B4-BE49-F238E27FC236}">
                    <a16:creationId xmlns="" xmlns:a16="http://schemas.microsoft.com/office/drawing/2014/main" id="{44E87B89-C1A7-48AE-BDD9-22905B13B575}"/>
                  </a:ext>
                </a:extLst>
              </p:cNvPr>
              <p:cNvSpPr/>
              <p:nvPr/>
            </p:nvSpPr>
            <p:spPr>
              <a:xfrm>
                <a:off x="8956608" y="1897865"/>
                <a:ext cx="423134" cy="319701"/>
              </a:xfrm>
              <a:custGeom>
                <a:avLst/>
                <a:gdLst/>
                <a:ahLst/>
                <a:cxnLst/>
                <a:rect l="l" t="t" r="r" b="b"/>
                <a:pathLst>
                  <a:path w="10665" h="8058" extrusionOk="0">
                    <a:moveTo>
                      <a:pt x="5726" y="0"/>
                    </a:moveTo>
                    <a:cubicBezTo>
                      <a:pt x="5126" y="0"/>
                      <a:pt x="4695" y="429"/>
                      <a:pt x="4611" y="1180"/>
                    </a:cubicBezTo>
                    <a:cubicBezTo>
                      <a:pt x="4385" y="853"/>
                      <a:pt x="4102" y="574"/>
                      <a:pt x="3799" y="398"/>
                    </a:cubicBezTo>
                    <a:cubicBezTo>
                      <a:pt x="3579" y="271"/>
                      <a:pt x="3372" y="211"/>
                      <a:pt x="3188" y="211"/>
                    </a:cubicBezTo>
                    <a:cubicBezTo>
                      <a:pt x="2740" y="211"/>
                      <a:pt x="2432" y="568"/>
                      <a:pt x="2432" y="1186"/>
                    </a:cubicBezTo>
                    <a:lnTo>
                      <a:pt x="2432" y="1676"/>
                    </a:lnTo>
                    <a:cubicBezTo>
                      <a:pt x="2432" y="1748"/>
                      <a:pt x="2438" y="1822"/>
                      <a:pt x="2449" y="1898"/>
                    </a:cubicBezTo>
                    <a:lnTo>
                      <a:pt x="759" y="924"/>
                    </a:lnTo>
                    <a:cubicBezTo>
                      <a:pt x="637" y="853"/>
                      <a:pt x="521" y="819"/>
                      <a:pt x="419" y="819"/>
                    </a:cubicBezTo>
                    <a:cubicBezTo>
                      <a:pt x="171" y="819"/>
                      <a:pt x="0" y="1018"/>
                      <a:pt x="0" y="1359"/>
                    </a:cubicBezTo>
                    <a:cubicBezTo>
                      <a:pt x="0" y="1845"/>
                      <a:pt x="340" y="2430"/>
                      <a:pt x="759" y="2674"/>
                    </a:cubicBezTo>
                    <a:lnTo>
                      <a:pt x="9910" y="7955"/>
                    </a:lnTo>
                    <a:cubicBezTo>
                      <a:pt x="10030" y="8025"/>
                      <a:pt x="10144" y="8057"/>
                      <a:pt x="10245" y="8057"/>
                    </a:cubicBezTo>
                    <a:cubicBezTo>
                      <a:pt x="10493" y="8057"/>
                      <a:pt x="10664" y="7859"/>
                      <a:pt x="10664" y="7516"/>
                    </a:cubicBezTo>
                    <a:cubicBezTo>
                      <a:pt x="10664" y="7034"/>
                      <a:pt x="10325" y="6449"/>
                      <a:pt x="9910" y="6206"/>
                    </a:cubicBezTo>
                    <a:lnTo>
                      <a:pt x="8506" y="5397"/>
                    </a:lnTo>
                    <a:cubicBezTo>
                      <a:pt x="8616" y="5171"/>
                      <a:pt x="8679" y="4885"/>
                      <a:pt x="8679" y="4550"/>
                    </a:cubicBezTo>
                    <a:lnTo>
                      <a:pt x="8679" y="3818"/>
                    </a:lnTo>
                    <a:cubicBezTo>
                      <a:pt x="8679" y="2514"/>
                      <a:pt x="7764" y="930"/>
                      <a:pt x="6637" y="279"/>
                    </a:cubicBezTo>
                    <a:cubicBezTo>
                      <a:pt x="6309" y="89"/>
                      <a:pt x="6000" y="0"/>
                      <a:pt x="5726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7311;p43">
                <a:extLst>
                  <a:ext uri="{FF2B5EF4-FFF2-40B4-BE49-F238E27FC236}">
                    <a16:creationId xmlns="" xmlns:a16="http://schemas.microsoft.com/office/drawing/2014/main" id="{24BDC864-8E9E-4818-B27D-01CB671D4A78}"/>
                  </a:ext>
                </a:extLst>
              </p:cNvPr>
              <p:cNvSpPr/>
              <p:nvPr/>
            </p:nvSpPr>
            <p:spPr>
              <a:xfrm>
                <a:off x="8686339" y="2080254"/>
                <a:ext cx="310139" cy="234321"/>
              </a:xfrm>
              <a:custGeom>
                <a:avLst/>
                <a:gdLst/>
                <a:ahLst/>
                <a:cxnLst/>
                <a:rect l="l" t="t" r="r" b="b"/>
                <a:pathLst>
                  <a:path w="7817" h="5906" extrusionOk="0">
                    <a:moveTo>
                      <a:pt x="4196" y="0"/>
                    </a:moveTo>
                    <a:cubicBezTo>
                      <a:pt x="3758" y="0"/>
                      <a:pt x="3441" y="314"/>
                      <a:pt x="3380" y="863"/>
                    </a:cubicBezTo>
                    <a:cubicBezTo>
                      <a:pt x="3214" y="624"/>
                      <a:pt x="3007" y="421"/>
                      <a:pt x="2784" y="292"/>
                    </a:cubicBezTo>
                    <a:cubicBezTo>
                      <a:pt x="2624" y="199"/>
                      <a:pt x="2472" y="155"/>
                      <a:pt x="2337" y="155"/>
                    </a:cubicBezTo>
                    <a:cubicBezTo>
                      <a:pt x="2009" y="155"/>
                      <a:pt x="1783" y="417"/>
                      <a:pt x="1783" y="867"/>
                    </a:cubicBezTo>
                    <a:lnTo>
                      <a:pt x="1783" y="1226"/>
                    </a:lnTo>
                    <a:cubicBezTo>
                      <a:pt x="1783" y="1279"/>
                      <a:pt x="1786" y="1336"/>
                      <a:pt x="1793" y="1390"/>
                    </a:cubicBezTo>
                    <a:lnTo>
                      <a:pt x="556" y="677"/>
                    </a:lnTo>
                    <a:cubicBezTo>
                      <a:pt x="467" y="625"/>
                      <a:pt x="382" y="600"/>
                      <a:pt x="307" y="600"/>
                    </a:cubicBezTo>
                    <a:cubicBezTo>
                      <a:pt x="125" y="600"/>
                      <a:pt x="0" y="747"/>
                      <a:pt x="0" y="997"/>
                    </a:cubicBezTo>
                    <a:cubicBezTo>
                      <a:pt x="0" y="1350"/>
                      <a:pt x="249" y="1782"/>
                      <a:pt x="556" y="1958"/>
                    </a:cubicBezTo>
                    <a:lnTo>
                      <a:pt x="7262" y="5830"/>
                    </a:lnTo>
                    <a:cubicBezTo>
                      <a:pt x="7352" y="5881"/>
                      <a:pt x="7436" y="5906"/>
                      <a:pt x="7511" y="5906"/>
                    </a:cubicBezTo>
                    <a:cubicBezTo>
                      <a:pt x="7693" y="5906"/>
                      <a:pt x="7817" y="5761"/>
                      <a:pt x="7817" y="5511"/>
                    </a:cubicBezTo>
                    <a:cubicBezTo>
                      <a:pt x="7817" y="5155"/>
                      <a:pt x="7571" y="4726"/>
                      <a:pt x="7262" y="4549"/>
                    </a:cubicBezTo>
                    <a:lnTo>
                      <a:pt x="6234" y="3954"/>
                    </a:lnTo>
                    <a:cubicBezTo>
                      <a:pt x="6317" y="3788"/>
                      <a:pt x="6360" y="3581"/>
                      <a:pt x="6360" y="3332"/>
                    </a:cubicBezTo>
                    <a:lnTo>
                      <a:pt x="6360" y="2796"/>
                    </a:lnTo>
                    <a:cubicBezTo>
                      <a:pt x="6360" y="1841"/>
                      <a:pt x="5692" y="681"/>
                      <a:pt x="4863" y="205"/>
                    </a:cubicBezTo>
                    <a:cubicBezTo>
                      <a:pt x="4624" y="66"/>
                      <a:pt x="4397" y="0"/>
                      <a:pt x="4196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7312;p43">
                <a:extLst>
                  <a:ext uri="{FF2B5EF4-FFF2-40B4-BE49-F238E27FC236}">
                    <a16:creationId xmlns="" xmlns:a16="http://schemas.microsoft.com/office/drawing/2014/main" id="{101B659E-1568-4C6A-A12F-70518C7E6FD3}"/>
                  </a:ext>
                </a:extLst>
              </p:cNvPr>
              <p:cNvSpPr/>
              <p:nvPr/>
            </p:nvSpPr>
            <p:spPr>
              <a:xfrm>
                <a:off x="6986882" y="1562250"/>
                <a:ext cx="1206675" cy="2993320"/>
              </a:xfrm>
              <a:custGeom>
                <a:avLst/>
                <a:gdLst/>
                <a:ahLst/>
                <a:cxnLst/>
                <a:rect l="l" t="t" r="r" b="b"/>
                <a:pathLst>
                  <a:path w="30414" h="75446" extrusionOk="0">
                    <a:moveTo>
                      <a:pt x="27877" y="0"/>
                    </a:moveTo>
                    <a:cubicBezTo>
                      <a:pt x="27534" y="0"/>
                      <a:pt x="27192" y="75"/>
                      <a:pt x="26931" y="225"/>
                    </a:cubicBezTo>
                    <a:lnTo>
                      <a:pt x="945" y="15230"/>
                    </a:lnTo>
                    <a:cubicBezTo>
                      <a:pt x="423" y="15530"/>
                      <a:pt x="1" y="16265"/>
                      <a:pt x="1" y="16867"/>
                    </a:cubicBezTo>
                    <a:lnTo>
                      <a:pt x="1" y="73209"/>
                    </a:lnTo>
                    <a:cubicBezTo>
                      <a:pt x="1" y="73814"/>
                      <a:pt x="423" y="74546"/>
                      <a:pt x="945" y="74849"/>
                    </a:cubicBezTo>
                    <a:lnTo>
                      <a:pt x="1590" y="75219"/>
                    </a:lnTo>
                    <a:cubicBezTo>
                      <a:pt x="1851" y="75370"/>
                      <a:pt x="2193" y="75445"/>
                      <a:pt x="2535" y="75445"/>
                    </a:cubicBezTo>
                    <a:cubicBezTo>
                      <a:pt x="2877" y="75445"/>
                      <a:pt x="3219" y="75370"/>
                      <a:pt x="3480" y="75219"/>
                    </a:cubicBezTo>
                    <a:lnTo>
                      <a:pt x="29465" y="60216"/>
                    </a:lnTo>
                    <a:cubicBezTo>
                      <a:pt x="29988" y="59914"/>
                      <a:pt x="30413" y="59182"/>
                      <a:pt x="30413" y="58580"/>
                    </a:cubicBezTo>
                    <a:lnTo>
                      <a:pt x="30413" y="2234"/>
                    </a:lnTo>
                    <a:cubicBezTo>
                      <a:pt x="30413" y="1632"/>
                      <a:pt x="29988" y="900"/>
                      <a:pt x="29465" y="598"/>
                    </a:cubicBezTo>
                    <a:lnTo>
                      <a:pt x="28824" y="225"/>
                    </a:lnTo>
                    <a:cubicBezTo>
                      <a:pt x="28562" y="75"/>
                      <a:pt x="28220" y="0"/>
                      <a:pt x="27877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7313;p43">
                <a:extLst>
                  <a:ext uri="{FF2B5EF4-FFF2-40B4-BE49-F238E27FC236}">
                    <a16:creationId xmlns="" xmlns:a16="http://schemas.microsoft.com/office/drawing/2014/main" id="{510334F5-6AE0-4C53-8F86-1A4EF0E81246}"/>
                  </a:ext>
                </a:extLst>
              </p:cNvPr>
              <p:cNvSpPr/>
              <p:nvPr/>
            </p:nvSpPr>
            <p:spPr>
              <a:xfrm>
                <a:off x="6986882" y="2194480"/>
                <a:ext cx="150884" cy="2361099"/>
              </a:xfrm>
              <a:custGeom>
                <a:avLst/>
                <a:gdLst/>
                <a:ahLst/>
                <a:cxnLst/>
                <a:rect l="l" t="t" r="r" b="b"/>
                <a:pathLst>
                  <a:path w="3803" h="59511" extrusionOk="0">
                    <a:moveTo>
                      <a:pt x="276" y="0"/>
                    </a:moveTo>
                    <a:cubicBezTo>
                      <a:pt x="107" y="296"/>
                      <a:pt x="1" y="629"/>
                      <a:pt x="1" y="932"/>
                    </a:cubicBezTo>
                    <a:lnTo>
                      <a:pt x="1" y="57274"/>
                    </a:lnTo>
                    <a:cubicBezTo>
                      <a:pt x="1" y="57879"/>
                      <a:pt x="423" y="58611"/>
                      <a:pt x="945" y="58914"/>
                    </a:cubicBezTo>
                    <a:lnTo>
                      <a:pt x="1590" y="59284"/>
                    </a:lnTo>
                    <a:cubicBezTo>
                      <a:pt x="1851" y="59435"/>
                      <a:pt x="2193" y="59510"/>
                      <a:pt x="2535" y="59510"/>
                    </a:cubicBezTo>
                    <a:cubicBezTo>
                      <a:pt x="2877" y="59510"/>
                      <a:pt x="3219" y="59435"/>
                      <a:pt x="3480" y="59284"/>
                    </a:cubicBezTo>
                    <a:lnTo>
                      <a:pt x="3802" y="59097"/>
                    </a:lnTo>
                    <a:lnTo>
                      <a:pt x="3802" y="2033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7314;p43">
                <a:extLst>
                  <a:ext uri="{FF2B5EF4-FFF2-40B4-BE49-F238E27FC236}">
                    <a16:creationId xmlns="" xmlns:a16="http://schemas.microsoft.com/office/drawing/2014/main" id="{E5818B88-FB66-4DE3-9C0E-1FBB3A214E01}"/>
                  </a:ext>
                </a:extLst>
              </p:cNvPr>
              <p:cNvSpPr/>
              <p:nvPr/>
            </p:nvSpPr>
            <p:spPr>
              <a:xfrm>
                <a:off x="7087459" y="1624064"/>
                <a:ext cx="1106099" cy="2927618"/>
              </a:xfrm>
              <a:custGeom>
                <a:avLst/>
                <a:gdLst/>
                <a:ahLst/>
                <a:cxnLst/>
                <a:rect l="l" t="t" r="r" b="b"/>
                <a:pathLst>
                  <a:path w="27879" h="73790" extrusionOk="0">
                    <a:moveTo>
                      <a:pt x="27353" y="1"/>
                    </a:moveTo>
                    <a:cubicBezTo>
                      <a:pt x="27225" y="1"/>
                      <a:pt x="27082" y="42"/>
                      <a:pt x="26930" y="130"/>
                    </a:cubicBezTo>
                    <a:lnTo>
                      <a:pt x="945" y="15132"/>
                    </a:lnTo>
                    <a:cubicBezTo>
                      <a:pt x="423" y="15435"/>
                      <a:pt x="0" y="16167"/>
                      <a:pt x="0" y="16772"/>
                    </a:cubicBezTo>
                    <a:lnTo>
                      <a:pt x="0" y="73115"/>
                    </a:lnTo>
                    <a:cubicBezTo>
                      <a:pt x="0" y="73542"/>
                      <a:pt x="213" y="73790"/>
                      <a:pt x="523" y="73790"/>
                    </a:cubicBezTo>
                    <a:cubicBezTo>
                      <a:pt x="650" y="73790"/>
                      <a:pt x="793" y="73748"/>
                      <a:pt x="945" y="73661"/>
                    </a:cubicBezTo>
                    <a:lnTo>
                      <a:pt x="26930" y="58658"/>
                    </a:lnTo>
                    <a:cubicBezTo>
                      <a:pt x="27453" y="58356"/>
                      <a:pt x="27878" y="57624"/>
                      <a:pt x="27878" y="57022"/>
                    </a:cubicBezTo>
                    <a:lnTo>
                      <a:pt x="27878" y="676"/>
                    </a:lnTo>
                    <a:cubicBezTo>
                      <a:pt x="27878" y="249"/>
                      <a:pt x="27664" y="1"/>
                      <a:pt x="2735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" name="Google Shape;7315;p43">
                <a:extLst>
                  <a:ext uri="{FF2B5EF4-FFF2-40B4-BE49-F238E27FC236}">
                    <a16:creationId xmlns="" xmlns:a16="http://schemas.microsoft.com/office/drawing/2014/main" id="{46CD9B13-D3CC-4849-8B9A-24CF24B90E9C}"/>
                  </a:ext>
                </a:extLst>
              </p:cNvPr>
              <p:cNvSpPr/>
              <p:nvPr/>
            </p:nvSpPr>
            <p:spPr>
              <a:xfrm>
                <a:off x="7137727" y="1882947"/>
                <a:ext cx="1005563" cy="2409899"/>
              </a:xfrm>
              <a:custGeom>
                <a:avLst/>
                <a:gdLst/>
                <a:ahLst/>
                <a:cxnLst/>
                <a:rect l="l" t="t" r="r" b="b"/>
                <a:pathLst>
                  <a:path w="25345" h="60741" extrusionOk="0">
                    <a:moveTo>
                      <a:pt x="24894" y="0"/>
                    </a:moveTo>
                    <a:cubicBezTo>
                      <a:pt x="24785" y="0"/>
                      <a:pt x="24662" y="36"/>
                      <a:pt x="24532" y="112"/>
                    </a:cubicBezTo>
                    <a:lnTo>
                      <a:pt x="809" y="13807"/>
                    </a:lnTo>
                    <a:cubicBezTo>
                      <a:pt x="363" y="14066"/>
                      <a:pt x="0" y="14695"/>
                      <a:pt x="0" y="15210"/>
                    </a:cubicBezTo>
                    <a:lnTo>
                      <a:pt x="0" y="60163"/>
                    </a:lnTo>
                    <a:cubicBezTo>
                      <a:pt x="0" y="60529"/>
                      <a:pt x="182" y="60740"/>
                      <a:pt x="447" y="60740"/>
                    </a:cubicBezTo>
                    <a:cubicBezTo>
                      <a:pt x="556" y="60740"/>
                      <a:pt x="679" y="60705"/>
                      <a:pt x="809" y="60629"/>
                    </a:cubicBezTo>
                    <a:lnTo>
                      <a:pt x="24532" y="46934"/>
                    </a:lnTo>
                    <a:cubicBezTo>
                      <a:pt x="24978" y="46674"/>
                      <a:pt x="25344" y="46046"/>
                      <a:pt x="25344" y="45530"/>
                    </a:cubicBezTo>
                    <a:lnTo>
                      <a:pt x="25344" y="581"/>
                    </a:lnTo>
                    <a:cubicBezTo>
                      <a:pt x="25344" y="213"/>
                      <a:pt x="25160" y="0"/>
                      <a:pt x="2489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7316;p43">
                <a:extLst>
                  <a:ext uri="{FF2B5EF4-FFF2-40B4-BE49-F238E27FC236}">
                    <a16:creationId xmlns="" xmlns:a16="http://schemas.microsoft.com/office/drawing/2014/main" id="{9FE6AE21-920C-43EE-B0BA-3DD63F4251FB}"/>
                  </a:ext>
                </a:extLst>
              </p:cNvPr>
              <p:cNvSpPr/>
              <p:nvPr/>
            </p:nvSpPr>
            <p:spPr>
              <a:xfrm>
                <a:off x="7615341" y="1981462"/>
                <a:ext cx="50348" cy="64988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638" extrusionOk="0">
                    <a:moveTo>
                      <a:pt x="915" y="1"/>
                    </a:moveTo>
                    <a:cubicBezTo>
                      <a:pt x="830" y="1"/>
                      <a:pt x="734" y="28"/>
                      <a:pt x="633" y="88"/>
                    </a:cubicBezTo>
                    <a:cubicBezTo>
                      <a:pt x="283" y="290"/>
                      <a:pt x="0" y="782"/>
                      <a:pt x="0" y="1185"/>
                    </a:cubicBezTo>
                    <a:cubicBezTo>
                      <a:pt x="0" y="1471"/>
                      <a:pt x="143" y="1637"/>
                      <a:pt x="351" y="1637"/>
                    </a:cubicBezTo>
                    <a:cubicBezTo>
                      <a:pt x="435" y="1637"/>
                      <a:pt x="531" y="1610"/>
                      <a:pt x="633" y="1551"/>
                    </a:cubicBezTo>
                    <a:cubicBezTo>
                      <a:pt x="981" y="1348"/>
                      <a:pt x="1268" y="859"/>
                      <a:pt x="1268" y="453"/>
                    </a:cubicBezTo>
                    <a:cubicBezTo>
                      <a:pt x="1268" y="168"/>
                      <a:pt x="1124" y="1"/>
                      <a:pt x="9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7317;p43">
                <a:extLst>
                  <a:ext uri="{FF2B5EF4-FFF2-40B4-BE49-F238E27FC236}">
                    <a16:creationId xmlns="" xmlns:a16="http://schemas.microsoft.com/office/drawing/2014/main" id="{5011479F-8FA5-4327-B934-759AB2F1C575}"/>
                  </a:ext>
                </a:extLst>
              </p:cNvPr>
              <p:cNvSpPr/>
              <p:nvPr/>
            </p:nvSpPr>
            <p:spPr>
              <a:xfrm>
                <a:off x="7551860" y="1996062"/>
                <a:ext cx="224005" cy="149614"/>
              </a:xfrm>
              <a:custGeom>
                <a:avLst/>
                <a:gdLst/>
                <a:ahLst/>
                <a:cxnLst/>
                <a:rect l="l" t="t" r="r" b="b"/>
                <a:pathLst>
                  <a:path w="5646" h="3771" extrusionOk="0">
                    <a:moveTo>
                      <a:pt x="5442" y="0"/>
                    </a:moveTo>
                    <a:cubicBezTo>
                      <a:pt x="5386" y="0"/>
                      <a:pt x="5323" y="19"/>
                      <a:pt x="5256" y="59"/>
                    </a:cubicBezTo>
                    <a:cubicBezTo>
                      <a:pt x="3989" y="807"/>
                      <a:pt x="1691" y="2174"/>
                      <a:pt x="403" y="2886"/>
                    </a:cubicBezTo>
                    <a:cubicBezTo>
                      <a:pt x="183" y="3005"/>
                      <a:pt x="0" y="3282"/>
                      <a:pt x="0" y="3515"/>
                    </a:cubicBezTo>
                    <a:cubicBezTo>
                      <a:pt x="0" y="3678"/>
                      <a:pt x="85" y="3770"/>
                      <a:pt x="209" y="3770"/>
                    </a:cubicBezTo>
                    <a:cubicBezTo>
                      <a:pt x="264" y="3770"/>
                      <a:pt x="327" y="3752"/>
                      <a:pt x="393" y="3714"/>
                    </a:cubicBezTo>
                    <a:lnTo>
                      <a:pt x="5253" y="907"/>
                    </a:lnTo>
                    <a:cubicBezTo>
                      <a:pt x="5472" y="780"/>
                      <a:pt x="5645" y="488"/>
                      <a:pt x="5645" y="254"/>
                    </a:cubicBezTo>
                    <a:cubicBezTo>
                      <a:pt x="5645" y="92"/>
                      <a:pt x="5563" y="0"/>
                      <a:pt x="544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7318;p43">
                <a:extLst>
                  <a:ext uri="{FF2B5EF4-FFF2-40B4-BE49-F238E27FC236}">
                    <a16:creationId xmlns="" xmlns:a16="http://schemas.microsoft.com/office/drawing/2014/main" id="{03D2D584-FF83-466C-9134-6E02C36459C4}"/>
                  </a:ext>
                </a:extLst>
              </p:cNvPr>
              <p:cNvSpPr/>
              <p:nvPr/>
            </p:nvSpPr>
            <p:spPr>
              <a:xfrm>
                <a:off x="7505003" y="2136712"/>
                <a:ext cx="28288" cy="36501"/>
              </a:xfrm>
              <a:custGeom>
                <a:avLst/>
                <a:gdLst/>
                <a:ahLst/>
                <a:cxnLst/>
                <a:rect l="l" t="t" r="r" b="b"/>
                <a:pathLst>
                  <a:path w="713" h="920" extrusionOk="0">
                    <a:moveTo>
                      <a:pt x="516" y="1"/>
                    </a:moveTo>
                    <a:cubicBezTo>
                      <a:pt x="468" y="1"/>
                      <a:pt x="414" y="17"/>
                      <a:pt x="357" y="50"/>
                    </a:cubicBezTo>
                    <a:cubicBezTo>
                      <a:pt x="160" y="162"/>
                      <a:pt x="1" y="438"/>
                      <a:pt x="1" y="665"/>
                    </a:cubicBezTo>
                    <a:cubicBezTo>
                      <a:pt x="1" y="826"/>
                      <a:pt x="81" y="919"/>
                      <a:pt x="199" y="919"/>
                    </a:cubicBezTo>
                    <a:cubicBezTo>
                      <a:pt x="246" y="919"/>
                      <a:pt x="300" y="904"/>
                      <a:pt x="357" y="871"/>
                    </a:cubicBezTo>
                    <a:cubicBezTo>
                      <a:pt x="553" y="758"/>
                      <a:pt x="713" y="482"/>
                      <a:pt x="713" y="256"/>
                    </a:cubicBezTo>
                    <a:cubicBezTo>
                      <a:pt x="713" y="93"/>
                      <a:pt x="633" y="1"/>
                      <a:pt x="51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7319;p43">
                <a:extLst>
                  <a:ext uri="{FF2B5EF4-FFF2-40B4-BE49-F238E27FC236}">
                    <a16:creationId xmlns="" xmlns:a16="http://schemas.microsoft.com/office/drawing/2014/main" id="{BF2C1143-8CF0-42CC-9839-E99C753612D5}"/>
                  </a:ext>
                </a:extLst>
              </p:cNvPr>
              <p:cNvSpPr/>
              <p:nvPr/>
            </p:nvSpPr>
            <p:spPr>
              <a:xfrm>
                <a:off x="7590107" y="4067918"/>
                <a:ext cx="100616" cy="129896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3274" extrusionOk="0">
                    <a:moveTo>
                      <a:pt x="1835" y="0"/>
                    </a:moveTo>
                    <a:cubicBezTo>
                      <a:pt x="1665" y="0"/>
                      <a:pt x="1473" y="56"/>
                      <a:pt x="1269" y="173"/>
                    </a:cubicBezTo>
                    <a:cubicBezTo>
                      <a:pt x="570" y="578"/>
                      <a:pt x="1" y="1559"/>
                      <a:pt x="1" y="2368"/>
                    </a:cubicBezTo>
                    <a:cubicBezTo>
                      <a:pt x="1" y="2941"/>
                      <a:pt x="287" y="3273"/>
                      <a:pt x="703" y="3273"/>
                    </a:cubicBezTo>
                    <a:cubicBezTo>
                      <a:pt x="873" y="3273"/>
                      <a:pt x="1065" y="3217"/>
                      <a:pt x="1269" y="3099"/>
                    </a:cubicBezTo>
                    <a:cubicBezTo>
                      <a:pt x="1970" y="2697"/>
                      <a:pt x="2536" y="1713"/>
                      <a:pt x="2536" y="904"/>
                    </a:cubicBezTo>
                    <a:cubicBezTo>
                      <a:pt x="2536" y="331"/>
                      <a:pt x="2251" y="0"/>
                      <a:pt x="18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7320;p43">
                <a:extLst>
                  <a:ext uri="{FF2B5EF4-FFF2-40B4-BE49-F238E27FC236}">
                    <a16:creationId xmlns="" xmlns:a16="http://schemas.microsoft.com/office/drawing/2014/main" id="{74A20566-E952-45C2-9FF6-021679881965}"/>
                  </a:ext>
                </a:extLst>
              </p:cNvPr>
              <p:cNvSpPr/>
              <p:nvPr/>
            </p:nvSpPr>
            <p:spPr>
              <a:xfrm>
                <a:off x="7428311" y="2233560"/>
                <a:ext cx="323788" cy="234202"/>
              </a:xfrm>
              <a:custGeom>
                <a:avLst/>
                <a:gdLst/>
                <a:ahLst/>
                <a:cxnLst/>
                <a:rect l="l" t="t" r="r" b="b"/>
                <a:pathLst>
                  <a:path w="8161" h="5903" extrusionOk="0">
                    <a:moveTo>
                      <a:pt x="7800" y="0"/>
                    </a:moveTo>
                    <a:cubicBezTo>
                      <a:pt x="7712" y="0"/>
                      <a:pt x="7613" y="29"/>
                      <a:pt x="7508" y="90"/>
                    </a:cubicBezTo>
                    <a:lnTo>
                      <a:pt x="653" y="4048"/>
                    </a:lnTo>
                    <a:cubicBezTo>
                      <a:pt x="294" y="4255"/>
                      <a:pt x="1" y="4760"/>
                      <a:pt x="1" y="5176"/>
                    </a:cubicBezTo>
                    <a:lnTo>
                      <a:pt x="1" y="5435"/>
                    </a:lnTo>
                    <a:cubicBezTo>
                      <a:pt x="1" y="5731"/>
                      <a:pt x="149" y="5902"/>
                      <a:pt x="364" y="5902"/>
                    </a:cubicBezTo>
                    <a:cubicBezTo>
                      <a:pt x="451" y="5902"/>
                      <a:pt x="549" y="5874"/>
                      <a:pt x="653" y="5815"/>
                    </a:cubicBezTo>
                    <a:lnTo>
                      <a:pt x="7508" y="1857"/>
                    </a:lnTo>
                    <a:cubicBezTo>
                      <a:pt x="7868" y="1647"/>
                      <a:pt x="8161" y="1141"/>
                      <a:pt x="8161" y="725"/>
                    </a:cubicBezTo>
                    <a:lnTo>
                      <a:pt x="8161" y="466"/>
                    </a:lnTo>
                    <a:cubicBezTo>
                      <a:pt x="8161" y="171"/>
                      <a:pt x="8013" y="0"/>
                      <a:pt x="780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7321;p43">
                <a:extLst>
                  <a:ext uri="{FF2B5EF4-FFF2-40B4-BE49-F238E27FC236}">
                    <a16:creationId xmlns="" xmlns:a16="http://schemas.microsoft.com/office/drawing/2014/main" id="{360D8071-B497-4BF9-A35E-57E1025DBE54}"/>
                  </a:ext>
                </a:extLst>
              </p:cNvPr>
              <p:cNvSpPr/>
              <p:nvPr/>
            </p:nvSpPr>
            <p:spPr>
              <a:xfrm>
                <a:off x="7428311" y="2236893"/>
                <a:ext cx="485582" cy="297563"/>
              </a:xfrm>
              <a:custGeom>
                <a:avLst/>
                <a:gdLst/>
                <a:ahLst/>
                <a:cxnLst/>
                <a:rect l="l" t="t" r="r" b="b"/>
                <a:pathLst>
                  <a:path w="12239" h="7500" extrusionOk="0">
                    <a:moveTo>
                      <a:pt x="12063" y="0"/>
                    </a:moveTo>
                    <a:cubicBezTo>
                      <a:pt x="12018" y="0"/>
                      <a:pt x="11967" y="15"/>
                      <a:pt x="11913" y="46"/>
                    </a:cubicBezTo>
                    <a:lnTo>
                      <a:pt x="327" y="6735"/>
                    </a:lnTo>
                    <a:cubicBezTo>
                      <a:pt x="147" y="6842"/>
                      <a:pt x="1" y="7085"/>
                      <a:pt x="1" y="7284"/>
                    </a:cubicBezTo>
                    <a:cubicBezTo>
                      <a:pt x="1" y="7421"/>
                      <a:pt x="72" y="7499"/>
                      <a:pt x="176" y="7499"/>
                    </a:cubicBezTo>
                    <a:cubicBezTo>
                      <a:pt x="221" y="7499"/>
                      <a:pt x="272" y="7485"/>
                      <a:pt x="327" y="7453"/>
                    </a:cubicBezTo>
                    <a:lnTo>
                      <a:pt x="11913" y="764"/>
                    </a:lnTo>
                    <a:cubicBezTo>
                      <a:pt x="12092" y="661"/>
                      <a:pt x="12239" y="415"/>
                      <a:pt x="12239" y="219"/>
                    </a:cubicBezTo>
                    <a:cubicBezTo>
                      <a:pt x="12239" y="79"/>
                      <a:pt x="12167" y="0"/>
                      <a:pt x="12063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7322;p43">
                <a:extLst>
                  <a:ext uri="{FF2B5EF4-FFF2-40B4-BE49-F238E27FC236}">
                    <a16:creationId xmlns="" xmlns:a16="http://schemas.microsoft.com/office/drawing/2014/main" id="{D635C9CA-4F10-4E00-B335-FD391762C606}"/>
                  </a:ext>
                </a:extLst>
              </p:cNvPr>
              <p:cNvSpPr/>
              <p:nvPr/>
            </p:nvSpPr>
            <p:spPr>
              <a:xfrm>
                <a:off x="7226045" y="3732660"/>
                <a:ext cx="99902" cy="10946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759" extrusionOk="0">
                    <a:moveTo>
                      <a:pt x="2200" y="1"/>
                    </a:moveTo>
                    <a:cubicBezTo>
                      <a:pt x="2108" y="1"/>
                      <a:pt x="2000" y="32"/>
                      <a:pt x="1886" y="97"/>
                    </a:cubicBezTo>
                    <a:cubicBezTo>
                      <a:pt x="1563" y="283"/>
                      <a:pt x="1301" y="789"/>
                      <a:pt x="1257" y="1122"/>
                    </a:cubicBezTo>
                    <a:cubicBezTo>
                      <a:pt x="1228" y="913"/>
                      <a:pt x="1080" y="750"/>
                      <a:pt x="876" y="750"/>
                    </a:cubicBezTo>
                    <a:cubicBezTo>
                      <a:pt x="801" y="750"/>
                      <a:pt x="718" y="772"/>
                      <a:pt x="632" y="822"/>
                    </a:cubicBezTo>
                    <a:cubicBezTo>
                      <a:pt x="283" y="1025"/>
                      <a:pt x="0" y="1470"/>
                      <a:pt x="0" y="1820"/>
                    </a:cubicBezTo>
                    <a:cubicBezTo>
                      <a:pt x="0" y="2319"/>
                      <a:pt x="462" y="2545"/>
                      <a:pt x="851" y="2648"/>
                    </a:cubicBezTo>
                    <a:lnTo>
                      <a:pt x="1261" y="2758"/>
                    </a:lnTo>
                    <a:lnTo>
                      <a:pt x="1666" y="2179"/>
                    </a:lnTo>
                    <a:cubicBezTo>
                      <a:pt x="2056" y="1627"/>
                      <a:pt x="2518" y="865"/>
                      <a:pt x="2518" y="366"/>
                    </a:cubicBezTo>
                    <a:cubicBezTo>
                      <a:pt x="2518" y="132"/>
                      <a:pt x="2390" y="1"/>
                      <a:pt x="22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7323;p43">
                <a:extLst>
                  <a:ext uri="{FF2B5EF4-FFF2-40B4-BE49-F238E27FC236}">
                    <a16:creationId xmlns="" xmlns:a16="http://schemas.microsoft.com/office/drawing/2014/main" id="{FD1D5AF7-05CB-409A-98B4-04C86E53CC6F}"/>
                  </a:ext>
                </a:extLst>
              </p:cNvPr>
              <p:cNvSpPr/>
              <p:nvPr/>
            </p:nvSpPr>
            <p:spPr>
              <a:xfrm>
                <a:off x="7383874" y="3653031"/>
                <a:ext cx="100973" cy="112518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2836" extrusionOk="0">
                    <a:moveTo>
                      <a:pt x="1577" y="201"/>
                    </a:moveTo>
                    <a:cubicBezTo>
                      <a:pt x="1657" y="201"/>
                      <a:pt x="1726" y="218"/>
                      <a:pt x="1793" y="255"/>
                    </a:cubicBezTo>
                    <a:cubicBezTo>
                      <a:pt x="1953" y="348"/>
                      <a:pt x="2039" y="551"/>
                      <a:pt x="2039" y="830"/>
                    </a:cubicBezTo>
                    <a:cubicBezTo>
                      <a:pt x="2039" y="973"/>
                      <a:pt x="2016" y="1129"/>
                      <a:pt x="1966" y="1296"/>
                    </a:cubicBezTo>
                    <a:cubicBezTo>
                      <a:pt x="1956" y="1332"/>
                      <a:pt x="1966" y="1369"/>
                      <a:pt x="1996" y="1395"/>
                    </a:cubicBezTo>
                    <a:lnTo>
                      <a:pt x="2242" y="1735"/>
                    </a:lnTo>
                    <a:lnTo>
                      <a:pt x="1843" y="1735"/>
                    </a:lnTo>
                    <a:cubicBezTo>
                      <a:pt x="1806" y="1735"/>
                      <a:pt x="1773" y="1751"/>
                      <a:pt x="1756" y="1785"/>
                    </a:cubicBezTo>
                    <a:cubicBezTo>
                      <a:pt x="1570" y="2104"/>
                      <a:pt x="1327" y="2360"/>
                      <a:pt x="1071" y="2510"/>
                    </a:cubicBezTo>
                    <a:cubicBezTo>
                      <a:pt x="927" y="2592"/>
                      <a:pt x="788" y="2634"/>
                      <a:pt x="666" y="2634"/>
                    </a:cubicBezTo>
                    <a:cubicBezTo>
                      <a:pt x="585" y="2634"/>
                      <a:pt x="512" y="2616"/>
                      <a:pt x="449" y="2579"/>
                    </a:cubicBezTo>
                    <a:cubicBezTo>
                      <a:pt x="289" y="2487"/>
                      <a:pt x="200" y="2284"/>
                      <a:pt x="200" y="2008"/>
                    </a:cubicBezTo>
                    <a:cubicBezTo>
                      <a:pt x="200" y="1389"/>
                      <a:pt x="636" y="637"/>
                      <a:pt x="1171" y="328"/>
                    </a:cubicBezTo>
                    <a:cubicBezTo>
                      <a:pt x="1317" y="244"/>
                      <a:pt x="1454" y="201"/>
                      <a:pt x="1577" y="201"/>
                    </a:cubicBezTo>
                    <a:close/>
                    <a:moveTo>
                      <a:pt x="1578" y="0"/>
                    </a:moveTo>
                    <a:cubicBezTo>
                      <a:pt x="1420" y="0"/>
                      <a:pt x="1247" y="52"/>
                      <a:pt x="1071" y="155"/>
                    </a:cubicBezTo>
                    <a:cubicBezTo>
                      <a:pt x="479" y="494"/>
                      <a:pt x="0" y="1326"/>
                      <a:pt x="0" y="2008"/>
                    </a:cubicBezTo>
                    <a:cubicBezTo>
                      <a:pt x="0" y="2360"/>
                      <a:pt x="123" y="2623"/>
                      <a:pt x="349" y="2752"/>
                    </a:cubicBezTo>
                    <a:cubicBezTo>
                      <a:pt x="442" y="2809"/>
                      <a:pt x="549" y="2836"/>
                      <a:pt x="665" y="2836"/>
                    </a:cubicBezTo>
                    <a:cubicBezTo>
                      <a:pt x="822" y="2836"/>
                      <a:pt x="995" y="2786"/>
                      <a:pt x="1171" y="2683"/>
                    </a:cubicBezTo>
                    <a:cubicBezTo>
                      <a:pt x="1444" y="2527"/>
                      <a:pt x="1700" y="2260"/>
                      <a:pt x="1899" y="1934"/>
                    </a:cubicBezTo>
                    <a:lnTo>
                      <a:pt x="2438" y="1934"/>
                    </a:lnTo>
                    <a:cubicBezTo>
                      <a:pt x="2478" y="1934"/>
                      <a:pt x="2512" y="1914"/>
                      <a:pt x="2528" y="1881"/>
                    </a:cubicBezTo>
                    <a:cubicBezTo>
                      <a:pt x="2544" y="1845"/>
                      <a:pt x="2541" y="1805"/>
                      <a:pt x="2521" y="1775"/>
                    </a:cubicBezTo>
                    <a:lnTo>
                      <a:pt x="2172" y="1299"/>
                    </a:lnTo>
                    <a:cubicBezTo>
                      <a:pt x="2219" y="1136"/>
                      <a:pt x="2242" y="976"/>
                      <a:pt x="2242" y="830"/>
                    </a:cubicBezTo>
                    <a:cubicBezTo>
                      <a:pt x="2242" y="477"/>
                      <a:pt x="2116" y="211"/>
                      <a:pt x="1893" y="81"/>
                    </a:cubicBezTo>
                    <a:cubicBezTo>
                      <a:pt x="1798" y="27"/>
                      <a:pt x="1692" y="0"/>
                      <a:pt x="157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7324;p43">
                <a:extLst>
                  <a:ext uri="{FF2B5EF4-FFF2-40B4-BE49-F238E27FC236}">
                    <a16:creationId xmlns="" xmlns:a16="http://schemas.microsoft.com/office/drawing/2014/main" id="{AE520FE0-061E-4EA0-8505-DD7F2B5EA188}"/>
                  </a:ext>
                </a:extLst>
              </p:cNvPr>
              <p:cNvSpPr/>
              <p:nvPr/>
            </p:nvSpPr>
            <p:spPr>
              <a:xfrm>
                <a:off x="7505122" y="3565110"/>
                <a:ext cx="89427" cy="124818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3146" extrusionOk="0">
                    <a:moveTo>
                      <a:pt x="1960" y="321"/>
                    </a:moveTo>
                    <a:lnTo>
                      <a:pt x="1195" y="2537"/>
                    </a:lnTo>
                    <a:lnTo>
                      <a:pt x="1132" y="1522"/>
                    </a:lnTo>
                    <a:cubicBezTo>
                      <a:pt x="1129" y="1479"/>
                      <a:pt x="1099" y="1442"/>
                      <a:pt x="1059" y="1433"/>
                    </a:cubicBezTo>
                    <a:lnTo>
                      <a:pt x="363" y="1247"/>
                    </a:lnTo>
                    <a:lnTo>
                      <a:pt x="1960" y="321"/>
                    </a:lnTo>
                    <a:close/>
                    <a:moveTo>
                      <a:pt x="2147" y="0"/>
                    </a:moveTo>
                    <a:cubicBezTo>
                      <a:pt x="2128" y="0"/>
                      <a:pt x="2110" y="5"/>
                      <a:pt x="2093" y="16"/>
                    </a:cubicBezTo>
                    <a:lnTo>
                      <a:pt x="54" y="1193"/>
                    </a:lnTo>
                    <a:cubicBezTo>
                      <a:pt x="18" y="1213"/>
                      <a:pt x="1" y="1253"/>
                      <a:pt x="4" y="1293"/>
                    </a:cubicBezTo>
                    <a:cubicBezTo>
                      <a:pt x="11" y="1333"/>
                      <a:pt x="38" y="1366"/>
                      <a:pt x="78" y="1376"/>
                    </a:cubicBezTo>
                    <a:lnTo>
                      <a:pt x="936" y="1606"/>
                    </a:lnTo>
                    <a:lnTo>
                      <a:pt x="1025" y="3052"/>
                    </a:lnTo>
                    <a:cubicBezTo>
                      <a:pt x="1025" y="3099"/>
                      <a:pt x="1062" y="3139"/>
                      <a:pt x="1112" y="3146"/>
                    </a:cubicBezTo>
                    <a:lnTo>
                      <a:pt x="1125" y="3146"/>
                    </a:lnTo>
                    <a:cubicBezTo>
                      <a:pt x="1165" y="3146"/>
                      <a:pt x="1205" y="3119"/>
                      <a:pt x="1218" y="3079"/>
                    </a:cubicBezTo>
                    <a:lnTo>
                      <a:pt x="2239" y="135"/>
                    </a:lnTo>
                    <a:cubicBezTo>
                      <a:pt x="2253" y="95"/>
                      <a:pt x="2239" y="49"/>
                      <a:pt x="2210" y="22"/>
                    </a:cubicBezTo>
                    <a:cubicBezTo>
                      <a:pt x="2192" y="8"/>
                      <a:pt x="2169" y="0"/>
                      <a:pt x="214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7325;p43">
                <a:extLst>
                  <a:ext uri="{FF2B5EF4-FFF2-40B4-BE49-F238E27FC236}">
                    <a16:creationId xmlns="" xmlns:a16="http://schemas.microsoft.com/office/drawing/2014/main" id="{98C483ED-E7A7-4808-AB80-478560A6767C}"/>
                  </a:ext>
                </a:extLst>
              </p:cNvPr>
              <p:cNvSpPr/>
              <p:nvPr/>
            </p:nvSpPr>
            <p:spPr>
              <a:xfrm>
                <a:off x="7541584" y="3565150"/>
                <a:ext cx="53085" cy="64631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629" extrusionOk="0">
                    <a:moveTo>
                      <a:pt x="1225" y="0"/>
                    </a:moveTo>
                    <a:cubicBezTo>
                      <a:pt x="1195" y="0"/>
                      <a:pt x="1165" y="13"/>
                      <a:pt x="1144" y="38"/>
                    </a:cubicBezTo>
                    <a:lnTo>
                      <a:pt x="34" y="1465"/>
                    </a:lnTo>
                    <a:cubicBezTo>
                      <a:pt x="0" y="1512"/>
                      <a:pt x="6" y="1575"/>
                      <a:pt x="50" y="1608"/>
                    </a:cubicBezTo>
                    <a:cubicBezTo>
                      <a:pt x="70" y="1621"/>
                      <a:pt x="90" y="1628"/>
                      <a:pt x="113" y="1628"/>
                    </a:cubicBezTo>
                    <a:cubicBezTo>
                      <a:pt x="143" y="1628"/>
                      <a:pt x="173" y="1614"/>
                      <a:pt x="193" y="1591"/>
                    </a:cubicBezTo>
                    <a:lnTo>
                      <a:pt x="1304" y="161"/>
                    </a:lnTo>
                    <a:cubicBezTo>
                      <a:pt x="1337" y="118"/>
                      <a:pt x="1331" y="55"/>
                      <a:pt x="1288" y="21"/>
                    </a:cubicBezTo>
                    <a:cubicBezTo>
                      <a:pt x="1269" y="7"/>
                      <a:pt x="1247" y="0"/>
                      <a:pt x="122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7326;p43">
                <a:extLst>
                  <a:ext uri="{FF2B5EF4-FFF2-40B4-BE49-F238E27FC236}">
                    <a16:creationId xmlns="" xmlns:a16="http://schemas.microsoft.com/office/drawing/2014/main" id="{5B9C8643-FB8F-4598-91F8-F2687B53B11C}"/>
                  </a:ext>
                </a:extLst>
              </p:cNvPr>
              <p:cNvSpPr/>
              <p:nvPr/>
            </p:nvSpPr>
            <p:spPr>
              <a:xfrm>
                <a:off x="7961390" y="3345744"/>
                <a:ext cx="67209" cy="135808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3423" extrusionOk="0">
                    <a:moveTo>
                      <a:pt x="1491" y="276"/>
                    </a:moveTo>
                    <a:lnTo>
                      <a:pt x="1491" y="2215"/>
                    </a:lnTo>
                    <a:lnTo>
                      <a:pt x="915" y="1639"/>
                    </a:lnTo>
                    <a:cubicBezTo>
                      <a:pt x="897" y="1621"/>
                      <a:pt x="871" y="1611"/>
                      <a:pt x="845" y="1611"/>
                    </a:cubicBezTo>
                    <a:cubicBezTo>
                      <a:pt x="839" y="1611"/>
                      <a:pt x="832" y="1612"/>
                      <a:pt x="826" y="1613"/>
                    </a:cubicBezTo>
                    <a:cubicBezTo>
                      <a:pt x="792" y="1616"/>
                      <a:pt x="766" y="1639"/>
                      <a:pt x="752" y="1670"/>
                    </a:cubicBezTo>
                    <a:lnTo>
                      <a:pt x="203" y="2864"/>
                    </a:lnTo>
                    <a:lnTo>
                      <a:pt x="203" y="1024"/>
                    </a:lnTo>
                    <a:lnTo>
                      <a:pt x="1491" y="276"/>
                    </a:lnTo>
                    <a:close/>
                    <a:moveTo>
                      <a:pt x="1592" y="0"/>
                    </a:moveTo>
                    <a:cubicBezTo>
                      <a:pt x="1574" y="0"/>
                      <a:pt x="1557" y="5"/>
                      <a:pt x="1540" y="13"/>
                    </a:cubicBezTo>
                    <a:lnTo>
                      <a:pt x="50" y="878"/>
                    </a:lnTo>
                    <a:cubicBezTo>
                      <a:pt x="20" y="898"/>
                      <a:pt x="0" y="931"/>
                      <a:pt x="0" y="964"/>
                    </a:cubicBezTo>
                    <a:lnTo>
                      <a:pt x="0" y="3319"/>
                    </a:lnTo>
                    <a:cubicBezTo>
                      <a:pt x="0" y="3369"/>
                      <a:pt x="34" y="3409"/>
                      <a:pt x="80" y="3419"/>
                    </a:cubicBezTo>
                    <a:cubicBezTo>
                      <a:pt x="87" y="3419"/>
                      <a:pt x="93" y="3423"/>
                      <a:pt x="100" y="3423"/>
                    </a:cubicBezTo>
                    <a:cubicBezTo>
                      <a:pt x="140" y="3423"/>
                      <a:pt x="177" y="3399"/>
                      <a:pt x="193" y="3363"/>
                    </a:cubicBezTo>
                    <a:lnTo>
                      <a:pt x="875" y="1882"/>
                    </a:lnTo>
                    <a:lnTo>
                      <a:pt x="1520" y="2528"/>
                    </a:lnTo>
                    <a:cubicBezTo>
                      <a:pt x="1540" y="2545"/>
                      <a:pt x="1566" y="2556"/>
                      <a:pt x="1592" y="2556"/>
                    </a:cubicBezTo>
                    <a:cubicBezTo>
                      <a:pt x="1605" y="2556"/>
                      <a:pt x="1618" y="2553"/>
                      <a:pt x="1630" y="2548"/>
                    </a:cubicBezTo>
                    <a:cubicBezTo>
                      <a:pt x="1667" y="2534"/>
                      <a:pt x="1693" y="2497"/>
                      <a:pt x="1693" y="2457"/>
                    </a:cubicBezTo>
                    <a:lnTo>
                      <a:pt x="1693" y="99"/>
                    </a:lnTo>
                    <a:cubicBezTo>
                      <a:pt x="1693" y="66"/>
                      <a:pt x="1673" y="33"/>
                      <a:pt x="1644" y="13"/>
                    </a:cubicBezTo>
                    <a:cubicBezTo>
                      <a:pt x="1627" y="5"/>
                      <a:pt x="1610" y="0"/>
                      <a:pt x="159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7327;p43">
                <a:extLst>
                  <a:ext uri="{FF2B5EF4-FFF2-40B4-BE49-F238E27FC236}">
                    <a16:creationId xmlns="" xmlns:a16="http://schemas.microsoft.com/office/drawing/2014/main" id="{3CCE05DB-FB42-4E7F-BBB3-91FC79754A3E}"/>
                  </a:ext>
                </a:extLst>
              </p:cNvPr>
              <p:cNvSpPr/>
              <p:nvPr/>
            </p:nvSpPr>
            <p:spPr>
              <a:xfrm>
                <a:off x="7229973" y="3938378"/>
                <a:ext cx="40826" cy="78358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975" extrusionOk="0">
                    <a:moveTo>
                      <a:pt x="752" y="1"/>
                    </a:moveTo>
                    <a:cubicBezTo>
                      <a:pt x="746" y="1"/>
                      <a:pt x="739" y="1"/>
                      <a:pt x="732" y="2"/>
                    </a:cubicBezTo>
                    <a:cubicBezTo>
                      <a:pt x="672" y="8"/>
                      <a:pt x="600" y="31"/>
                      <a:pt x="516" y="81"/>
                    </a:cubicBezTo>
                    <a:cubicBezTo>
                      <a:pt x="450" y="121"/>
                      <a:pt x="386" y="171"/>
                      <a:pt x="327" y="231"/>
                    </a:cubicBezTo>
                    <a:cubicBezTo>
                      <a:pt x="267" y="291"/>
                      <a:pt x="213" y="357"/>
                      <a:pt x="170" y="427"/>
                    </a:cubicBezTo>
                    <a:cubicBezTo>
                      <a:pt x="127" y="501"/>
                      <a:pt x="90" y="573"/>
                      <a:pt x="64" y="650"/>
                    </a:cubicBezTo>
                    <a:cubicBezTo>
                      <a:pt x="41" y="723"/>
                      <a:pt x="24" y="800"/>
                      <a:pt x="21" y="869"/>
                    </a:cubicBezTo>
                    <a:cubicBezTo>
                      <a:pt x="17" y="886"/>
                      <a:pt x="24" y="900"/>
                      <a:pt x="34" y="906"/>
                    </a:cubicBezTo>
                    <a:cubicBezTo>
                      <a:pt x="39" y="907"/>
                      <a:pt x="43" y="908"/>
                      <a:pt x="47" y="908"/>
                    </a:cubicBezTo>
                    <a:cubicBezTo>
                      <a:pt x="55" y="908"/>
                      <a:pt x="63" y="906"/>
                      <a:pt x="73" y="900"/>
                    </a:cubicBezTo>
                    <a:lnTo>
                      <a:pt x="230" y="810"/>
                    </a:lnTo>
                    <a:cubicBezTo>
                      <a:pt x="240" y="803"/>
                      <a:pt x="253" y="790"/>
                      <a:pt x="263" y="773"/>
                    </a:cubicBezTo>
                    <a:cubicBezTo>
                      <a:pt x="276" y="756"/>
                      <a:pt x="283" y="736"/>
                      <a:pt x="290" y="716"/>
                    </a:cubicBezTo>
                    <a:cubicBezTo>
                      <a:pt x="303" y="643"/>
                      <a:pt x="327" y="576"/>
                      <a:pt x="360" y="517"/>
                    </a:cubicBezTo>
                    <a:cubicBezTo>
                      <a:pt x="393" y="457"/>
                      <a:pt x="446" y="407"/>
                      <a:pt x="520" y="364"/>
                    </a:cubicBezTo>
                    <a:cubicBezTo>
                      <a:pt x="569" y="336"/>
                      <a:pt x="609" y="322"/>
                      <a:pt x="640" y="322"/>
                    </a:cubicBezTo>
                    <a:cubicBezTo>
                      <a:pt x="657" y="322"/>
                      <a:pt x="671" y="326"/>
                      <a:pt x="683" y="334"/>
                    </a:cubicBezTo>
                    <a:cubicBezTo>
                      <a:pt x="715" y="357"/>
                      <a:pt x="732" y="401"/>
                      <a:pt x="732" y="464"/>
                    </a:cubicBezTo>
                    <a:cubicBezTo>
                      <a:pt x="732" y="497"/>
                      <a:pt x="726" y="533"/>
                      <a:pt x="715" y="580"/>
                    </a:cubicBezTo>
                    <a:cubicBezTo>
                      <a:pt x="706" y="624"/>
                      <a:pt x="679" y="676"/>
                      <a:pt x="640" y="733"/>
                    </a:cubicBezTo>
                    <a:lnTo>
                      <a:pt x="54" y="1658"/>
                    </a:lnTo>
                    <a:cubicBezTo>
                      <a:pt x="44" y="1671"/>
                      <a:pt x="34" y="1691"/>
                      <a:pt x="21" y="1718"/>
                    </a:cubicBezTo>
                    <a:cubicBezTo>
                      <a:pt x="7" y="1744"/>
                      <a:pt x="1" y="1771"/>
                      <a:pt x="1" y="1798"/>
                    </a:cubicBezTo>
                    <a:lnTo>
                      <a:pt x="1" y="1934"/>
                    </a:lnTo>
                    <a:cubicBezTo>
                      <a:pt x="1" y="1954"/>
                      <a:pt x="4" y="1964"/>
                      <a:pt x="17" y="1970"/>
                    </a:cubicBezTo>
                    <a:cubicBezTo>
                      <a:pt x="21" y="1973"/>
                      <a:pt x="25" y="1974"/>
                      <a:pt x="30" y="1974"/>
                    </a:cubicBezTo>
                    <a:cubicBezTo>
                      <a:pt x="37" y="1974"/>
                      <a:pt x="46" y="1971"/>
                      <a:pt x="54" y="1967"/>
                    </a:cubicBezTo>
                    <a:lnTo>
                      <a:pt x="975" y="1435"/>
                    </a:lnTo>
                    <a:cubicBezTo>
                      <a:pt x="988" y="1425"/>
                      <a:pt x="1002" y="1411"/>
                      <a:pt x="1012" y="1395"/>
                    </a:cubicBezTo>
                    <a:cubicBezTo>
                      <a:pt x="1022" y="1375"/>
                      <a:pt x="1028" y="1359"/>
                      <a:pt x="1028" y="1342"/>
                    </a:cubicBezTo>
                    <a:lnTo>
                      <a:pt x="1028" y="1179"/>
                    </a:lnTo>
                    <a:cubicBezTo>
                      <a:pt x="1028" y="1162"/>
                      <a:pt x="1022" y="1152"/>
                      <a:pt x="1012" y="1146"/>
                    </a:cubicBezTo>
                    <a:cubicBezTo>
                      <a:pt x="1008" y="1143"/>
                      <a:pt x="1004" y="1142"/>
                      <a:pt x="999" y="1142"/>
                    </a:cubicBezTo>
                    <a:cubicBezTo>
                      <a:pt x="992" y="1142"/>
                      <a:pt x="983" y="1145"/>
                      <a:pt x="975" y="1149"/>
                    </a:cubicBezTo>
                    <a:lnTo>
                      <a:pt x="426" y="1465"/>
                    </a:lnTo>
                    <a:lnTo>
                      <a:pt x="792" y="869"/>
                    </a:lnTo>
                    <a:cubicBezTo>
                      <a:pt x="839" y="800"/>
                      <a:pt x="875" y="740"/>
                      <a:pt x="902" y="687"/>
                    </a:cubicBezTo>
                    <a:cubicBezTo>
                      <a:pt x="929" y="633"/>
                      <a:pt x="952" y="587"/>
                      <a:pt x="965" y="544"/>
                    </a:cubicBezTo>
                    <a:cubicBezTo>
                      <a:pt x="979" y="501"/>
                      <a:pt x="988" y="461"/>
                      <a:pt x="992" y="424"/>
                    </a:cubicBezTo>
                    <a:cubicBezTo>
                      <a:pt x="999" y="387"/>
                      <a:pt x="999" y="350"/>
                      <a:pt x="999" y="314"/>
                    </a:cubicBezTo>
                    <a:cubicBezTo>
                      <a:pt x="999" y="254"/>
                      <a:pt x="988" y="197"/>
                      <a:pt x="972" y="151"/>
                    </a:cubicBezTo>
                    <a:cubicBezTo>
                      <a:pt x="952" y="101"/>
                      <a:pt x="922" y="65"/>
                      <a:pt x="882" y="38"/>
                    </a:cubicBezTo>
                    <a:cubicBezTo>
                      <a:pt x="847" y="14"/>
                      <a:pt x="803" y="1"/>
                      <a:pt x="75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7328;p43">
                <a:extLst>
                  <a:ext uri="{FF2B5EF4-FFF2-40B4-BE49-F238E27FC236}">
                    <a16:creationId xmlns="" xmlns:a16="http://schemas.microsoft.com/office/drawing/2014/main" id="{7D62811E-EAE5-4D90-8056-85CC22342760}"/>
                  </a:ext>
                </a:extLst>
              </p:cNvPr>
              <p:cNvSpPr/>
              <p:nvPr/>
            </p:nvSpPr>
            <p:spPr>
              <a:xfrm>
                <a:off x="7277346" y="3904217"/>
                <a:ext cx="43325" cy="78715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984" extrusionOk="0">
                    <a:moveTo>
                      <a:pt x="1002" y="0"/>
                    </a:moveTo>
                    <a:cubicBezTo>
                      <a:pt x="995" y="0"/>
                      <a:pt x="987" y="3"/>
                      <a:pt x="978" y="8"/>
                    </a:cubicBezTo>
                    <a:lnTo>
                      <a:pt x="114" y="507"/>
                    </a:lnTo>
                    <a:cubicBezTo>
                      <a:pt x="97" y="516"/>
                      <a:pt x="87" y="530"/>
                      <a:pt x="74" y="546"/>
                    </a:cubicBezTo>
                    <a:cubicBezTo>
                      <a:pt x="64" y="566"/>
                      <a:pt x="60" y="583"/>
                      <a:pt x="60" y="599"/>
                    </a:cubicBezTo>
                    <a:lnTo>
                      <a:pt x="60" y="763"/>
                    </a:lnTo>
                    <a:cubicBezTo>
                      <a:pt x="60" y="779"/>
                      <a:pt x="64" y="789"/>
                      <a:pt x="74" y="796"/>
                    </a:cubicBezTo>
                    <a:cubicBezTo>
                      <a:pt x="80" y="799"/>
                      <a:pt x="85" y="801"/>
                      <a:pt x="91" y="801"/>
                    </a:cubicBezTo>
                    <a:cubicBezTo>
                      <a:pt x="98" y="801"/>
                      <a:pt x="105" y="798"/>
                      <a:pt x="114" y="792"/>
                    </a:cubicBezTo>
                    <a:lnTo>
                      <a:pt x="659" y="479"/>
                    </a:lnTo>
                    <a:lnTo>
                      <a:pt x="380" y="972"/>
                    </a:lnTo>
                    <a:cubicBezTo>
                      <a:pt x="373" y="989"/>
                      <a:pt x="364" y="1006"/>
                      <a:pt x="353" y="1025"/>
                    </a:cubicBezTo>
                    <a:cubicBezTo>
                      <a:pt x="344" y="1049"/>
                      <a:pt x="336" y="1065"/>
                      <a:pt x="336" y="1082"/>
                    </a:cubicBezTo>
                    <a:lnTo>
                      <a:pt x="336" y="1245"/>
                    </a:lnTo>
                    <a:cubicBezTo>
                      <a:pt x="336" y="1262"/>
                      <a:pt x="344" y="1271"/>
                      <a:pt x="353" y="1278"/>
                    </a:cubicBezTo>
                    <a:cubicBezTo>
                      <a:pt x="358" y="1281"/>
                      <a:pt x="363" y="1283"/>
                      <a:pt x="369" y="1283"/>
                    </a:cubicBezTo>
                    <a:cubicBezTo>
                      <a:pt x="375" y="1283"/>
                      <a:pt x="383" y="1280"/>
                      <a:pt x="390" y="1275"/>
                    </a:cubicBezTo>
                    <a:lnTo>
                      <a:pt x="556" y="1182"/>
                    </a:lnTo>
                    <a:cubicBezTo>
                      <a:pt x="636" y="1135"/>
                      <a:pt x="699" y="1112"/>
                      <a:pt x="749" y="1112"/>
                    </a:cubicBezTo>
                    <a:cubicBezTo>
                      <a:pt x="799" y="1115"/>
                      <a:pt x="823" y="1148"/>
                      <a:pt x="823" y="1218"/>
                    </a:cubicBezTo>
                    <a:cubicBezTo>
                      <a:pt x="823" y="1285"/>
                      <a:pt x="799" y="1351"/>
                      <a:pt x="749" y="1417"/>
                    </a:cubicBezTo>
                    <a:cubicBezTo>
                      <a:pt x="699" y="1485"/>
                      <a:pt x="636" y="1541"/>
                      <a:pt x="556" y="1587"/>
                    </a:cubicBezTo>
                    <a:cubicBezTo>
                      <a:pt x="506" y="1614"/>
                      <a:pt x="467" y="1634"/>
                      <a:pt x="436" y="1644"/>
                    </a:cubicBezTo>
                    <a:cubicBezTo>
                      <a:pt x="404" y="1654"/>
                      <a:pt x="373" y="1661"/>
                      <a:pt x="353" y="1661"/>
                    </a:cubicBezTo>
                    <a:cubicBezTo>
                      <a:pt x="330" y="1661"/>
                      <a:pt x="313" y="1657"/>
                      <a:pt x="300" y="1647"/>
                    </a:cubicBezTo>
                    <a:cubicBezTo>
                      <a:pt x="287" y="1641"/>
                      <a:pt x="277" y="1627"/>
                      <a:pt x="270" y="1614"/>
                    </a:cubicBezTo>
                    <a:cubicBezTo>
                      <a:pt x="260" y="1601"/>
                      <a:pt x="250" y="1594"/>
                      <a:pt x="244" y="1587"/>
                    </a:cubicBezTo>
                    <a:cubicBezTo>
                      <a:pt x="240" y="1586"/>
                      <a:pt x="235" y="1585"/>
                      <a:pt x="231" y="1585"/>
                    </a:cubicBezTo>
                    <a:cubicBezTo>
                      <a:pt x="225" y="1585"/>
                      <a:pt x="218" y="1587"/>
                      <a:pt x="210" y="1591"/>
                    </a:cubicBezTo>
                    <a:lnTo>
                      <a:pt x="54" y="1681"/>
                    </a:lnTo>
                    <a:cubicBezTo>
                      <a:pt x="40" y="1690"/>
                      <a:pt x="27" y="1704"/>
                      <a:pt x="14" y="1721"/>
                    </a:cubicBezTo>
                    <a:cubicBezTo>
                      <a:pt x="4" y="1741"/>
                      <a:pt x="0" y="1757"/>
                      <a:pt x="0" y="1774"/>
                    </a:cubicBezTo>
                    <a:cubicBezTo>
                      <a:pt x="4" y="1821"/>
                      <a:pt x="17" y="1864"/>
                      <a:pt x="40" y="1896"/>
                    </a:cubicBezTo>
                    <a:cubicBezTo>
                      <a:pt x="64" y="1933"/>
                      <a:pt x="100" y="1960"/>
                      <a:pt x="147" y="1973"/>
                    </a:cubicBezTo>
                    <a:cubicBezTo>
                      <a:pt x="169" y="1980"/>
                      <a:pt x="194" y="1983"/>
                      <a:pt x="222" y="1983"/>
                    </a:cubicBezTo>
                    <a:cubicBezTo>
                      <a:pt x="250" y="1983"/>
                      <a:pt x="282" y="1980"/>
                      <a:pt x="316" y="1973"/>
                    </a:cubicBezTo>
                    <a:cubicBezTo>
                      <a:pt x="384" y="1956"/>
                      <a:pt x="463" y="1924"/>
                      <a:pt x="556" y="1870"/>
                    </a:cubicBezTo>
                    <a:cubicBezTo>
                      <a:pt x="633" y="1827"/>
                      <a:pt x="703" y="1774"/>
                      <a:pt x="766" y="1714"/>
                    </a:cubicBezTo>
                    <a:cubicBezTo>
                      <a:pt x="832" y="1654"/>
                      <a:pt x="889" y="1587"/>
                      <a:pt x="938" y="1517"/>
                    </a:cubicBezTo>
                    <a:cubicBezTo>
                      <a:pt x="985" y="1448"/>
                      <a:pt x="1022" y="1374"/>
                      <a:pt x="1049" y="1298"/>
                    </a:cubicBezTo>
                    <a:cubicBezTo>
                      <a:pt x="1078" y="1222"/>
                      <a:pt x="1092" y="1142"/>
                      <a:pt x="1092" y="1062"/>
                    </a:cubicBezTo>
                    <a:cubicBezTo>
                      <a:pt x="1092" y="998"/>
                      <a:pt x="1082" y="942"/>
                      <a:pt x="1062" y="903"/>
                    </a:cubicBezTo>
                    <a:cubicBezTo>
                      <a:pt x="1045" y="859"/>
                      <a:pt x="1018" y="829"/>
                      <a:pt x="982" y="809"/>
                    </a:cubicBezTo>
                    <a:cubicBezTo>
                      <a:pt x="954" y="792"/>
                      <a:pt x="922" y="785"/>
                      <a:pt x="882" y="785"/>
                    </a:cubicBezTo>
                    <a:cubicBezTo>
                      <a:pt x="875" y="785"/>
                      <a:pt x="867" y="785"/>
                      <a:pt x="859" y="786"/>
                    </a:cubicBezTo>
                    <a:cubicBezTo>
                      <a:pt x="812" y="789"/>
                      <a:pt x="759" y="803"/>
                      <a:pt x="699" y="829"/>
                    </a:cubicBezTo>
                    <a:lnTo>
                      <a:pt x="989" y="310"/>
                    </a:lnTo>
                    <a:cubicBezTo>
                      <a:pt x="995" y="293"/>
                      <a:pt x="1005" y="277"/>
                      <a:pt x="1015" y="257"/>
                    </a:cubicBezTo>
                    <a:cubicBezTo>
                      <a:pt x="1025" y="237"/>
                      <a:pt x="1032" y="217"/>
                      <a:pt x="1032" y="200"/>
                    </a:cubicBezTo>
                    <a:lnTo>
                      <a:pt x="1032" y="40"/>
                    </a:lnTo>
                    <a:cubicBezTo>
                      <a:pt x="1032" y="24"/>
                      <a:pt x="1025" y="11"/>
                      <a:pt x="1015" y="4"/>
                    </a:cubicBezTo>
                    <a:cubicBezTo>
                      <a:pt x="1011" y="2"/>
                      <a:pt x="1007" y="0"/>
                      <a:pt x="100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7329;p43">
                <a:extLst>
                  <a:ext uri="{FF2B5EF4-FFF2-40B4-BE49-F238E27FC236}">
                    <a16:creationId xmlns="" xmlns:a16="http://schemas.microsoft.com/office/drawing/2014/main" id="{5F6523EC-151D-44DF-8DCE-839708A2E733}"/>
                  </a:ext>
                </a:extLst>
              </p:cNvPr>
              <p:cNvSpPr/>
              <p:nvPr/>
            </p:nvSpPr>
            <p:spPr>
              <a:xfrm>
                <a:off x="7326424" y="3878150"/>
                <a:ext cx="45864" cy="69431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750" extrusionOk="0">
                    <a:moveTo>
                      <a:pt x="667" y="617"/>
                    </a:moveTo>
                    <a:lnTo>
                      <a:pt x="667" y="1104"/>
                    </a:lnTo>
                    <a:lnTo>
                      <a:pt x="330" y="1300"/>
                    </a:lnTo>
                    <a:lnTo>
                      <a:pt x="667" y="617"/>
                    </a:lnTo>
                    <a:close/>
                    <a:moveTo>
                      <a:pt x="900" y="1"/>
                    </a:moveTo>
                    <a:cubicBezTo>
                      <a:pt x="894" y="1"/>
                      <a:pt x="886" y="3"/>
                      <a:pt x="879" y="9"/>
                    </a:cubicBezTo>
                    <a:lnTo>
                      <a:pt x="730" y="95"/>
                    </a:lnTo>
                    <a:cubicBezTo>
                      <a:pt x="703" y="112"/>
                      <a:pt x="676" y="146"/>
                      <a:pt x="650" y="198"/>
                    </a:cubicBezTo>
                    <a:lnTo>
                      <a:pt x="45" y="1420"/>
                    </a:lnTo>
                    <a:cubicBezTo>
                      <a:pt x="34" y="1443"/>
                      <a:pt x="21" y="1466"/>
                      <a:pt x="14" y="1486"/>
                    </a:cubicBezTo>
                    <a:cubicBezTo>
                      <a:pt x="5" y="1509"/>
                      <a:pt x="1" y="1529"/>
                      <a:pt x="1" y="1549"/>
                    </a:cubicBezTo>
                    <a:lnTo>
                      <a:pt x="1" y="1712"/>
                    </a:lnTo>
                    <a:cubicBezTo>
                      <a:pt x="1" y="1729"/>
                      <a:pt x="8" y="1739"/>
                      <a:pt x="18" y="1746"/>
                    </a:cubicBezTo>
                    <a:cubicBezTo>
                      <a:pt x="22" y="1748"/>
                      <a:pt x="27" y="1750"/>
                      <a:pt x="33" y="1750"/>
                    </a:cubicBezTo>
                    <a:cubicBezTo>
                      <a:pt x="40" y="1750"/>
                      <a:pt x="47" y="1748"/>
                      <a:pt x="54" y="1742"/>
                    </a:cubicBezTo>
                    <a:lnTo>
                      <a:pt x="667" y="1389"/>
                    </a:lnTo>
                    <a:lnTo>
                      <a:pt x="667" y="1666"/>
                    </a:lnTo>
                    <a:cubicBezTo>
                      <a:pt x="667" y="1682"/>
                      <a:pt x="673" y="1692"/>
                      <a:pt x="683" y="1699"/>
                    </a:cubicBezTo>
                    <a:cubicBezTo>
                      <a:pt x="688" y="1702"/>
                      <a:pt x="693" y="1704"/>
                      <a:pt x="698" y="1704"/>
                    </a:cubicBezTo>
                    <a:cubicBezTo>
                      <a:pt x="705" y="1704"/>
                      <a:pt x="712" y="1701"/>
                      <a:pt x="719" y="1695"/>
                    </a:cubicBezTo>
                    <a:lnTo>
                      <a:pt x="879" y="1603"/>
                    </a:lnTo>
                    <a:cubicBezTo>
                      <a:pt x="892" y="1595"/>
                      <a:pt x="906" y="1583"/>
                      <a:pt x="916" y="1563"/>
                    </a:cubicBezTo>
                    <a:cubicBezTo>
                      <a:pt x="929" y="1546"/>
                      <a:pt x="932" y="1529"/>
                      <a:pt x="932" y="1512"/>
                    </a:cubicBezTo>
                    <a:lnTo>
                      <a:pt x="932" y="1236"/>
                    </a:lnTo>
                    <a:lnTo>
                      <a:pt x="1102" y="1136"/>
                    </a:lnTo>
                    <a:cubicBezTo>
                      <a:pt x="1115" y="1130"/>
                      <a:pt x="1129" y="1116"/>
                      <a:pt x="1138" y="1096"/>
                    </a:cubicBezTo>
                    <a:cubicBezTo>
                      <a:pt x="1152" y="1081"/>
                      <a:pt x="1155" y="1061"/>
                      <a:pt x="1155" y="1044"/>
                    </a:cubicBezTo>
                    <a:lnTo>
                      <a:pt x="1155" y="884"/>
                    </a:lnTo>
                    <a:cubicBezTo>
                      <a:pt x="1155" y="867"/>
                      <a:pt x="1152" y="854"/>
                      <a:pt x="1138" y="851"/>
                    </a:cubicBezTo>
                    <a:cubicBezTo>
                      <a:pt x="1134" y="848"/>
                      <a:pt x="1129" y="846"/>
                      <a:pt x="1123" y="846"/>
                    </a:cubicBezTo>
                    <a:cubicBezTo>
                      <a:pt x="1117" y="846"/>
                      <a:pt x="1109" y="849"/>
                      <a:pt x="1102" y="854"/>
                    </a:cubicBezTo>
                    <a:lnTo>
                      <a:pt x="932" y="950"/>
                    </a:lnTo>
                    <a:lnTo>
                      <a:pt x="932" y="39"/>
                    </a:lnTo>
                    <a:cubicBezTo>
                      <a:pt x="932" y="23"/>
                      <a:pt x="929" y="9"/>
                      <a:pt x="916" y="6"/>
                    </a:cubicBezTo>
                    <a:cubicBezTo>
                      <a:pt x="911" y="3"/>
                      <a:pt x="906" y="1"/>
                      <a:pt x="90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7330;p43">
                <a:extLst>
                  <a:ext uri="{FF2B5EF4-FFF2-40B4-BE49-F238E27FC236}">
                    <a16:creationId xmlns="" xmlns:a16="http://schemas.microsoft.com/office/drawing/2014/main" id="{12D8832C-11FF-4173-BFC0-247ABE5B2D91}"/>
                  </a:ext>
                </a:extLst>
              </p:cNvPr>
              <p:cNvSpPr/>
              <p:nvPr/>
            </p:nvSpPr>
            <p:spPr>
              <a:xfrm>
                <a:off x="7397999" y="3851409"/>
                <a:ext cx="10315" cy="68201"/>
              </a:xfrm>
              <a:custGeom>
                <a:avLst/>
                <a:gdLst/>
                <a:ahLst/>
                <a:cxnLst/>
                <a:rect l="l" t="t" r="r" b="b"/>
                <a:pathLst>
                  <a:path w="260" h="1719" extrusionOk="0">
                    <a:moveTo>
                      <a:pt x="228" y="0"/>
                    </a:moveTo>
                    <a:cubicBezTo>
                      <a:pt x="221" y="0"/>
                      <a:pt x="214" y="3"/>
                      <a:pt x="206" y="8"/>
                    </a:cubicBezTo>
                    <a:lnTo>
                      <a:pt x="53" y="94"/>
                    </a:lnTo>
                    <a:cubicBezTo>
                      <a:pt x="40" y="101"/>
                      <a:pt x="27" y="114"/>
                      <a:pt x="17" y="134"/>
                    </a:cubicBezTo>
                    <a:cubicBezTo>
                      <a:pt x="7" y="151"/>
                      <a:pt x="0" y="171"/>
                      <a:pt x="0" y="187"/>
                    </a:cubicBezTo>
                    <a:lnTo>
                      <a:pt x="0" y="1681"/>
                    </a:lnTo>
                    <a:cubicBezTo>
                      <a:pt x="0" y="1698"/>
                      <a:pt x="7" y="1711"/>
                      <a:pt x="17" y="1715"/>
                    </a:cubicBezTo>
                    <a:cubicBezTo>
                      <a:pt x="21" y="1717"/>
                      <a:pt x="26" y="1719"/>
                      <a:pt x="31" y="1719"/>
                    </a:cubicBezTo>
                    <a:cubicBezTo>
                      <a:pt x="38" y="1719"/>
                      <a:pt x="46" y="1716"/>
                      <a:pt x="53" y="1711"/>
                    </a:cubicBezTo>
                    <a:lnTo>
                      <a:pt x="206" y="1624"/>
                    </a:lnTo>
                    <a:cubicBezTo>
                      <a:pt x="220" y="1618"/>
                      <a:pt x="232" y="1604"/>
                      <a:pt x="243" y="1584"/>
                    </a:cubicBezTo>
                    <a:cubicBezTo>
                      <a:pt x="252" y="1568"/>
                      <a:pt x="260" y="1551"/>
                      <a:pt x="260" y="1535"/>
                    </a:cubicBezTo>
                    <a:lnTo>
                      <a:pt x="260" y="38"/>
                    </a:lnTo>
                    <a:cubicBezTo>
                      <a:pt x="260" y="21"/>
                      <a:pt x="252" y="11"/>
                      <a:pt x="243" y="5"/>
                    </a:cubicBezTo>
                    <a:cubicBezTo>
                      <a:pt x="238" y="2"/>
                      <a:pt x="233" y="0"/>
                      <a:pt x="22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7331;p43">
                <a:extLst>
                  <a:ext uri="{FF2B5EF4-FFF2-40B4-BE49-F238E27FC236}">
                    <a16:creationId xmlns="" xmlns:a16="http://schemas.microsoft.com/office/drawing/2014/main" id="{D7A39FAD-C877-41BA-A985-7FC535980E12}"/>
                  </a:ext>
                </a:extLst>
              </p:cNvPr>
              <p:cNvSpPr/>
              <p:nvPr/>
            </p:nvSpPr>
            <p:spPr>
              <a:xfrm>
                <a:off x="7418590" y="3839030"/>
                <a:ext cx="11109" cy="68558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728" extrusionOk="0">
                    <a:moveTo>
                      <a:pt x="250" y="0"/>
                    </a:moveTo>
                    <a:cubicBezTo>
                      <a:pt x="242" y="0"/>
                      <a:pt x="234" y="3"/>
                      <a:pt x="226" y="7"/>
                    </a:cubicBezTo>
                    <a:lnTo>
                      <a:pt x="57" y="107"/>
                    </a:lnTo>
                    <a:cubicBezTo>
                      <a:pt x="40" y="114"/>
                      <a:pt x="26" y="127"/>
                      <a:pt x="17" y="147"/>
                    </a:cubicBezTo>
                    <a:cubicBezTo>
                      <a:pt x="6" y="163"/>
                      <a:pt x="0" y="183"/>
                      <a:pt x="0" y="200"/>
                    </a:cubicBezTo>
                    <a:lnTo>
                      <a:pt x="0" y="376"/>
                    </a:lnTo>
                    <a:cubicBezTo>
                      <a:pt x="0" y="393"/>
                      <a:pt x="6" y="403"/>
                      <a:pt x="17" y="410"/>
                    </a:cubicBezTo>
                    <a:cubicBezTo>
                      <a:pt x="21" y="413"/>
                      <a:pt x="26" y="414"/>
                      <a:pt x="32" y="414"/>
                    </a:cubicBezTo>
                    <a:cubicBezTo>
                      <a:pt x="39" y="414"/>
                      <a:pt x="47" y="412"/>
                      <a:pt x="57" y="406"/>
                    </a:cubicBezTo>
                    <a:lnTo>
                      <a:pt x="226" y="310"/>
                    </a:lnTo>
                    <a:cubicBezTo>
                      <a:pt x="240" y="300"/>
                      <a:pt x="252" y="286"/>
                      <a:pt x="263" y="270"/>
                    </a:cubicBezTo>
                    <a:cubicBezTo>
                      <a:pt x="272" y="250"/>
                      <a:pt x="280" y="234"/>
                      <a:pt x="280" y="217"/>
                    </a:cubicBezTo>
                    <a:lnTo>
                      <a:pt x="280" y="40"/>
                    </a:lnTo>
                    <a:cubicBezTo>
                      <a:pt x="280" y="24"/>
                      <a:pt x="272" y="11"/>
                      <a:pt x="263" y="4"/>
                    </a:cubicBezTo>
                    <a:cubicBezTo>
                      <a:pt x="259" y="1"/>
                      <a:pt x="254" y="0"/>
                      <a:pt x="250" y="0"/>
                    </a:cubicBezTo>
                    <a:close/>
                    <a:moveTo>
                      <a:pt x="240" y="439"/>
                    </a:moveTo>
                    <a:cubicBezTo>
                      <a:pt x="233" y="439"/>
                      <a:pt x="224" y="442"/>
                      <a:pt x="216" y="446"/>
                    </a:cubicBezTo>
                    <a:lnTo>
                      <a:pt x="63" y="533"/>
                    </a:lnTo>
                    <a:cubicBezTo>
                      <a:pt x="50" y="543"/>
                      <a:pt x="37" y="556"/>
                      <a:pt x="26" y="573"/>
                    </a:cubicBezTo>
                    <a:cubicBezTo>
                      <a:pt x="17" y="593"/>
                      <a:pt x="10" y="610"/>
                      <a:pt x="10" y="626"/>
                    </a:cubicBezTo>
                    <a:lnTo>
                      <a:pt x="10" y="1687"/>
                    </a:lnTo>
                    <a:cubicBezTo>
                      <a:pt x="10" y="1703"/>
                      <a:pt x="17" y="1717"/>
                      <a:pt x="26" y="1723"/>
                    </a:cubicBezTo>
                    <a:cubicBezTo>
                      <a:pt x="31" y="1726"/>
                      <a:pt x="35" y="1727"/>
                      <a:pt x="40" y="1727"/>
                    </a:cubicBezTo>
                    <a:cubicBezTo>
                      <a:pt x="47" y="1727"/>
                      <a:pt x="55" y="1724"/>
                      <a:pt x="63" y="1720"/>
                    </a:cubicBezTo>
                    <a:lnTo>
                      <a:pt x="216" y="1634"/>
                    </a:lnTo>
                    <a:cubicBezTo>
                      <a:pt x="229" y="1623"/>
                      <a:pt x="243" y="1611"/>
                      <a:pt x="252" y="1594"/>
                    </a:cubicBezTo>
                    <a:cubicBezTo>
                      <a:pt x="263" y="1574"/>
                      <a:pt x="269" y="1557"/>
                      <a:pt x="269" y="1540"/>
                    </a:cubicBezTo>
                    <a:lnTo>
                      <a:pt x="269" y="476"/>
                    </a:lnTo>
                    <a:cubicBezTo>
                      <a:pt x="269" y="459"/>
                      <a:pt x="263" y="450"/>
                      <a:pt x="252" y="443"/>
                    </a:cubicBezTo>
                    <a:cubicBezTo>
                      <a:pt x="249" y="440"/>
                      <a:pt x="244" y="439"/>
                      <a:pt x="240" y="43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7332;p43">
                <a:extLst>
                  <a:ext uri="{FF2B5EF4-FFF2-40B4-BE49-F238E27FC236}">
                    <a16:creationId xmlns="" xmlns:a16="http://schemas.microsoft.com/office/drawing/2014/main" id="{30A18BCE-241F-44F0-9211-127FC49BA9F5}"/>
                  </a:ext>
                </a:extLst>
              </p:cNvPr>
              <p:cNvSpPr/>
              <p:nvPr/>
            </p:nvSpPr>
            <p:spPr>
              <a:xfrm>
                <a:off x="7440094" y="3827127"/>
                <a:ext cx="37771" cy="68281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721" extrusionOk="0">
                    <a:moveTo>
                      <a:pt x="227" y="1"/>
                    </a:moveTo>
                    <a:cubicBezTo>
                      <a:pt x="219" y="1"/>
                      <a:pt x="211" y="4"/>
                      <a:pt x="203" y="7"/>
                    </a:cubicBezTo>
                    <a:lnTo>
                      <a:pt x="50" y="94"/>
                    </a:lnTo>
                    <a:cubicBezTo>
                      <a:pt x="37" y="104"/>
                      <a:pt x="23" y="118"/>
                      <a:pt x="14" y="134"/>
                    </a:cubicBezTo>
                    <a:cubicBezTo>
                      <a:pt x="3" y="154"/>
                      <a:pt x="0" y="171"/>
                      <a:pt x="0" y="187"/>
                    </a:cubicBezTo>
                    <a:lnTo>
                      <a:pt x="0" y="1684"/>
                    </a:lnTo>
                    <a:cubicBezTo>
                      <a:pt x="0" y="1701"/>
                      <a:pt x="3" y="1711"/>
                      <a:pt x="14" y="1717"/>
                    </a:cubicBezTo>
                    <a:cubicBezTo>
                      <a:pt x="17" y="1720"/>
                      <a:pt x="22" y="1721"/>
                      <a:pt x="26" y="1721"/>
                    </a:cubicBezTo>
                    <a:cubicBezTo>
                      <a:pt x="34" y="1721"/>
                      <a:pt x="42" y="1718"/>
                      <a:pt x="50" y="1714"/>
                    </a:cubicBezTo>
                    <a:lnTo>
                      <a:pt x="203" y="1628"/>
                    </a:lnTo>
                    <a:cubicBezTo>
                      <a:pt x="217" y="1618"/>
                      <a:pt x="229" y="1604"/>
                      <a:pt x="240" y="1588"/>
                    </a:cubicBezTo>
                    <a:cubicBezTo>
                      <a:pt x="249" y="1568"/>
                      <a:pt x="256" y="1551"/>
                      <a:pt x="256" y="1535"/>
                    </a:cubicBezTo>
                    <a:lnTo>
                      <a:pt x="256" y="1142"/>
                    </a:lnTo>
                    <a:lnTo>
                      <a:pt x="632" y="1338"/>
                    </a:lnTo>
                    <a:cubicBezTo>
                      <a:pt x="639" y="1345"/>
                      <a:pt x="648" y="1345"/>
                      <a:pt x="662" y="1349"/>
                    </a:cubicBezTo>
                    <a:cubicBezTo>
                      <a:pt x="676" y="1349"/>
                      <a:pt x="692" y="1341"/>
                      <a:pt x="712" y="1332"/>
                    </a:cubicBezTo>
                    <a:lnTo>
                      <a:pt x="905" y="1222"/>
                    </a:lnTo>
                    <a:cubicBezTo>
                      <a:pt x="918" y="1212"/>
                      <a:pt x="928" y="1202"/>
                      <a:pt x="938" y="1185"/>
                    </a:cubicBezTo>
                    <a:cubicBezTo>
                      <a:pt x="948" y="1169"/>
                      <a:pt x="952" y="1155"/>
                      <a:pt x="952" y="1139"/>
                    </a:cubicBezTo>
                    <a:cubicBezTo>
                      <a:pt x="952" y="1132"/>
                      <a:pt x="952" y="1125"/>
                      <a:pt x="948" y="1122"/>
                    </a:cubicBezTo>
                    <a:cubicBezTo>
                      <a:pt x="945" y="1116"/>
                      <a:pt x="941" y="1112"/>
                      <a:pt x="932" y="1109"/>
                    </a:cubicBezTo>
                    <a:lnTo>
                      <a:pt x="429" y="839"/>
                    </a:lnTo>
                    <a:lnTo>
                      <a:pt x="888" y="144"/>
                    </a:lnTo>
                    <a:cubicBezTo>
                      <a:pt x="898" y="131"/>
                      <a:pt x="905" y="118"/>
                      <a:pt x="908" y="111"/>
                    </a:cubicBezTo>
                    <a:cubicBezTo>
                      <a:pt x="908" y="104"/>
                      <a:pt x="912" y="94"/>
                      <a:pt x="912" y="87"/>
                    </a:cubicBezTo>
                    <a:cubicBezTo>
                      <a:pt x="912" y="71"/>
                      <a:pt x="905" y="61"/>
                      <a:pt x="898" y="58"/>
                    </a:cubicBezTo>
                    <a:cubicBezTo>
                      <a:pt x="894" y="55"/>
                      <a:pt x="888" y="53"/>
                      <a:pt x="883" y="53"/>
                    </a:cubicBezTo>
                    <a:cubicBezTo>
                      <a:pt x="876" y="53"/>
                      <a:pt x="869" y="56"/>
                      <a:pt x="862" y="61"/>
                    </a:cubicBezTo>
                    <a:lnTo>
                      <a:pt x="662" y="177"/>
                    </a:lnTo>
                    <a:cubicBezTo>
                      <a:pt x="642" y="187"/>
                      <a:pt x="628" y="201"/>
                      <a:pt x="616" y="217"/>
                    </a:cubicBezTo>
                    <a:cubicBezTo>
                      <a:pt x="602" y="234"/>
                      <a:pt x="593" y="247"/>
                      <a:pt x="585" y="261"/>
                    </a:cubicBezTo>
                    <a:lnTo>
                      <a:pt x="256" y="756"/>
                    </a:lnTo>
                    <a:lnTo>
                      <a:pt x="256" y="38"/>
                    </a:lnTo>
                    <a:cubicBezTo>
                      <a:pt x="256" y="21"/>
                      <a:pt x="249" y="11"/>
                      <a:pt x="240" y="4"/>
                    </a:cubicBezTo>
                    <a:cubicBezTo>
                      <a:pt x="236" y="2"/>
                      <a:pt x="231" y="1"/>
                      <a:pt x="227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7333;p43">
                <a:extLst>
                  <a:ext uri="{FF2B5EF4-FFF2-40B4-BE49-F238E27FC236}">
                    <a16:creationId xmlns="" xmlns:a16="http://schemas.microsoft.com/office/drawing/2014/main" id="{6E80860F-F6B2-4352-B246-885E0D8EE562}"/>
                  </a:ext>
                </a:extLst>
              </p:cNvPr>
              <p:cNvSpPr/>
              <p:nvPr/>
            </p:nvSpPr>
            <p:spPr>
              <a:xfrm>
                <a:off x="7479254" y="3811813"/>
                <a:ext cx="38604" cy="54513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374" extrusionOk="0">
                    <a:moveTo>
                      <a:pt x="608" y="303"/>
                    </a:moveTo>
                    <a:cubicBezTo>
                      <a:pt x="627" y="303"/>
                      <a:pt x="643" y="307"/>
                      <a:pt x="656" y="318"/>
                    </a:cubicBezTo>
                    <a:cubicBezTo>
                      <a:pt x="673" y="327"/>
                      <a:pt x="683" y="344"/>
                      <a:pt x="690" y="364"/>
                    </a:cubicBezTo>
                    <a:cubicBezTo>
                      <a:pt x="696" y="384"/>
                      <a:pt x="703" y="407"/>
                      <a:pt x="706" y="427"/>
                    </a:cubicBezTo>
                    <a:lnTo>
                      <a:pt x="260" y="686"/>
                    </a:lnTo>
                    <a:cubicBezTo>
                      <a:pt x="260" y="660"/>
                      <a:pt x="267" y="633"/>
                      <a:pt x="277" y="603"/>
                    </a:cubicBezTo>
                    <a:cubicBezTo>
                      <a:pt x="287" y="570"/>
                      <a:pt x="300" y="540"/>
                      <a:pt x="320" y="510"/>
                    </a:cubicBezTo>
                    <a:cubicBezTo>
                      <a:pt x="337" y="477"/>
                      <a:pt x="360" y="447"/>
                      <a:pt x="387" y="421"/>
                    </a:cubicBezTo>
                    <a:cubicBezTo>
                      <a:pt x="417" y="390"/>
                      <a:pt x="447" y="367"/>
                      <a:pt x="487" y="344"/>
                    </a:cubicBezTo>
                    <a:cubicBezTo>
                      <a:pt x="530" y="321"/>
                      <a:pt x="564" y="307"/>
                      <a:pt x="590" y="304"/>
                    </a:cubicBezTo>
                    <a:cubicBezTo>
                      <a:pt x="596" y="303"/>
                      <a:pt x="602" y="303"/>
                      <a:pt x="608" y="303"/>
                    </a:cubicBezTo>
                    <a:close/>
                    <a:moveTo>
                      <a:pt x="704" y="1"/>
                    </a:moveTo>
                    <a:cubicBezTo>
                      <a:pt x="698" y="1"/>
                      <a:pt x="692" y="1"/>
                      <a:pt x="686" y="1"/>
                    </a:cubicBezTo>
                    <a:cubicBezTo>
                      <a:pt x="627" y="5"/>
                      <a:pt x="560" y="28"/>
                      <a:pt x="487" y="71"/>
                    </a:cubicBezTo>
                    <a:cubicBezTo>
                      <a:pt x="413" y="114"/>
                      <a:pt x="347" y="168"/>
                      <a:pt x="287" y="234"/>
                    </a:cubicBezTo>
                    <a:cubicBezTo>
                      <a:pt x="227" y="301"/>
                      <a:pt x="174" y="373"/>
                      <a:pt x="134" y="453"/>
                    </a:cubicBezTo>
                    <a:cubicBezTo>
                      <a:pt x="91" y="533"/>
                      <a:pt x="57" y="617"/>
                      <a:pt x="34" y="706"/>
                    </a:cubicBezTo>
                    <a:cubicBezTo>
                      <a:pt x="14" y="793"/>
                      <a:pt x="1" y="880"/>
                      <a:pt x="1" y="966"/>
                    </a:cubicBezTo>
                    <a:cubicBezTo>
                      <a:pt x="1" y="1056"/>
                      <a:pt x="14" y="1132"/>
                      <a:pt x="34" y="1196"/>
                    </a:cubicBezTo>
                    <a:cubicBezTo>
                      <a:pt x="57" y="1259"/>
                      <a:pt x="91" y="1305"/>
                      <a:pt x="134" y="1335"/>
                    </a:cubicBezTo>
                    <a:cubicBezTo>
                      <a:pt x="167" y="1360"/>
                      <a:pt x="209" y="1373"/>
                      <a:pt x="256" y="1373"/>
                    </a:cubicBezTo>
                    <a:cubicBezTo>
                      <a:pt x="266" y="1373"/>
                      <a:pt x="277" y="1373"/>
                      <a:pt x="287" y="1371"/>
                    </a:cubicBezTo>
                    <a:cubicBezTo>
                      <a:pt x="347" y="1368"/>
                      <a:pt x="413" y="1345"/>
                      <a:pt x="487" y="1302"/>
                    </a:cubicBezTo>
                    <a:cubicBezTo>
                      <a:pt x="560" y="1259"/>
                      <a:pt x="623" y="1209"/>
                      <a:pt x="679" y="1156"/>
                    </a:cubicBezTo>
                    <a:cubicBezTo>
                      <a:pt x="736" y="1099"/>
                      <a:pt x="783" y="1046"/>
                      <a:pt x="823" y="992"/>
                    </a:cubicBezTo>
                    <a:cubicBezTo>
                      <a:pt x="859" y="940"/>
                      <a:pt x="889" y="889"/>
                      <a:pt x="909" y="843"/>
                    </a:cubicBezTo>
                    <a:cubicBezTo>
                      <a:pt x="926" y="800"/>
                      <a:pt x="936" y="766"/>
                      <a:pt x="939" y="743"/>
                    </a:cubicBezTo>
                    <a:cubicBezTo>
                      <a:pt x="939" y="726"/>
                      <a:pt x="936" y="717"/>
                      <a:pt x="923" y="710"/>
                    </a:cubicBezTo>
                    <a:cubicBezTo>
                      <a:pt x="919" y="707"/>
                      <a:pt x="914" y="706"/>
                      <a:pt x="910" y="706"/>
                    </a:cubicBezTo>
                    <a:cubicBezTo>
                      <a:pt x="902" y="706"/>
                      <a:pt x="894" y="709"/>
                      <a:pt x="886" y="713"/>
                    </a:cubicBezTo>
                    <a:lnTo>
                      <a:pt x="726" y="806"/>
                    </a:lnTo>
                    <a:cubicBezTo>
                      <a:pt x="710" y="813"/>
                      <a:pt x="699" y="823"/>
                      <a:pt x="690" y="833"/>
                    </a:cubicBezTo>
                    <a:cubicBezTo>
                      <a:pt x="679" y="843"/>
                      <a:pt x="670" y="860"/>
                      <a:pt x="653" y="880"/>
                    </a:cubicBezTo>
                    <a:cubicBezTo>
                      <a:pt x="636" y="903"/>
                      <a:pt x="616" y="929"/>
                      <a:pt x="590" y="952"/>
                    </a:cubicBezTo>
                    <a:cubicBezTo>
                      <a:pt x="564" y="979"/>
                      <a:pt x="530" y="1003"/>
                      <a:pt x="487" y="1029"/>
                    </a:cubicBezTo>
                    <a:cubicBezTo>
                      <a:pt x="457" y="1046"/>
                      <a:pt x="430" y="1056"/>
                      <a:pt x="400" y="1062"/>
                    </a:cubicBezTo>
                    <a:cubicBezTo>
                      <a:pt x="384" y="1066"/>
                      <a:pt x="369" y="1069"/>
                      <a:pt x="354" y="1069"/>
                    </a:cubicBezTo>
                    <a:cubicBezTo>
                      <a:pt x="345" y="1069"/>
                      <a:pt x="336" y="1068"/>
                      <a:pt x="327" y="1066"/>
                    </a:cubicBezTo>
                    <a:cubicBezTo>
                      <a:pt x="307" y="1059"/>
                      <a:pt x="290" y="1046"/>
                      <a:pt x="277" y="1026"/>
                    </a:cubicBezTo>
                    <a:cubicBezTo>
                      <a:pt x="264" y="1006"/>
                      <a:pt x="260" y="979"/>
                      <a:pt x="260" y="946"/>
                    </a:cubicBezTo>
                    <a:lnTo>
                      <a:pt x="919" y="563"/>
                    </a:lnTo>
                    <a:cubicBezTo>
                      <a:pt x="932" y="557"/>
                      <a:pt x="946" y="544"/>
                      <a:pt x="955" y="524"/>
                    </a:cubicBezTo>
                    <a:cubicBezTo>
                      <a:pt x="966" y="507"/>
                      <a:pt x="972" y="490"/>
                      <a:pt x="972" y="473"/>
                    </a:cubicBezTo>
                    <a:lnTo>
                      <a:pt x="972" y="370"/>
                    </a:lnTo>
                    <a:cubicBezTo>
                      <a:pt x="972" y="290"/>
                      <a:pt x="959" y="224"/>
                      <a:pt x="936" y="168"/>
                    </a:cubicBezTo>
                    <a:cubicBezTo>
                      <a:pt x="912" y="111"/>
                      <a:pt x="883" y="68"/>
                      <a:pt x="839" y="38"/>
                    </a:cubicBezTo>
                    <a:cubicBezTo>
                      <a:pt x="800" y="14"/>
                      <a:pt x="756" y="1"/>
                      <a:pt x="70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7334;p43">
                <a:extLst>
                  <a:ext uri="{FF2B5EF4-FFF2-40B4-BE49-F238E27FC236}">
                    <a16:creationId xmlns="" xmlns:a16="http://schemas.microsoft.com/office/drawing/2014/main" id="{56CBCA25-F065-45D9-9BF3-796C4CEBF4CE}"/>
                  </a:ext>
                </a:extLst>
              </p:cNvPr>
              <p:cNvSpPr/>
              <p:nvPr/>
            </p:nvSpPr>
            <p:spPr>
              <a:xfrm>
                <a:off x="7523889" y="3786658"/>
                <a:ext cx="34874" cy="55624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402" extrusionOk="0">
                    <a:moveTo>
                      <a:pt x="694" y="0"/>
                    </a:moveTo>
                    <a:cubicBezTo>
                      <a:pt x="666" y="0"/>
                      <a:pt x="636" y="4"/>
                      <a:pt x="602" y="14"/>
                    </a:cubicBezTo>
                    <a:cubicBezTo>
                      <a:pt x="552" y="26"/>
                      <a:pt x="492" y="49"/>
                      <a:pt x="429" y="89"/>
                    </a:cubicBezTo>
                    <a:cubicBezTo>
                      <a:pt x="366" y="126"/>
                      <a:pt x="306" y="169"/>
                      <a:pt x="257" y="220"/>
                    </a:cubicBezTo>
                    <a:cubicBezTo>
                      <a:pt x="207" y="269"/>
                      <a:pt x="167" y="323"/>
                      <a:pt x="130" y="376"/>
                    </a:cubicBezTo>
                    <a:cubicBezTo>
                      <a:pt x="93" y="429"/>
                      <a:pt x="70" y="485"/>
                      <a:pt x="50" y="539"/>
                    </a:cubicBezTo>
                    <a:cubicBezTo>
                      <a:pt x="30" y="596"/>
                      <a:pt x="24" y="645"/>
                      <a:pt x="24" y="688"/>
                    </a:cubicBezTo>
                    <a:cubicBezTo>
                      <a:pt x="24" y="735"/>
                      <a:pt x="27" y="775"/>
                      <a:pt x="37" y="808"/>
                    </a:cubicBezTo>
                    <a:cubicBezTo>
                      <a:pt x="47" y="841"/>
                      <a:pt x="60" y="868"/>
                      <a:pt x="84" y="885"/>
                    </a:cubicBezTo>
                    <a:cubicBezTo>
                      <a:pt x="107" y="901"/>
                      <a:pt x="137" y="912"/>
                      <a:pt x="177" y="912"/>
                    </a:cubicBezTo>
                    <a:cubicBezTo>
                      <a:pt x="213" y="912"/>
                      <a:pt x="263" y="905"/>
                      <a:pt x="320" y="885"/>
                    </a:cubicBezTo>
                    <a:cubicBezTo>
                      <a:pt x="380" y="865"/>
                      <a:pt x="429" y="848"/>
                      <a:pt x="466" y="838"/>
                    </a:cubicBezTo>
                    <a:cubicBezTo>
                      <a:pt x="506" y="825"/>
                      <a:pt x="536" y="815"/>
                      <a:pt x="559" y="812"/>
                    </a:cubicBezTo>
                    <a:cubicBezTo>
                      <a:pt x="571" y="810"/>
                      <a:pt x="581" y="809"/>
                      <a:pt x="589" y="809"/>
                    </a:cubicBezTo>
                    <a:cubicBezTo>
                      <a:pt x="597" y="809"/>
                      <a:pt x="602" y="810"/>
                      <a:pt x="606" y="812"/>
                    </a:cubicBezTo>
                    <a:cubicBezTo>
                      <a:pt x="616" y="818"/>
                      <a:pt x="619" y="828"/>
                      <a:pt x="619" y="845"/>
                    </a:cubicBezTo>
                    <a:cubicBezTo>
                      <a:pt x="619" y="861"/>
                      <a:pt x="616" y="881"/>
                      <a:pt x="602" y="898"/>
                    </a:cubicBezTo>
                    <a:cubicBezTo>
                      <a:pt x="592" y="918"/>
                      <a:pt x="576" y="935"/>
                      <a:pt x="559" y="952"/>
                    </a:cubicBezTo>
                    <a:cubicBezTo>
                      <a:pt x="539" y="968"/>
                      <a:pt x="523" y="984"/>
                      <a:pt x="499" y="1001"/>
                    </a:cubicBezTo>
                    <a:cubicBezTo>
                      <a:pt x="480" y="1015"/>
                      <a:pt x="460" y="1027"/>
                      <a:pt x="440" y="1041"/>
                    </a:cubicBezTo>
                    <a:cubicBezTo>
                      <a:pt x="393" y="1064"/>
                      <a:pt x="360" y="1081"/>
                      <a:pt x="340" y="1081"/>
                    </a:cubicBezTo>
                    <a:cubicBezTo>
                      <a:pt x="334" y="1082"/>
                      <a:pt x="328" y="1082"/>
                      <a:pt x="323" y="1082"/>
                    </a:cubicBezTo>
                    <a:cubicBezTo>
                      <a:pt x="308" y="1082"/>
                      <a:pt x="296" y="1079"/>
                      <a:pt x="286" y="1075"/>
                    </a:cubicBezTo>
                    <a:cubicBezTo>
                      <a:pt x="273" y="1067"/>
                      <a:pt x="263" y="1064"/>
                      <a:pt x="253" y="1058"/>
                    </a:cubicBezTo>
                    <a:cubicBezTo>
                      <a:pt x="250" y="1057"/>
                      <a:pt x="248" y="1057"/>
                      <a:pt x="244" y="1057"/>
                    </a:cubicBezTo>
                    <a:cubicBezTo>
                      <a:pt x="235" y="1057"/>
                      <a:pt x="221" y="1060"/>
                      <a:pt x="207" y="1067"/>
                    </a:cubicBezTo>
                    <a:lnTo>
                      <a:pt x="57" y="1158"/>
                    </a:lnTo>
                    <a:cubicBezTo>
                      <a:pt x="40" y="1164"/>
                      <a:pt x="30" y="1178"/>
                      <a:pt x="17" y="1197"/>
                    </a:cubicBezTo>
                    <a:cubicBezTo>
                      <a:pt x="7" y="1214"/>
                      <a:pt x="1" y="1234"/>
                      <a:pt x="4" y="1247"/>
                    </a:cubicBezTo>
                    <a:cubicBezTo>
                      <a:pt x="4" y="1284"/>
                      <a:pt x="13" y="1314"/>
                      <a:pt x="33" y="1340"/>
                    </a:cubicBezTo>
                    <a:cubicBezTo>
                      <a:pt x="53" y="1367"/>
                      <a:pt x="84" y="1387"/>
                      <a:pt x="120" y="1397"/>
                    </a:cubicBezTo>
                    <a:cubicBezTo>
                      <a:pt x="136" y="1400"/>
                      <a:pt x="152" y="1401"/>
                      <a:pt x="169" y="1401"/>
                    </a:cubicBezTo>
                    <a:cubicBezTo>
                      <a:pt x="194" y="1401"/>
                      <a:pt x="222" y="1398"/>
                      <a:pt x="253" y="1391"/>
                    </a:cubicBezTo>
                    <a:cubicBezTo>
                      <a:pt x="306" y="1380"/>
                      <a:pt x="369" y="1354"/>
                      <a:pt x="440" y="1314"/>
                    </a:cubicBezTo>
                    <a:cubicBezTo>
                      <a:pt x="506" y="1274"/>
                      <a:pt x="569" y="1227"/>
                      <a:pt x="622" y="1178"/>
                    </a:cubicBezTo>
                    <a:cubicBezTo>
                      <a:pt x="679" y="1124"/>
                      <a:pt x="725" y="1071"/>
                      <a:pt x="762" y="1015"/>
                    </a:cubicBezTo>
                    <a:cubicBezTo>
                      <a:pt x="799" y="958"/>
                      <a:pt x="828" y="905"/>
                      <a:pt x="848" y="848"/>
                    </a:cubicBezTo>
                    <a:cubicBezTo>
                      <a:pt x="868" y="795"/>
                      <a:pt x="879" y="742"/>
                      <a:pt x="879" y="699"/>
                    </a:cubicBezTo>
                    <a:cubicBezTo>
                      <a:pt x="879" y="605"/>
                      <a:pt x="852" y="545"/>
                      <a:pt x="805" y="509"/>
                    </a:cubicBezTo>
                    <a:cubicBezTo>
                      <a:pt x="784" y="494"/>
                      <a:pt x="756" y="486"/>
                      <a:pt x="720" y="486"/>
                    </a:cubicBezTo>
                    <a:cubicBezTo>
                      <a:pt x="676" y="486"/>
                      <a:pt x="622" y="497"/>
                      <a:pt x="556" y="519"/>
                    </a:cubicBezTo>
                    <a:cubicBezTo>
                      <a:pt x="499" y="539"/>
                      <a:pt x="452" y="552"/>
                      <a:pt x="416" y="565"/>
                    </a:cubicBezTo>
                    <a:cubicBezTo>
                      <a:pt x="380" y="576"/>
                      <a:pt x="353" y="582"/>
                      <a:pt x="329" y="585"/>
                    </a:cubicBezTo>
                    <a:cubicBezTo>
                      <a:pt x="324" y="586"/>
                      <a:pt x="319" y="586"/>
                      <a:pt x="315" y="586"/>
                    </a:cubicBezTo>
                    <a:cubicBezTo>
                      <a:pt x="303" y="586"/>
                      <a:pt x="295" y="583"/>
                      <a:pt x="290" y="579"/>
                    </a:cubicBezTo>
                    <a:cubicBezTo>
                      <a:pt x="283" y="572"/>
                      <a:pt x="280" y="559"/>
                      <a:pt x="280" y="542"/>
                    </a:cubicBezTo>
                    <a:cubicBezTo>
                      <a:pt x="280" y="505"/>
                      <a:pt x="293" y="473"/>
                      <a:pt x="323" y="442"/>
                    </a:cubicBezTo>
                    <a:cubicBezTo>
                      <a:pt x="357" y="413"/>
                      <a:pt x="389" y="386"/>
                      <a:pt x="429" y="362"/>
                    </a:cubicBezTo>
                    <a:cubicBezTo>
                      <a:pt x="469" y="339"/>
                      <a:pt x="499" y="326"/>
                      <a:pt x="519" y="323"/>
                    </a:cubicBezTo>
                    <a:cubicBezTo>
                      <a:pt x="529" y="321"/>
                      <a:pt x="538" y="320"/>
                      <a:pt x="545" y="320"/>
                    </a:cubicBezTo>
                    <a:cubicBezTo>
                      <a:pt x="552" y="320"/>
                      <a:pt x="559" y="321"/>
                      <a:pt x="566" y="323"/>
                    </a:cubicBezTo>
                    <a:cubicBezTo>
                      <a:pt x="576" y="329"/>
                      <a:pt x="589" y="333"/>
                      <a:pt x="599" y="333"/>
                    </a:cubicBezTo>
                    <a:cubicBezTo>
                      <a:pt x="602" y="334"/>
                      <a:pt x="604" y="334"/>
                      <a:pt x="607" y="334"/>
                    </a:cubicBezTo>
                    <a:cubicBezTo>
                      <a:pt x="616" y="334"/>
                      <a:pt x="627" y="330"/>
                      <a:pt x="642" y="319"/>
                    </a:cubicBezTo>
                    <a:lnTo>
                      <a:pt x="796" y="233"/>
                    </a:lnTo>
                    <a:cubicBezTo>
                      <a:pt x="808" y="223"/>
                      <a:pt x="822" y="209"/>
                      <a:pt x="832" y="193"/>
                    </a:cubicBezTo>
                    <a:cubicBezTo>
                      <a:pt x="845" y="173"/>
                      <a:pt x="848" y="156"/>
                      <a:pt x="848" y="140"/>
                    </a:cubicBezTo>
                    <a:cubicBezTo>
                      <a:pt x="845" y="106"/>
                      <a:pt x="836" y="77"/>
                      <a:pt x="816" y="49"/>
                    </a:cubicBezTo>
                    <a:cubicBezTo>
                      <a:pt x="796" y="26"/>
                      <a:pt x="765" y="14"/>
                      <a:pt x="732" y="3"/>
                    </a:cubicBezTo>
                    <a:cubicBezTo>
                      <a:pt x="720" y="1"/>
                      <a:pt x="707" y="0"/>
                      <a:pt x="69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7335;p43">
                <a:extLst>
                  <a:ext uri="{FF2B5EF4-FFF2-40B4-BE49-F238E27FC236}">
                    <a16:creationId xmlns="" xmlns:a16="http://schemas.microsoft.com/office/drawing/2014/main" id="{96AB1DF4-0B5B-4796-AB57-642B9DC96E41}"/>
                  </a:ext>
                </a:extLst>
              </p:cNvPr>
              <p:cNvSpPr/>
              <p:nvPr/>
            </p:nvSpPr>
            <p:spPr>
              <a:xfrm>
                <a:off x="7226045" y="3813717"/>
                <a:ext cx="485543" cy="297602"/>
              </a:xfrm>
              <a:custGeom>
                <a:avLst/>
                <a:gdLst/>
                <a:ahLst/>
                <a:cxnLst/>
                <a:rect l="l" t="t" r="r" b="b"/>
                <a:pathLst>
                  <a:path w="12238" h="7501" extrusionOk="0">
                    <a:moveTo>
                      <a:pt x="12062" y="0"/>
                    </a:moveTo>
                    <a:cubicBezTo>
                      <a:pt x="12017" y="0"/>
                      <a:pt x="11965" y="15"/>
                      <a:pt x="11911" y="46"/>
                    </a:cubicBezTo>
                    <a:lnTo>
                      <a:pt x="326" y="6736"/>
                    </a:lnTo>
                    <a:cubicBezTo>
                      <a:pt x="146" y="6839"/>
                      <a:pt x="0" y="7085"/>
                      <a:pt x="0" y="7281"/>
                    </a:cubicBezTo>
                    <a:cubicBezTo>
                      <a:pt x="0" y="7421"/>
                      <a:pt x="71" y="7500"/>
                      <a:pt x="176" y="7500"/>
                    </a:cubicBezTo>
                    <a:cubicBezTo>
                      <a:pt x="221" y="7500"/>
                      <a:pt x="272" y="7486"/>
                      <a:pt x="326" y="7455"/>
                    </a:cubicBezTo>
                    <a:lnTo>
                      <a:pt x="11911" y="761"/>
                    </a:lnTo>
                    <a:cubicBezTo>
                      <a:pt x="12091" y="658"/>
                      <a:pt x="12238" y="416"/>
                      <a:pt x="12238" y="216"/>
                    </a:cubicBezTo>
                    <a:cubicBezTo>
                      <a:pt x="12238" y="79"/>
                      <a:pt x="12166" y="0"/>
                      <a:pt x="12062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7336;p43">
                <a:extLst>
                  <a:ext uri="{FF2B5EF4-FFF2-40B4-BE49-F238E27FC236}">
                    <a16:creationId xmlns="" xmlns:a16="http://schemas.microsoft.com/office/drawing/2014/main" id="{0F79F008-7E17-4212-9F08-6265CC3FD5E2}"/>
                  </a:ext>
                </a:extLst>
              </p:cNvPr>
              <p:cNvSpPr/>
              <p:nvPr/>
            </p:nvSpPr>
            <p:spPr>
              <a:xfrm>
                <a:off x="7226045" y="2455227"/>
                <a:ext cx="145568" cy="188060"/>
              </a:xfrm>
              <a:custGeom>
                <a:avLst/>
                <a:gdLst/>
                <a:ahLst/>
                <a:cxnLst/>
                <a:rect l="l" t="t" r="r" b="b"/>
                <a:pathLst>
                  <a:path w="3669" h="4740" extrusionOk="0">
                    <a:moveTo>
                      <a:pt x="2652" y="0"/>
                    </a:moveTo>
                    <a:cubicBezTo>
                      <a:pt x="2405" y="0"/>
                      <a:pt x="2127" y="81"/>
                      <a:pt x="1832" y="251"/>
                    </a:cubicBezTo>
                    <a:cubicBezTo>
                      <a:pt x="822" y="836"/>
                      <a:pt x="0" y="2257"/>
                      <a:pt x="0" y="3427"/>
                    </a:cubicBezTo>
                    <a:cubicBezTo>
                      <a:pt x="0" y="4258"/>
                      <a:pt x="414" y="4739"/>
                      <a:pt x="1015" y="4739"/>
                    </a:cubicBezTo>
                    <a:cubicBezTo>
                      <a:pt x="1261" y="4739"/>
                      <a:pt x="1539" y="4659"/>
                      <a:pt x="1832" y="4488"/>
                    </a:cubicBezTo>
                    <a:cubicBezTo>
                      <a:pt x="2847" y="3903"/>
                      <a:pt x="3668" y="2480"/>
                      <a:pt x="3668" y="1309"/>
                    </a:cubicBezTo>
                    <a:cubicBezTo>
                      <a:pt x="3668" y="480"/>
                      <a:pt x="3255" y="0"/>
                      <a:pt x="265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7337;p43">
                <a:extLst>
                  <a:ext uri="{FF2B5EF4-FFF2-40B4-BE49-F238E27FC236}">
                    <a16:creationId xmlns="" xmlns:a16="http://schemas.microsoft.com/office/drawing/2014/main" id="{C040FB07-8895-4991-9D31-7E68108564D4}"/>
                  </a:ext>
                </a:extLst>
              </p:cNvPr>
              <p:cNvSpPr/>
              <p:nvPr/>
            </p:nvSpPr>
            <p:spPr>
              <a:xfrm>
                <a:off x="7274727" y="2498473"/>
                <a:ext cx="47134" cy="6102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1538" extrusionOk="0">
                    <a:moveTo>
                      <a:pt x="860" y="1"/>
                    </a:moveTo>
                    <a:cubicBezTo>
                      <a:pt x="780" y="1"/>
                      <a:pt x="690" y="27"/>
                      <a:pt x="596" y="82"/>
                    </a:cubicBezTo>
                    <a:cubicBezTo>
                      <a:pt x="266" y="272"/>
                      <a:pt x="0" y="731"/>
                      <a:pt x="0" y="1114"/>
                    </a:cubicBezTo>
                    <a:cubicBezTo>
                      <a:pt x="0" y="1382"/>
                      <a:pt x="134" y="1538"/>
                      <a:pt x="329" y="1538"/>
                    </a:cubicBezTo>
                    <a:cubicBezTo>
                      <a:pt x="409" y="1538"/>
                      <a:pt x="500" y="1511"/>
                      <a:pt x="596" y="1456"/>
                    </a:cubicBezTo>
                    <a:cubicBezTo>
                      <a:pt x="921" y="1267"/>
                      <a:pt x="1188" y="804"/>
                      <a:pt x="1188" y="425"/>
                    </a:cubicBezTo>
                    <a:cubicBezTo>
                      <a:pt x="1188" y="156"/>
                      <a:pt x="1054" y="1"/>
                      <a:pt x="8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7338;p43">
                <a:extLst>
                  <a:ext uri="{FF2B5EF4-FFF2-40B4-BE49-F238E27FC236}">
                    <a16:creationId xmlns="" xmlns:a16="http://schemas.microsoft.com/office/drawing/2014/main" id="{6A05032E-9BDD-45DB-B07B-A7F1803F1C38}"/>
                  </a:ext>
                </a:extLst>
              </p:cNvPr>
              <p:cNvSpPr/>
              <p:nvPr/>
            </p:nvSpPr>
            <p:spPr>
              <a:xfrm>
                <a:off x="7253858" y="2554297"/>
                <a:ext cx="90975" cy="88912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2241" extrusionOk="0">
                    <a:moveTo>
                      <a:pt x="1751" y="0"/>
                    </a:moveTo>
                    <a:cubicBezTo>
                      <a:pt x="1620" y="0"/>
                      <a:pt x="1472" y="43"/>
                      <a:pt x="1315" y="132"/>
                    </a:cubicBezTo>
                    <a:lnTo>
                      <a:pt x="979" y="328"/>
                    </a:lnTo>
                    <a:cubicBezTo>
                      <a:pt x="437" y="641"/>
                      <a:pt x="1" y="1400"/>
                      <a:pt x="1" y="2022"/>
                    </a:cubicBezTo>
                    <a:lnTo>
                      <a:pt x="1" y="2191"/>
                    </a:lnTo>
                    <a:cubicBezTo>
                      <a:pt x="99" y="2224"/>
                      <a:pt x="205" y="2240"/>
                      <a:pt x="318" y="2240"/>
                    </a:cubicBezTo>
                    <a:cubicBezTo>
                      <a:pt x="563" y="2240"/>
                      <a:pt x="839" y="2161"/>
                      <a:pt x="1131" y="1991"/>
                    </a:cubicBezTo>
                    <a:cubicBezTo>
                      <a:pt x="1574" y="1736"/>
                      <a:pt x="1977" y="1323"/>
                      <a:pt x="2293" y="844"/>
                    </a:cubicBezTo>
                    <a:lnTo>
                      <a:pt x="2293" y="698"/>
                    </a:lnTo>
                    <a:cubicBezTo>
                      <a:pt x="2293" y="256"/>
                      <a:pt x="2073" y="0"/>
                      <a:pt x="17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339;p43">
                <a:extLst>
                  <a:ext uri="{FF2B5EF4-FFF2-40B4-BE49-F238E27FC236}">
                    <a16:creationId xmlns="" xmlns:a16="http://schemas.microsoft.com/office/drawing/2014/main" id="{40D69E1D-2F9E-494E-BF41-C36CAA808A6D}"/>
                  </a:ext>
                </a:extLst>
              </p:cNvPr>
              <p:cNvSpPr/>
              <p:nvPr/>
            </p:nvSpPr>
            <p:spPr>
              <a:xfrm>
                <a:off x="8758628" y="3306704"/>
                <a:ext cx="249913" cy="257213"/>
              </a:xfrm>
              <a:custGeom>
                <a:avLst/>
                <a:gdLst/>
                <a:ahLst/>
                <a:cxnLst/>
                <a:rect l="l" t="t" r="r" b="b"/>
                <a:pathLst>
                  <a:path w="6299" h="6483" extrusionOk="0">
                    <a:moveTo>
                      <a:pt x="3184" y="1"/>
                    </a:moveTo>
                    <a:cubicBezTo>
                      <a:pt x="3153" y="1"/>
                      <a:pt x="3122" y="1"/>
                      <a:pt x="3091" y="2"/>
                    </a:cubicBezTo>
                    <a:cubicBezTo>
                      <a:pt x="1368" y="49"/>
                      <a:pt x="1" y="1482"/>
                      <a:pt x="47" y="3205"/>
                    </a:cubicBezTo>
                    <a:lnTo>
                      <a:pt x="47" y="3848"/>
                    </a:lnTo>
                    <a:cubicBezTo>
                      <a:pt x="47" y="5301"/>
                      <a:pt x="1225" y="6482"/>
                      <a:pt x="2682" y="6482"/>
                    </a:cubicBezTo>
                    <a:lnTo>
                      <a:pt x="6288" y="6482"/>
                    </a:lnTo>
                    <a:lnTo>
                      <a:pt x="6298" y="3036"/>
                    </a:lnTo>
                    <a:cubicBezTo>
                      <a:pt x="6252" y="1344"/>
                      <a:pt x="4865" y="1"/>
                      <a:pt x="318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340;p43">
                <a:extLst>
                  <a:ext uri="{FF2B5EF4-FFF2-40B4-BE49-F238E27FC236}">
                    <a16:creationId xmlns="" xmlns:a16="http://schemas.microsoft.com/office/drawing/2014/main" id="{E40A73A3-1794-43C0-885F-D5BDE89EB992}"/>
                  </a:ext>
                </a:extLst>
              </p:cNvPr>
              <p:cNvSpPr/>
              <p:nvPr/>
            </p:nvSpPr>
            <p:spPr>
              <a:xfrm>
                <a:off x="8754145" y="3341975"/>
                <a:ext cx="32375" cy="24241"/>
              </a:xfrm>
              <a:custGeom>
                <a:avLst/>
                <a:gdLst/>
                <a:ahLst/>
                <a:cxnLst/>
                <a:rect l="l" t="t" r="r" b="b"/>
                <a:pathLst>
                  <a:path w="816" h="611" extrusionOk="0">
                    <a:moveTo>
                      <a:pt x="357" y="1"/>
                    </a:moveTo>
                    <a:cubicBezTo>
                      <a:pt x="212" y="1"/>
                      <a:pt x="73" y="83"/>
                      <a:pt x="0" y="228"/>
                    </a:cubicBezTo>
                    <a:lnTo>
                      <a:pt x="716" y="610"/>
                    </a:lnTo>
                    <a:cubicBezTo>
                      <a:pt x="816" y="404"/>
                      <a:pt x="739" y="154"/>
                      <a:pt x="543" y="48"/>
                    </a:cubicBezTo>
                    <a:cubicBezTo>
                      <a:pt x="483" y="16"/>
                      <a:pt x="420" y="1"/>
                      <a:pt x="35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341;p43">
                <a:extLst>
                  <a:ext uri="{FF2B5EF4-FFF2-40B4-BE49-F238E27FC236}">
                    <a16:creationId xmlns="" xmlns:a16="http://schemas.microsoft.com/office/drawing/2014/main" id="{629B9BD1-3D77-48A9-88EA-8ACBB8739869}"/>
                  </a:ext>
                </a:extLst>
              </p:cNvPr>
              <p:cNvSpPr/>
              <p:nvPr/>
            </p:nvSpPr>
            <p:spPr>
              <a:xfrm>
                <a:off x="8773943" y="3326145"/>
                <a:ext cx="22615" cy="3174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800" extrusionOk="0">
                    <a:moveTo>
                      <a:pt x="128" y="1"/>
                    </a:moveTo>
                    <a:cubicBezTo>
                      <a:pt x="86" y="1"/>
                      <a:pt x="43" y="7"/>
                      <a:pt x="0" y="21"/>
                    </a:cubicBezTo>
                    <a:lnTo>
                      <a:pt x="227" y="799"/>
                    </a:lnTo>
                    <a:cubicBezTo>
                      <a:pt x="443" y="727"/>
                      <a:pt x="570" y="497"/>
                      <a:pt x="507" y="280"/>
                    </a:cubicBezTo>
                    <a:cubicBezTo>
                      <a:pt x="456" y="110"/>
                      <a:pt x="299" y="1"/>
                      <a:pt x="1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42;p43">
                <a:extLst>
                  <a:ext uri="{FF2B5EF4-FFF2-40B4-BE49-F238E27FC236}">
                    <a16:creationId xmlns="" xmlns:a16="http://schemas.microsoft.com/office/drawing/2014/main" id="{49AA6B25-4125-4F5B-AC8C-6100308262AA}"/>
                  </a:ext>
                </a:extLst>
              </p:cNvPr>
              <p:cNvSpPr/>
              <p:nvPr/>
            </p:nvSpPr>
            <p:spPr>
              <a:xfrm>
                <a:off x="8528471" y="3428944"/>
                <a:ext cx="32375" cy="24122"/>
              </a:xfrm>
              <a:custGeom>
                <a:avLst/>
                <a:gdLst/>
                <a:ahLst/>
                <a:cxnLst/>
                <a:rect l="l" t="t" r="r" b="b"/>
                <a:pathLst>
                  <a:path w="816" h="608" extrusionOk="0">
                    <a:moveTo>
                      <a:pt x="354" y="1"/>
                    </a:moveTo>
                    <a:cubicBezTo>
                      <a:pt x="210" y="1"/>
                      <a:pt x="70" y="82"/>
                      <a:pt x="0" y="224"/>
                    </a:cubicBezTo>
                    <a:lnTo>
                      <a:pt x="716" y="607"/>
                    </a:lnTo>
                    <a:cubicBezTo>
                      <a:pt x="815" y="404"/>
                      <a:pt x="739" y="151"/>
                      <a:pt x="539" y="48"/>
                    </a:cubicBezTo>
                    <a:cubicBezTo>
                      <a:pt x="480" y="16"/>
                      <a:pt x="417" y="1"/>
                      <a:pt x="3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343;p43">
                <a:extLst>
                  <a:ext uri="{FF2B5EF4-FFF2-40B4-BE49-F238E27FC236}">
                    <a16:creationId xmlns="" xmlns:a16="http://schemas.microsoft.com/office/drawing/2014/main" id="{9AD156C2-C5E0-42D6-A837-E02F4994D8BC}"/>
                  </a:ext>
                </a:extLst>
              </p:cNvPr>
              <p:cNvSpPr/>
              <p:nvPr/>
            </p:nvSpPr>
            <p:spPr>
              <a:xfrm>
                <a:off x="8942603" y="3566737"/>
                <a:ext cx="287485" cy="276614"/>
              </a:xfrm>
              <a:custGeom>
                <a:avLst/>
                <a:gdLst/>
                <a:ahLst/>
                <a:cxnLst/>
                <a:rect l="l" t="t" r="r" b="b"/>
                <a:pathLst>
                  <a:path w="7246" h="6972" extrusionOk="0">
                    <a:moveTo>
                      <a:pt x="544" y="0"/>
                    </a:moveTo>
                    <a:cubicBezTo>
                      <a:pt x="343" y="0"/>
                      <a:pt x="160" y="50"/>
                      <a:pt x="1" y="68"/>
                    </a:cubicBezTo>
                    <a:lnTo>
                      <a:pt x="776" y="3351"/>
                    </a:lnTo>
                    <a:cubicBezTo>
                      <a:pt x="776" y="3351"/>
                      <a:pt x="2360" y="5922"/>
                      <a:pt x="2862" y="6558"/>
                    </a:cubicBezTo>
                    <a:cubicBezTo>
                      <a:pt x="3091" y="6849"/>
                      <a:pt x="3310" y="6971"/>
                      <a:pt x="3515" y="6971"/>
                    </a:cubicBezTo>
                    <a:cubicBezTo>
                      <a:pt x="3691" y="6971"/>
                      <a:pt x="3857" y="6881"/>
                      <a:pt x="4009" y="6730"/>
                    </a:cubicBezTo>
                    <a:cubicBezTo>
                      <a:pt x="4422" y="6318"/>
                      <a:pt x="7245" y="3561"/>
                      <a:pt x="7245" y="3561"/>
                    </a:cubicBezTo>
                    <a:lnTo>
                      <a:pt x="6454" y="2699"/>
                    </a:lnTo>
                    <a:lnTo>
                      <a:pt x="3650" y="4774"/>
                    </a:lnTo>
                    <a:cubicBezTo>
                      <a:pt x="3650" y="4774"/>
                      <a:pt x="2383" y="2160"/>
                      <a:pt x="1730" y="939"/>
                    </a:cubicBezTo>
                    <a:cubicBezTo>
                      <a:pt x="1312" y="159"/>
                      <a:pt x="902" y="0"/>
                      <a:pt x="544" y="0"/>
                    </a:cubicBezTo>
                    <a:close/>
                  </a:path>
                </a:pathLst>
              </a:custGeom>
              <a:solidFill>
                <a:srgbClr val="B166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344;p43">
                <a:extLst>
                  <a:ext uri="{FF2B5EF4-FFF2-40B4-BE49-F238E27FC236}">
                    <a16:creationId xmlns="" xmlns:a16="http://schemas.microsoft.com/office/drawing/2014/main" id="{A0DF04AF-2FA9-4075-92F7-E7D1BD0E83E8}"/>
                  </a:ext>
                </a:extLst>
              </p:cNvPr>
              <p:cNvSpPr/>
              <p:nvPr/>
            </p:nvSpPr>
            <p:spPr>
              <a:xfrm>
                <a:off x="9177958" y="3536425"/>
                <a:ext cx="326644" cy="191392"/>
              </a:xfrm>
              <a:custGeom>
                <a:avLst/>
                <a:gdLst/>
                <a:ahLst/>
                <a:cxnLst/>
                <a:rect l="l" t="t" r="r" b="b"/>
                <a:pathLst>
                  <a:path w="8233" h="4824" extrusionOk="0">
                    <a:moveTo>
                      <a:pt x="8073" y="0"/>
                    </a:moveTo>
                    <a:lnTo>
                      <a:pt x="266" y="4368"/>
                    </a:lnTo>
                    <a:cubicBezTo>
                      <a:pt x="0" y="4502"/>
                      <a:pt x="63" y="4823"/>
                      <a:pt x="315" y="4823"/>
                    </a:cubicBezTo>
                    <a:cubicBezTo>
                      <a:pt x="376" y="4823"/>
                      <a:pt x="448" y="4805"/>
                      <a:pt x="529" y="4760"/>
                    </a:cubicBezTo>
                    <a:lnTo>
                      <a:pt x="8232" y="453"/>
                    </a:lnTo>
                    <a:lnTo>
                      <a:pt x="8073" y="0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345;p43">
                <a:extLst>
                  <a:ext uri="{FF2B5EF4-FFF2-40B4-BE49-F238E27FC236}">
                    <a16:creationId xmlns="" xmlns:a16="http://schemas.microsoft.com/office/drawing/2014/main" id="{07505D9D-116E-4585-A220-AC095E756035}"/>
                  </a:ext>
                </a:extLst>
              </p:cNvPr>
              <p:cNvSpPr/>
              <p:nvPr/>
            </p:nvSpPr>
            <p:spPr>
              <a:xfrm>
                <a:off x="9181608" y="3536425"/>
                <a:ext cx="322994" cy="191392"/>
              </a:xfrm>
              <a:custGeom>
                <a:avLst/>
                <a:gdLst/>
                <a:ahLst/>
                <a:cxnLst/>
                <a:rect l="l" t="t" r="r" b="b"/>
                <a:pathLst>
                  <a:path w="8141" h="4824" extrusionOk="0">
                    <a:moveTo>
                      <a:pt x="7981" y="0"/>
                    </a:moveTo>
                    <a:lnTo>
                      <a:pt x="892" y="3965"/>
                    </a:lnTo>
                    <a:lnTo>
                      <a:pt x="174" y="4368"/>
                    </a:lnTo>
                    <a:cubicBezTo>
                      <a:pt x="54" y="4428"/>
                      <a:pt x="1" y="4524"/>
                      <a:pt x="1" y="4614"/>
                    </a:cubicBezTo>
                    <a:cubicBezTo>
                      <a:pt x="4" y="4724"/>
                      <a:pt x="84" y="4824"/>
                      <a:pt x="223" y="4824"/>
                    </a:cubicBezTo>
                    <a:cubicBezTo>
                      <a:pt x="287" y="4824"/>
                      <a:pt x="357" y="4807"/>
                      <a:pt x="437" y="4760"/>
                    </a:cubicBezTo>
                    <a:lnTo>
                      <a:pt x="8140" y="453"/>
                    </a:lnTo>
                    <a:lnTo>
                      <a:pt x="79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346;p43">
                <a:extLst>
                  <a:ext uri="{FF2B5EF4-FFF2-40B4-BE49-F238E27FC236}">
                    <a16:creationId xmlns="" xmlns:a16="http://schemas.microsoft.com/office/drawing/2014/main" id="{8BB43A4E-8C45-4695-85CE-9375ADBB3C00}"/>
                  </a:ext>
                </a:extLst>
              </p:cNvPr>
              <p:cNvSpPr/>
              <p:nvPr/>
            </p:nvSpPr>
            <p:spPr>
              <a:xfrm>
                <a:off x="9495837" y="3428428"/>
                <a:ext cx="61020" cy="170563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4299" extrusionOk="0">
                    <a:moveTo>
                      <a:pt x="1499" y="1"/>
                    </a:moveTo>
                    <a:cubicBezTo>
                      <a:pt x="1490" y="1"/>
                      <a:pt x="1479" y="4"/>
                      <a:pt x="1468" y="11"/>
                    </a:cubicBezTo>
                    <a:lnTo>
                      <a:pt x="71" y="816"/>
                    </a:lnTo>
                    <a:cubicBezTo>
                      <a:pt x="31" y="840"/>
                      <a:pt x="1" y="892"/>
                      <a:pt x="1" y="940"/>
                    </a:cubicBezTo>
                    <a:lnTo>
                      <a:pt x="1" y="4249"/>
                    </a:lnTo>
                    <a:cubicBezTo>
                      <a:pt x="1" y="4280"/>
                      <a:pt x="16" y="4299"/>
                      <a:pt x="39" y="4299"/>
                    </a:cubicBezTo>
                    <a:cubicBezTo>
                      <a:pt x="49" y="4299"/>
                      <a:pt x="60" y="4296"/>
                      <a:pt x="71" y="4289"/>
                    </a:cubicBezTo>
                    <a:lnTo>
                      <a:pt x="1468" y="3484"/>
                    </a:lnTo>
                    <a:cubicBezTo>
                      <a:pt x="1504" y="3461"/>
                      <a:pt x="1538" y="3404"/>
                      <a:pt x="1538" y="3361"/>
                    </a:cubicBezTo>
                    <a:lnTo>
                      <a:pt x="1538" y="51"/>
                    </a:lnTo>
                    <a:cubicBezTo>
                      <a:pt x="1538" y="19"/>
                      <a:pt x="1521" y="1"/>
                      <a:pt x="1499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347;p43">
                <a:extLst>
                  <a:ext uri="{FF2B5EF4-FFF2-40B4-BE49-F238E27FC236}">
                    <a16:creationId xmlns="" xmlns:a16="http://schemas.microsoft.com/office/drawing/2014/main" id="{5F1382AE-E4BE-4BB8-9786-DC6F4E6B6E05}"/>
                  </a:ext>
                </a:extLst>
              </p:cNvPr>
              <p:cNvSpPr/>
              <p:nvPr/>
            </p:nvSpPr>
            <p:spPr>
              <a:xfrm>
                <a:off x="9488735" y="3423548"/>
                <a:ext cx="68122" cy="39397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993" extrusionOk="0">
                    <a:moveTo>
                      <a:pt x="1516" y="0"/>
                    </a:moveTo>
                    <a:cubicBezTo>
                      <a:pt x="1490" y="0"/>
                      <a:pt x="1464" y="6"/>
                      <a:pt x="1444" y="17"/>
                    </a:cubicBezTo>
                    <a:lnTo>
                      <a:pt x="51" y="823"/>
                    </a:lnTo>
                    <a:cubicBezTo>
                      <a:pt x="31" y="833"/>
                      <a:pt x="14" y="853"/>
                      <a:pt x="0" y="876"/>
                    </a:cubicBezTo>
                    <a:lnTo>
                      <a:pt x="200" y="992"/>
                    </a:lnTo>
                    <a:cubicBezTo>
                      <a:pt x="213" y="969"/>
                      <a:pt x="230" y="949"/>
                      <a:pt x="250" y="939"/>
                    </a:cubicBezTo>
                    <a:lnTo>
                      <a:pt x="1647" y="134"/>
                    </a:lnTo>
                    <a:cubicBezTo>
                      <a:pt x="1658" y="127"/>
                      <a:pt x="1669" y="124"/>
                      <a:pt x="1679" y="124"/>
                    </a:cubicBezTo>
                    <a:cubicBezTo>
                      <a:pt x="1698" y="124"/>
                      <a:pt x="1712" y="137"/>
                      <a:pt x="1717" y="160"/>
                    </a:cubicBezTo>
                    <a:cubicBezTo>
                      <a:pt x="1710" y="117"/>
                      <a:pt x="1680" y="71"/>
                      <a:pt x="1647" y="51"/>
                    </a:cubicBezTo>
                    <a:lnTo>
                      <a:pt x="1587" y="17"/>
                    </a:lnTo>
                    <a:cubicBezTo>
                      <a:pt x="1567" y="6"/>
                      <a:pt x="1541" y="0"/>
                      <a:pt x="151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348;p43">
                <a:extLst>
                  <a:ext uri="{FF2B5EF4-FFF2-40B4-BE49-F238E27FC236}">
                    <a16:creationId xmlns="" xmlns:a16="http://schemas.microsoft.com/office/drawing/2014/main" id="{0180B5AF-F27D-4D74-BBF4-605CEEF8881A}"/>
                  </a:ext>
                </a:extLst>
              </p:cNvPr>
              <p:cNvSpPr/>
              <p:nvPr/>
            </p:nvSpPr>
            <p:spPr>
              <a:xfrm>
                <a:off x="9487823" y="3458264"/>
                <a:ext cx="10435" cy="14104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555" extrusionOk="0">
                    <a:moveTo>
                      <a:pt x="23" y="1"/>
                    </a:moveTo>
                    <a:cubicBezTo>
                      <a:pt x="10" y="24"/>
                      <a:pt x="0" y="48"/>
                      <a:pt x="0" y="71"/>
                    </a:cubicBezTo>
                    <a:lnTo>
                      <a:pt x="3" y="3381"/>
                    </a:lnTo>
                    <a:cubicBezTo>
                      <a:pt x="3" y="3424"/>
                      <a:pt x="34" y="3481"/>
                      <a:pt x="74" y="3504"/>
                    </a:cubicBezTo>
                    <a:lnTo>
                      <a:pt x="129" y="3537"/>
                    </a:lnTo>
                    <a:cubicBezTo>
                      <a:pt x="151" y="3548"/>
                      <a:pt x="178" y="3554"/>
                      <a:pt x="206" y="3554"/>
                    </a:cubicBezTo>
                    <a:cubicBezTo>
                      <a:pt x="226" y="3554"/>
                      <a:pt x="246" y="3551"/>
                      <a:pt x="263" y="3544"/>
                    </a:cubicBezTo>
                    <a:lnTo>
                      <a:pt x="263" y="3544"/>
                    </a:lnTo>
                    <a:cubicBezTo>
                      <a:pt x="255" y="3546"/>
                      <a:pt x="248" y="3548"/>
                      <a:pt x="242" y="3548"/>
                    </a:cubicBezTo>
                    <a:cubicBezTo>
                      <a:pt x="218" y="3548"/>
                      <a:pt x="203" y="3528"/>
                      <a:pt x="203" y="3497"/>
                    </a:cubicBezTo>
                    <a:lnTo>
                      <a:pt x="203" y="188"/>
                    </a:lnTo>
                    <a:cubicBezTo>
                      <a:pt x="203" y="164"/>
                      <a:pt x="209" y="137"/>
                      <a:pt x="223" y="117"/>
                    </a:cubicBez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7349;p43">
                <a:extLst>
                  <a:ext uri="{FF2B5EF4-FFF2-40B4-BE49-F238E27FC236}">
                    <a16:creationId xmlns="" xmlns:a16="http://schemas.microsoft.com/office/drawing/2014/main" id="{0F04E24E-96B7-478C-887C-6831C962C13B}"/>
                  </a:ext>
                </a:extLst>
              </p:cNvPr>
              <p:cNvSpPr/>
              <p:nvPr/>
            </p:nvSpPr>
            <p:spPr>
              <a:xfrm>
                <a:off x="9535870" y="3495242"/>
                <a:ext cx="27455" cy="24003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05" extrusionOk="0">
                    <a:moveTo>
                      <a:pt x="612" y="0"/>
                    </a:moveTo>
                    <a:cubicBezTo>
                      <a:pt x="588" y="0"/>
                      <a:pt x="559" y="9"/>
                      <a:pt x="529" y="27"/>
                    </a:cubicBezTo>
                    <a:lnTo>
                      <a:pt x="90" y="280"/>
                    </a:lnTo>
                    <a:cubicBezTo>
                      <a:pt x="7" y="326"/>
                      <a:pt x="1" y="604"/>
                      <a:pt x="72" y="604"/>
                    </a:cubicBezTo>
                    <a:cubicBezTo>
                      <a:pt x="77" y="604"/>
                      <a:pt x="83" y="603"/>
                      <a:pt x="90" y="599"/>
                    </a:cubicBezTo>
                    <a:lnTo>
                      <a:pt x="529" y="346"/>
                    </a:lnTo>
                    <a:cubicBezTo>
                      <a:pt x="619" y="293"/>
                      <a:pt x="692" y="180"/>
                      <a:pt x="692" y="90"/>
                    </a:cubicBezTo>
                    <a:cubicBezTo>
                      <a:pt x="692" y="33"/>
                      <a:pt x="660" y="0"/>
                      <a:pt x="6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7350;p43">
                <a:extLst>
                  <a:ext uri="{FF2B5EF4-FFF2-40B4-BE49-F238E27FC236}">
                    <a16:creationId xmlns="" xmlns:a16="http://schemas.microsoft.com/office/drawing/2014/main" id="{22FEA78E-D0BE-4B3F-ACF8-208A77AE1346}"/>
                  </a:ext>
                </a:extLst>
              </p:cNvPr>
              <p:cNvSpPr/>
              <p:nvPr/>
            </p:nvSpPr>
            <p:spPr>
              <a:xfrm>
                <a:off x="9535870" y="3519166"/>
                <a:ext cx="27455" cy="24003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05" extrusionOk="0">
                    <a:moveTo>
                      <a:pt x="611" y="1"/>
                    </a:moveTo>
                    <a:cubicBezTo>
                      <a:pt x="587" y="1"/>
                      <a:pt x="559" y="9"/>
                      <a:pt x="529" y="26"/>
                    </a:cubicBezTo>
                    <a:lnTo>
                      <a:pt x="90" y="279"/>
                    </a:lnTo>
                    <a:cubicBezTo>
                      <a:pt x="7" y="328"/>
                      <a:pt x="1" y="604"/>
                      <a:pt x="71" y="604"/>
                    </a:cubicBezTo>
                    <a:cubicBezTo>
                      <a:pt x="76" y="604"/>
                      <a:pt x="83" y="602"/>
                      <a:pt x="90" y="598"/>
                    </a:cubicBezTo>
                    <a:lnTo>
                      <a:pt x="529" y="345"/>
                    </a:lnTo>
                    <a:cubicBezTo>
                      <a:pt x="619" y="295"/>
                      <a:pt x="692" y="182"/>
                      <a:pt x="692" y="93"/>
                    </a:cubicBezTo>
                    <a:cubicBezTo>
                      <a:pt x="692" y="33"/>
                      <a:pt x="659" y="1"/>
                      <a:pt x="6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7351;p43">
                <a:extLst>
                  <a:ext uri="{FF2B5EF4-FFF2-40B4-BE49-F238E27FC236}">
                    <a16:creationId xmlns="" xmlns:a16="http://schemas.microsoft.com/office/drawing/2014/main" id="{E4CFE8AE-8568-46B3-956D-E9D00D7EBDD1}"/>
                  </a:ext>
                </a:extLst>
              </p:cNvPr>
              <p:cNvSpPr/>
              <p:nvPr/>
            </p:nvSpPr>
            <p:spPr>
              <a:xfrm>
                <a:off x="9503653" y="3461874"/>
                <a:ext cx="9284" cy="22496"/>
              </a:xfrm>
              <a:custGeom>
                <a:avLst/>
                <a:gdLst/>
                <a:ahLst/>
                <a:cxnLst/>
                <a:rect l="l" t="t" r="r" b="b"/>
                <a:pathLst>
                  <a:path w="234" h="567" extrusionOk="0">
                    <a:moveTo>
                      <a:pt x="167" y="0"/>
                    </a:moveTo>
                    <a:cubicBezTo>
                      <a:pt x="152" y="0"/>
                      <a:pt x="135" y="5"/>
                      <a:pt x="117" y="17"/>
                    </a:cubicBezTo>
                    <a:cubicBezTo>
                      <a:pt x="54" y="53"/>
                      <a:pt x="0" y="146"/>
                      <a:pt x="0" y="226"/>
                    </a:cubicBezTo>
                    <a:lnTo>
                      <a:pt x="0" y="476"/>
                    </a:lnTo>
                    <a:cubicBezTo>
                      <a:pt x="0" y="533"/>
                      <a:pt x="28" y="567"/>
                      <a:pt x="68" y="567"/>
                    </a:cubicBezTo>
                    <a:cubicBezTo>
                      <a:pt x="83" y="567"/>
                      <a:pt x="99" y="562"/>
                      <a:pt x="117" y="552"/>
                    </a:cubicBezTo>
                    <a:cubicBezTo>
                      <a:pt x="180" y="516"/>
                      <a:pt x="233" y="422"/>
                      <a:pt x="233" y="342"/>
                    </a:cubicBezTo>
                    <a:lnTo>
                      <a:pt x="233" y="89"/>
                    </a:lnTo>
                    <a:cubicBezTo>
                      <a:pt x="233" y="34"/>
                      <a:pt x="206" y="0"/>
                      <a:pt x="1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7352;p43">
                <a:extLst>
                  <a:ext uri="{FF2B5EF4-FFF2-40B4-BE49-F238E27FC236}">
                    <a16:creationId xmlns="" xmlns:a16="http://schemas.microsoft.com/office/drawing/2014/main" id="{3386435A-0877-4C5D-9953-ED5E5988DCBE}"/>
                  </a:ext>
                </a:extLst>
              </p:cNvPr>
              <p:cNvSpPr/>
              <p:nvPr/>
            </p:nvSpPr>
            <p:spPr>
              <a:xfrm>
                <a:off x="9506272" y="3465921"/>
                <a:ext cx="4007" cy="5237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32" extrusionOk="0">
                    <a:moveTo>
                      <a:pt x="73" y="0"/>
                    </a:moveTo>
                    <a:cubicBezTo>
                      <a:pt x="66" y="0"/>
                      <a:pt x="59" y="2"/>
                      <a:pt x="51" y="7"/>
                    </a:cubicBezTo>
                    <a:cubicBezTo>
                      <a:pt x="24" y="24"/>
                      <a:pt x="1" y="64"/>
                      <a:pt x="1" y="94"/>
                    </a:cubicBezTo>
                    <a:cubicBezTo>
                      <a:pt x="1" y="117"/>
                      <a:pt x="12" y="131"/>
                      <a:pt x="29" y="131"/>
                    </a:cubicBezTo>
                    <a:cubicBezTo>
                      <a:pt x="35" y="131"/>
                      <a:pt x="43" y="129"/>
                      <a:pt x="51" y="124"/>
                    </a:cubicBezTo>
                    <a:cubicBezTo>
                      <a:pt x="77" y="107"/>
                      <a:pt x="100" y="67"/>
                      <a:pt x="100" y="38"/>
                    </a:cubicBezTo>
                    <a:cubicBezTo>
                      <a:pt x="100" y="14"/>
                      <a:pt x="89" y="0"/>
                      <a:pt x="73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7353;p43">
                <a:extLst>
                  <a:ext uri="{FF2B5EF4-FFF2-40B4-BE49-F238E27FC236}">
                    <a16:creationId xmlns="" xmlns:a16="http://schemas.microsoft.com/office/drawing/2014/main" id="{4B953150-7077-4D1D-ACDD-28423BD02AB5}"/>
                  </a:ext>
                </a:extLst>
              </p:cNvPr>
              <p:cNvSpPr/>
              <p:nvPr/>
            </p:nvSpPr>
            <p:spPr>
              <a:xfrm>
                <a:off x="9506272" y="3473737"/>
                <a:ext cx="4007" cy="5197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31" extrusionOk="0">
                    <a:moveTo>
                      <a:pt x="72" y="1"/>
                    </a:moveTo>
                    <a:cubicBezTo>
                      <a:pt x="66" y="1"/>
                      <a:pt x="58" y="3"/>
                      <a:pt x="51" y="7"/>
                    </a:cubicBezTo>
                    <a:cubicBezTo>
                      <a:pt x="24" y="23"/>
                      <a:pt x="1" y="63"/>
                      <a:pt x="1" y="93"/>
                    </a:cubicBezTo>
                    <a:cubicBezTo>
                      <a:pt x="1" y="117"/>
                      <a:pt x="12" y="130"/>
                      <a:pt x="29" y="130"/>
                    </a:cubicBezTo>
                    <a:cubicBezTo>
                      <a:pt x="35" y="130"/>
                      <a:pt x="43" y="128"/>
                      <a:pt x="51" y="123"/>
                    </a:cubicBezTo>
                    <a:cubicBezTo>
                      <a:pt x="77" y="106"/>
                      <a:pt x="100" y="70"/>
                      <a:pt x="100" y="37"/>
                    </a:cubicBezTo>
                    <a:cubicBezTo>
                      <a:pt x="100" y="13"/>
                      <a:pt x="89" y="1"/>
                      <a:pt x="72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7354;p43">
                <a:extLst>
                  <a:ext uri="{FF2B5EF4-FFF2-40B4-BE49-F238E27FC236}">
                    <a16:creationId xmlns="" xmlns:a16="http://schemas.microsoft.com/office/drawing/2014/main" id="{47483860-71D0-4E36-9819-0153746887BD}"/>
                  </a:ext>
                </a:extLst>
              </p:cNvPr>
              <p:cNvSpPr/>
              <p:nvPr/>
            </p:nvSpPr>
            <p:spPr>
              <a:xfrm>
                <a:off x="9556818" y="3491830"/>
                <a:ext cx="6507" cy="41024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034" extrusionOk="0">
                    <a:moveTo>
                      <a:pt x="1" y="0"/>
                    </a:moveTo>
                    <a:lnTo>
                      <a:pt x="1" y="1034"/>
                    </a:lnTo>
                    <a:lnTo>
                      <a:pt x="84" y="984"/>
                    </a:lnTo>
                    <a:cubicBezTo>
                      <a:pt x="127" y="958"/>
                      <a:pt x="164" y="891"/>
                      <a:pt x="164" y="842"/>
                    </a:cubicBezTo>
                    <a:lnTo>
                      <a:pt x="164" y="180"/>
                    </a:lnTo>
                    <a:cubicBezTo>
                      <a:pt x="164" y="129"/>
                      <a:pt x="127" y="66"/>
                      <a:pt x="84" y="43"/>
                    </a:cubicBezTo>
                    <a:cubicBezTo>
                      <a:pt x="37" y="2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7355;p43">
                <a:extLst>
                  <a:ext uri="{FF2B5EF4-FFF2-40B4-BE49-F238E27FC236}">
                    <a16:creationId xmlns="" xmlns:a16="http://schemas.microsoft.com/office/drawing/2014/main" id="{9511E3E4-6959-4D18-B081-EFC1392B8CC6}"/>
                  </a:ext>
                </a:extLst>
              </p:cNvPr>
              <p:cNvSpPr/>
              <p:nvPr/>
            </p:nvSpPr>
            <p:spPr>
              <a:xfrm>
                <a:off x="9171054" y="3646167"/>
                <a:ext cx="113471" cy="58838"/>
              </a:xfrm>
              <a:custGeom>
                <a:avLst/>
                <a:gdLst/>
                <a:ahLst/>
                <a:cxnLst/>
                <a:rect l="l" t="t" r="r" b="b"/>
                <a:pathLst>
                  <a:path w="2860" h="1483" extrusionOk="0">
                    <a:moveTo>
                      <a:pt x="2699" y="1"/>
                    </a:moveTo>
                    <a:cubicBezTo>
                      <a:pt x="2676" y="1"/>
                      <a:pt x="2650" y="6"/>
                      <a:pt x="2622" y="18"/>
                    </a:cubicBezTo>
                    <a:cubicBezTo>
                      <a:pt x="2405" y="108"/>
                      <a:pt x="1435" y="118"/>
                      <a:pt x="1142" y="234"/>
                    </a:cubicBezTo>
                    <a:cubicBezTo>
                      <a:pt x="849" y="348"/>
                      <a:pt x="317" y="916"/>
                      <a:pt x="1" y="1212"/>
                    </a:cubicBezTo>
                    <a:lnTo>
                      <a:pt x="649" y="1482"/>
                    </a:lnTo>
                    <a:lnTo>
                      <a:pt x="2669" y="354"/>
                    </a:lnTo>
                    <a:cubicBezTo>
                      <a:pt x="2859" y="230"/>
                      <a:pt x="2847" y="1"/>
                      <a:pt x="2699" y="1"/>
                    </a:cubicBezTo>
                    <a:close/>
                  </a:path>
                </a:pathLst>
              </a:custGeom>
              <a:solidFill>
                <a:srgbClr val="B166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7356;p43">
                <a:extLst>
                  <a:ext uri="{FF2B5EF4-FFF2-40B4-BE49-F238E27FC236}">
                    <a16:creationId xmlns="" xmlns:a16="http://schemas.microsoft.com/office/drawing/2014/main" id="{9C8BBD15-52D7-4812-AC09-74DE634F9B3B}"/>
                  </a:ext>
                </a:extLst>
              </p:cNvPr>
              <p:cNvSpPr/>
              <p:nvPr/>
            </p:nvSpPr>
            <p:spPr>
              <a:xfrm>
                <a:off x="9188233" y="3665688"/>
                <a:ext cx="112082" cy="83238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098" extrusionOk="0">
                    <a:moveTo>
                      <a:pt x="2166" y="1"/>
                    </a:moveTo>
                    <a:cubicBezTo>
                      <a:pt x="2035" y="1"/>
                      <a:pt x="1902" y="13"/>
                      <a:pt x="1780" y="19"/>
                    </a:cubicBezTo>
                    <a:cubicBezTo>
                      <a:pt x="1507" y="32"/>
                      <a:pt x="1194" y="189"/>
                      <a:pt x="965" y="321"/>
                    </a:cubicBezTo>
                    <a:cubicBezTo>
                      <a:pt x="865" y="378"/>
                      <a:pt x="762" y="448"/>
                      <a:pt x="722" y="557"/>
                    </a:cubicBezTo>
                    <a:cubicBezTo>
                      <a:pt x="689" y="654"/>
                      <a:pt x="679" y="794"/>
                      <a:pt x="735" y="880"/>
                    </a:cubicBezTo>
                    <a:cubicBezTo>
                      <a:pt x="789" y="970"/>
                      <a:pt x="891" y="1047"/>
                      <a:pt x="971" y="1110"/>
                    </a:cubicBezTo>
                    <a:cubicBezTo>
                      <a:pt x="971" y="1110"/>
                      <a:pt x="529" y="1359"/>
                      <a:pt x="476" y="1389"/>
                    </a:cubicBezTo>
                    <a:lnTo>
                      <a:pt x="1" y="2097"/>
                    </a:lnTo>
                    <a:cubicBezTo>
                      <a:pt x="1" y="2097"/>
                      <a:pt x="489" y="1622"/>
                      <a:pt x="842" y="1602"/>
                    </a:cubicBezTo>
                    <a:cubicBezTo>
                      <a:pt x="870" y="1600"/>
                      <a:pt x="896" y="1599"/>
                      <a:pt x="921" y="1599"/>
                    </a:cubicBezTo>
                    <a:cubicBezTo>
                      <a:pt x="1189" y="1599"/>
                      <a:pt x="1334" y="1692"/>
                      <a:pt x="1586" y="1692"/>
                    </a:cubicBezTo>
                    <a:cubicBezTo>
                      <a:pt x="1612" y="1692"/>
                      <a:pt x="1640" y="1691"/>
                      <a:pt x="1670" y="1689"/>
                    </a:cubicBezTo>
                    <a:cubicBezTo>
                      <a:pt x="2003" y="1665"/>
                      <a:pt x="2009" y="1429"/>
                      <a:pt x="2009" y="1429"/>
                    </a:cubicBezTo>
                    <a:cubicBezTo>
                      <a:pt x="2505" y="1422"/>
                      <a:pt x="2465" y="1056"/>
                      <a:pt x="2465" y="1056"/>
                    </a:cubicBezTo>
                    <a:cubicBezTo>
                      <a:pt x="2605" y="1030"/>
                      <a:pt x="2807" y="907"/>
                      <a:pt x="2815" y="774"/>
                    </a:cubicBezTo>
                    <a:cubicBezTo>
                      <a:pt x="2824" y="640"/>
                      <a:pt x="2751" y="315"/>
                      <a:pt x="2685" y="189"/>
                    </a:cubicBezTo>
                    <a:cubicBezTo>
                      <a:pt x="2661" y="138"/>
                      <a:pt x="2555" y="62"/>
                      <a:pt x="2471" y="35"/>
                    </a:cubicBezTo>
                    <a:cubicBezTo>
                      <a:pt x="2376" y="9"/>
                      <a:pt x="2272" y="1"/>
                      <a:pt x="2166" y="1"/>
                    </a:cubicBezTo>
                    <a:close/>
                  </a:path>
                </a:pathLst>
              </a:custGeom>
              <a:solidFill>
                <a:srgbClr val="B166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7357;p43">
                <a:extLst>
                  <a:ext uri="{FF2B5EF4-FFF2-40B4-BE49-F238E27FC236}">
                    <a16:creationId xmlns="" xmlns:a16="http://schemas.microsoft.com/office/drawing/2014/main" id="{8A38DBD6-A057-45BA-A200-A16A37AAA2E4}"/>
                  </a:ext>
                </a:extLst>
              </p:cNvPr>
              <p:cNvSpPr/>
              <p:nvPr/>
            </p:nvSpPr>
            <p:spPr>
              <a:xfrm>
                <a:off x="8651504" y="3634344"/>
                <a:ext cx="194288" cy="131324"/>
              </a:xfrm>
              <a:custGeom>
                <a:avLst/>
                <a:gdLst/>
                <a:ahLst/>
                <a:cxnLst/>
                <a:rect l="l" t="t" r="r" b="b"/>
                <a:pathLst>
                  <a:path w="4897" h="3310" extrusionOk="0">
                    <a:moveTo>
                      <a:pt x="4505" y="0"/>
                    </a:moveTo>
                    <a:cubicBezTo>
                      <a:pt x="3373" y="0"/>
                      <a:pt x="564" y="457"/>
                      <a:pt x="0" y="662"/>
                    </a:cubicBezTo>
                    <a:lnTo>
                      <a:pt x="1084" y="3310"/>
                    </a:lnTo>
                    <a:lnTo>
                      <a:pt x="4896" y="2502"/>
                    </a:lnTo>
                    <a:lnTo>
                      <a:pt x="4574" y="1"/>
                    </a:lnTo>
                    <a:cubicBezTo>
                      <a:pt x="4551" y="0"/>
                      <a:pt x="4528" y="0"/>
                      <a:pt x="4505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7358;p43">
                <a:extLst>
                  <a:ext uri="{FF2B5EF4-FFF2-40B4-BE49-F238E27FC236}">
                    <a16:creationId xmlns="" xmlns:a16="http://schemas.microsoft.com/office/drawing/2014/main" id="{69224E3D-B8AA-4EEA-9088-16E5206F6C36}"/>
                  </a:ext>
                </a:extLst>
              </p:cNvPr>
              <p:cNvSpPr/>
              <p:nvPr/>
            </p:nvSpPr>
            <p:spPr>
              <a:xfrm>
                <a:off x="8651504" y="3634344"/>
                <a:ext cx="194288" cy="124064"/>
              </a:xfrm>
              <a:custGeom>
                <a:avLst/>
                <a:gdLst/>
                <a:ahLst/>
                <a:cxnLst/>
                <a:rect l="l" t="t" r="r" b="b"/>
                <a:pathLst>
                  <a:path w="4897" h="3127" extrusionOk="0">
                    <a:moveTo>
                      <a:pt x="4507" y="1"/>
                    </a:moveTo>
                    <a:cubicBezTo>
                      <a:pt x="3373" y="1"/>
                      <a:pt x="562" y="456"/>
                      <a:pt x="0" y="662"/>
                    </a:cubicBezTo>
                    <a:lnTo>
                      <a:pt x="3" y="669"/>
                    </a:lnTo>
                    <a:cubicBezTo>
                      <a:pt x="1347" y="732"/>
                      <a:pt x="1853" y="1720"/>
                      <a:pt x="1953" y="3127"/>
                    </a:cubicBezTo>
                    <a:lnTo>
                      <a:pt x="4896" y="2502"/>
                    </a:lnTo>
                    <a:lnTo>
                      <a:pt x="457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7359;p43">
                <a:extLst>
                  <a:ext uri="{FF2B5EF4-FFF2-40B4-BE49-F238E27FC236}">
                    <a16:creationId xmlns="" xmlns:a16="http://schemas.microsoft.com/office/drawing/2014/main" id="{7F73EFEA-2677-4D18-AA30-029E89F9F6F2}"/>
                  </a:ext>
                </a:extLst>
              </p:cNvPr>
              <p:cNvSpPr/>
              <p:nvPr/>
            </p:nvSpPr>
            <p:spPr>
              <a:xfrm>
                <a:off x="8800605" y="4620479"/>
                <a:ext cx="56378" cy="73240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1846" extrusionOk="0">
                    <a:moveTo>
                      <a:pt x="1" y="0"/>
                    </a:moveTo>
                    <a:lnTo>
                      <a:pt x="1" y="1813"/>
                    </a:lnTo>
                    <a:lnTo>
                      <a:pt x="1421" y="1846"/>
                    </a:lnTo>
                    <a:lnTo>
                      <a:pt x="1421" y="3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7360;p43">
                <a:extLst>
                  <a:ext uri="{FF2B5EF4-FFF2-40B4-BE49-F238E27FC236}">
                    <a16:creationId xmlns="" xmlns:a16="http://schemas.microsoft.com/office/drawing/2014/main" id="{32B93754-6CE0-4DC2-B3A8-8E048A654BEE}"/>
                  </a:ext>
                </a:extLst>
              </p:cNvPr>
              <p:cNvSpPr/>
              <p:nvPr/>
            </p:nvSpPr>
            <p:spPr>
              <a:xfrm>
                <a:off x="8866188" y="4589572"/>
                <a:ext cx="122120" cy="141441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3565" extrusionOk="0">
                    <a:moveTo>
                      <a:pt x="470" y="1"/>
                    </a:moveTo>
                    <a:cubicBezTo>
                      <a:pt x="277" y="127"/>
                      <a:pt x="81" y="357"/>
                      <a:pt x="41" y="613"/>
                    </a:cubicBezTo>
                    <a:cubicBezTo>
                      <a:pt x="1" y="876"/>
                      <a:pt x="174" y="1118"/>
                      <a:pt x="274" y="1381"/>
                    </a:cubicBezTo>
                    <a:cubicBezTo>
                      <a:pt x="457" y="1870"/>
                      <a:pt x="466" y="1917"/>
                      <a:pt x="613" y="2625"/>
                    </a:cubicBezTo>
                    <a:cubicBezTo>
                      <a:pt x="716" y="3134"/>
                      <a:pt x="1318" y="3440"/>
                      <a:pt x="1891" y="3533"/>
                    </a:cubicBezTo>
                    <a:cubicBezTo>
                      <a:pt x="2019" y="3554"/>
                      <a:pt x="2146" y="3564"/>
                      <a:pt x="2265" y="3564"/>
                    </a:cubicBezTo>
                    <a:cubicBezTo>
                      <a:pt x="2616" y="3564"/>
                      <a:pt x="2900" y="3479"/>
                      <a:pt x="2975" y="3351"/>
                    </a:cubicBezTo>
                    <a:cubicBezTo>
                      <a:pt x="3078" y="3177"/>
                      <a:pt x="3048" y="2875"/>
                      <a:pt x="2805" y="2692"/>
                    </a:cubicBezTo>
                    <a:cubicBezTo>
                      <a:pt x="2536" y="2489"/>
                      <a:pt x="2163" y="2316"/>
                      <a:pt x="2086" y="2093"/>
                    </a:cubicBezTo>
                    <a:cubicBezTo>
                      <a:pt x="2086" y="2093"/>
                      <a:pt x="2054" y="2257"/>
                      <a:pt x="1858" y="2257"/>
                    </a:cubicBezTo>
                    <a:cubicBezTo>
                      <a:pt x="1835" y="2257"/>
                      <a:pt x="1809" y="2255"/>
                      <a:pt x="1780" y="2250"/>
                    </a:cubicBezTo>
                    <a:cubicBezTo>
                      <a:pt x="1518" y="2199"/>
                      <a:pt x="470" y="1"/>
                      <a:pt x="47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7361;p43">
                <a:extLst>
                  <a:ext uri="{FF2B5EF4-FFF2-40B4-BE49-F238E27FC236}">
                    <a16:creationId xmlns="" xmlns:a16="http://schemas.microsoft.com/office/drawing/2014/main" id="{27025E80-DF0C-408A-9A0B-EADB884B11A0}"/>
                  </a:ext>
                </a:extLst>
              </p:cNvPr>
              <p:cNvSpPr/>
              <p:nvPr/>
            </p:nvSpPr>
            <p:spPr>
              <a:xfrm>
                <a:off x="8880035" y="4536288"/>
                <a:ext cx="93633" cy="164334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4142" extrusionOk="0">
                    <a:moveTo>
                      <a:pt x="460" y="0"/>
                    </a:moveTo>
                    <a:cubicBezTo>
                      <a:pt x="460" y="0"/>
                      <a:pt x="364" y="711"/>
                      <a:pt x="244" y="1067"/>
                    </a:cubicBezTo>
                    <a:cubicBezTo>
                      <a:pt x="121" y="1424"/>
                      <a:pt x="1" y="1467"/>
                      <a:pt x="34" y="1550"/>
                    </a:cubicBezTo>
                    <a:cubicBezTo>
                      <a:pt x="68" y="1633"/>
                      <a:pt x="160" y="1789"/>
                      <a:pt x="284" y="2042"/>
                    </a:cubicBezTo>
                    <a:cubicBezTo>
                      <a:pt x="480" y="2435"/>
                      <a:pt x="517" y="3393"/>
                      <a:pt x="810" y="3725"/>
                    </a:cubicBezTo>
                    <a:cubicBezTo>
                      <a:pt x="1073" y="4024"/>
                      <a:pt x="1423" y="4141"/>
                      <a:pt x="1737" y="4141"/>
                    </a:cubicBezTo>
                    <a:cubicBezTo>
                      <a:pt x="1800" y="4141"/>
                      <a:pt x="1862" y="4136"/>
                      <a:pt x="1921" y="4127"/>
                    </a:cubicBezTo>
                    <a:cubicBezTo>
                      <a:pt x="2360" y="4064"/>
                      <a:pt x="1981" y="3732"/>
                      <a:pt x="1981" y="3732"/>
                    </a:cubicBezTo>
                    <a:cubicBezTo>
                      <a:pt x="1821" y="3585"/>
                      <a:pt x="1781" y="3565"/>
                      <a:pt x="1665" y="3257"/>
                    </a:cubicBezTo>
                    <a:cubicBezTo>
                      <a:pt x="1542" y="2930"/>
                      <a:pt x="1448" y="1752"/>
                      <a:pt x="1514" y="1523"/>
                    </a:cubicBezTo>
                    <a:cubicBezTo>
                      <a:pt x="1582" y="1290"/>
                      <a:pt x="1781" y="585"/>
                      <a:pt x="1781" y="585"/>
                    </a:cubicBezTo>
                    <a:lnTo>
                      <a:pt x="460" y="0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7362;p43">
                <a:extLst>
                  <a:ext uri="{FF2B5EF4-FFF2-40B4-BE49-F238E27FC236}">
                    <a16:creationId xmlns="" xmlns:a16="http://schemas.microsoft.com/office/drawing/2014/main" id="{5B56B3D6-7D35-44B8-9C57-7814A9559063}"/>
                  </a:ext>
                </a:extLst>
              </p:cNvPr>
              <p:cNvSpPr/>
              <p:nvPr/>
            </p:nvSpPr>
            <p:spPr>
              <a:xfrm>
                <a:off x="8748590" y="3910843"/>
                <a:ext cx="311250" cy="732837"/>
              </a:xfrm>
              <a:custGeom>
                <a:avLst/>
                <a:gdLst/>
                <a:ahLst/>
                <a:cxnLst/>
                <a:rect l="l" t="t" r="r" b="b"/>
                <a:pathLst>
                  <a:path w="7845" h="18471" extrusionOk="0">
                    <a:moveTo>
                      <a:pt x="603" y="0"/>
                    </a:moveTo>
                    <a:cubicBezTo>
                      <a:pt x="1" y="1640"/>
                      <a:pt x="473" y="4511"/>
                      <a:pt x="676" y="6719"/>
                    </a:cubicBezTo>
                    <a:cubicBezTo>
                      <a:pt x="853" y="8642"/>
                      <a:pt x="1082" y="10276"/>
                      <a:pt x="1082" y="10276"/>
                    </a:cubicBezTo>
                    <a:cubicBezTo>
                      <a:pt x="1082" y="10276"/>
                      <a:pt x="723" y="11170"/>
                      <a:pt x="750" y="12580"/>
                    </a:cubicBezTo>
                    <a:cubicBezTo>
                      <a:pt x="776" y="14077"/>
                      <a:pt x="1298" y="18259"/>
                      <a:pt x="1298" y="18259"/>
                    </a:cubicBezTo>
                    <a:cubicBezTo>
                      <a:pt x="1298" y="18259"/>
                      <a:pt x="1643" y="18471"/>
                      <a:pt x="2091" y="18471"/>
                    </a:cubicBezTo>
                    <a:cubicBezTo>
                      <a:pt x="2297" y="18471"/>
                      <a:pt x="2525" y="18426"/>
                      <a:pt x="2752" y="18295"/>
                    </a:cubicBezTo>
                    <a:cubicBezTo>
                      <a:pt x="2752" y="18295"/>
                      <a:pt x="2955" y="15807"/>
                      <a:pt x="3158" y="14088"/>
                    </a:cubicBezTo>
                    <a:cubicBezTo>
                      <a:pt x="3370" y="12295"/>
                      <a:pt x="3444" y="10984"/>
                      <a:pt x="3627" y="9936"/>
                    </a:cubicBezTo>
                    <a:cubicBezTo>
                      <a:pt x="3860" y="8629"/>
                      <a:pt x="4000" y="4468"/>
                      <a:pt x="4000" y="4468"/>
                    </a:cubicBezTo>
                    <a:lnTo>
                      <a:pt x="5041" y="8905"/>
                    </a:lnTo>
                    <a:cubicBezTo>
                      <a:pt x="5041" y="8905"/>
                      <a:pt x="4575" y="9849"/>
                      <a:pt x="4299" y="10910"/>
                    </a:cubicBezTo>
                    <a:cubicBezTo>
                      <a:pt x="4026" y="11972"/>
                      <a:pt x="3630" y="16346"/>
                      <a:pt x="3630" y="16346"/>
                    </a:cubicBezTo>
                    <a:cubicBezTo>
                      <a:pt x="3630" y="16346"/>
                      <a:pt x="4059" y="16894"/>
                      <a:pt x="4820" y="16894"/>
                    </a:cubicBezTo>
                    <a:cubicBezTo>
                      <a:pt x="4874" y="16894"/>
                      <a:pt x="4930" y="16891"/>
                      <a:pt x="4987" y="16885"/>
                    </a:cubicBezTo>
                    <a:cubicBezTo>
                      <a:pt x="4987" y="16885"/>
                      <a:pt x="7253" y="10222"/>
                      <a:pt x="7502" y="9537"/>
                    </a:cubicBezTo>
                    <a:cubicBezTo>
                      <a:pt x="7844" y="8599"/>
                      <a:pt x="7156" y="2268"/>
                      <a:pt x="6966" y="197"/>
                    </a:cubicBezTo>
                    <a:lnTo>
                      <a:pt x="60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7363;p43">
                <a:extLst>
                  <a:ext uri="{FF2B5EF4-FFF2-40B4-BE49-F238E27FC236}">
                    <a16:creationId xmlns="" xmlns:a16="http://schemas.microsoft.com/office/drawing/2014/main" id="{5FC43059-4FD2-4548-A4EF-8A4B62979745}"/>
                  </a:ext>
                </a:extLst>
              </p:cNvPr>
              <p:cNvSpPr/>
              <p:nvPr/>
            </p:nvSpPr>
            <p:spPr>
              <a:xfrm>
                <a:off x="8907252" y="4088073"/>
                <a:ext cx="32494" cy="138743"/>
              </a:xfrm>
              <a:custGeom>
                <a:avLst/>
                <a:gdLst/>
                <a:ahLst/>
                <a:cxnLst/>
                <a:rect l="l" t="t" r="r" b="b"/>
                <a:pathLst>
                  <a:path w="819" h="3497" extrusionOk="0">
                    <a:moveTo>
                      <a:pt x="1" y="1"/>
                    </a:moveTo>
                    <a:lnTo>
                      <a:pt x="819" y="3497"/>
                    </a:lnTo>
                    <a:lnTo>
                      <a:pt x="819" y="3497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7364;p43">
                <a:extLst>
                  <a:ext uri="{FF2B5EF4-FFF2-40B4-BE49-F238E27FC236}">
                    <a16:creationId xmlns="" xmlns:a16="http://schemas.microsoft.com/office/drawing/2014/main" id="{500E090F-A812-4D49-8924-CA0F76D6AFAC}"/>
                  </a:ext>
                </a:extLst>
              </p:cNvPr>
              <p:cNvSpPr/>
              <p:nvPr/>
            </p:nvSpPr>
            <p:spPr>
              <a:xfrm>
                <a:off x="8907252" y="4027251"/>
                <a:ext cx="68400" cy="199565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5030" extrusionOk="0">
                    <a:moveTo>
                      <a:pt x="1723" y="0"/>
                    </a:moveTo>
                    <a:lnTo>
                      <a:pt x="1723" y="0"/>
                    </a:lnTo>
                    <a:cubicBezTo>
                      <a:pt x="1118" y="436"/>
                      <a:pt x="386" y="472"/>
                      <a:pt x="157" y="472"/>
                    </a:cubicBezTo>
                    <a:cubicBezTo>
                      <a:pt x="110" y="472"/>
                      <a:pt x="84" y="469"/>
                      <a:pt x="84" y="469"/>
                    </a:cubicBezTo>
                    <a:lnTo>
                      <a:pt x="1" y="1534"/>
                    </a:lnTo>
                    <a:lnTo>
                      <a:pt x="819" y="5030"/>
                    </a:lnTo>
                    <a:lnTo>
                      <a:pt x="366" y="1736"/>
                    </a:lnTo>
                    <a:lnTo>
                      <a:pt x="469" y="768"/>
                    </a:lnTo>
                    <a:cubicBezTo>
                      <a:pt x="1258" y="596"/>
                      <a:pt x="1723" y="0"/>
                      <a:pt x="17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7365;p43">
                <a:extLst>
                  <a:ext uri="{FF2B5EF4-FFF2-40B4-BE49-F238E27FC236}">
                    <a16:creationId xmlns="" xmlns:a16="http://schemas.microsoft.com/office/drawing/2014/main" id="{0A7A72FD-965F-4595-9E2F-38C48EE979FE}"/>
                  </a:ext>
                </a:extLst>
              </p:cNvPr>
              <p:cNvSpPr/>
              <p:nvPr/>
            </p:nvSpPr>
            <p:spPr>
              <a:xfrm>
                <a:off x="8772633" y="3569435"/>
                <a:ext cx="252373" cy="380086"/>
              </a:xfrm>
              <a:custGeom>
                <a:avLst/>
                <a:gdLst/>
                <a:ahLst/>
                <a:cxnLst/>
                <a:rect l="l" t="t" r="r" b="b"/>
                <a:pathLst>
                  <a:path w="6361" h="9580" extrusionOk="0">
                    <a:moveTo>
                      <a:pt x="4285" y="0"/>
                    </a:moveTo>
                    <a:lnTo>
                      <a:pt x="1697" y="449"/>
                    </a:lnTo>
                    <a:cubicBezTo>
                      <a:pt x="1697" y="449"/>
                      <a:pt x="1188" y="555"/>
                      <a:pt x="802" y="675"/>
                    </a:cubicBezTo>
                    <a:cubicBezTo>
                      <a:pt x="1341" y="1952"/>
                      <a:pt x="732" y="4104"/>
                      <a:pt x="732" y="4104"/>
                    </a:cubicBezTo>
                    <a:lnTo>
                      <a:pt x="1534" y="6303"/>
                    </a:lnTo>
                    <a:cubicBezTo>
                      <a:pt x="848" y="7072"/>
                      <a:pt x="437" y="7491"/>
                      <a:pt x="1" y="8598"/>
                    </a:cubicBezTo>
                    <a:cubicBezTo>
                      <a:pt x="294" y="8941"/>
                      <a:pt x="1560" y="9579"/>
                      <a:pt x="3235" y="9579"/>
                    </a:cubicBezTo>
                    <a:cubicBezTo>
                      <a:pt x="4180" y="9579"/>
                      <a:pt x="5255" y="9376"/>
                      <a:pt x="6360" y="8802"/>
                    </a:cubicBezTo>
                    <a:cubicBezTo>
                      <a:pt x="6360" y="8802"/>
                      <a:pt x="6244" y="6902"/>
                      <a:pt x="5825" y="5695"/>
                    </a:cubicBezTo>
                    <a:cubicBezTo>
                      <a:pt x="6284" y="3775"/>
                      <a:pt x="6307" y="3266"/>
                      <a:pt x="6174" y="2761"/>
                    </a:cubicBezTo>
                    <a:cubicBezTo>
                      <a:pt x="5805" y="1330"/>
                      <a:pt x="5396" y="974"/>
                      <a:pt x="428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7366;p43">
                <a:extLst>
                  <a:ext uri="{FF2B5EF4-FFF2-40B4-BE49-F238E27FC236}">
                    <a16:creationId xmlns="" xmlns:a16="http://schemas.microsoft.com/office/drawing/2014/main" id="{DD45BACE-84CC-4512-9AE0-4BF167A0427F}"/>
                  </a:ext>
                </a:extLst>
              </p:cNvPr>
              <p:cNvSpPr/>
              <p:nvPr/>
            </p:nvSpPr>
            <p:spPr>
              <a:xfrm>
                <a:off x="8788345" y="4660909"/>
                <a:ext cx="151122" cy="131007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302" extrusionOk="0">
                    <a:moveTo>
                      <a:pt x="301" y="1"/>
                    </a:moveTo>
                    <a:cubicBezTo>
                      <a:pt x="231" y="1"/>
                      <a:pt x="171" y="230"/>
                      <a:pt x="116" y="441"/>
                    </a:cubicBezTo>
                    <a:cubicBezTo>
                      <a:pt x="53" y="684"/>
                      <a:pt x="1" y="967"/>
                      <a:pt x="44" y="1097"/>
                    </a:cubicBezTo>
                    <a:cubicBezTo>
                      <a:pt x="127" y="1333"/>
                      <a:pt x="472" y="1559"/>
                      <a:pt x="623" y="1762"/>
                    </a:cubicBezTo>
                    <a:cubicBezTo>
                      <a:pt x="775" y="1968"/>
                      <a:pt x="945" y="2254"/>
                      <a:pt x="1268" y="2627"/>
                    </a:cubicBezTo>
                    <a:cubicBezTo>
                      <a:pt x="1487" y="2876"/>
                      <a:pt x="1949" y="3232"/>
                      <a:pt x="2545" y="3292"/>
                    </a:cubicBezTo>
                    <a:cubicBezTo>
                      <a:pt x="2606" y="3299"/>
                      <a:pt x="2671" y="3302"/>
                      <a:pt x="2737" y="3302"/>
                    </a:cubicBezTo>
                    <a:cubicBezTo>
                      <a:pt x="3224" y="3302"/>
                      <a:pt x="3808" y="3129"/>
                      <a:pt x="3683" y="2763"/>
                    </a:cubicBezTo>
                    <a:cubicBezTo>
                      <a:pt x="3549" y="2364"/>
                      <a:pt x="3014" y="1952"/>
                      <a:pt x="2622" y="1596"/>
                    </a:cubicBezTo>
                    <a:cubicBezTo>
                      <a:pt x="2126" y="1143"/>
                      <a:pt x="1767" y="308"/>
                      <a:pt x="1730" y="36"/>
                    </a:cubicBezTo>
                    <a:lnTo>
                      <a:pt x="1730" y="215"/>
                    </a:lnTo>
                    <a:cubicBezTo>
                      <a:pt x="1732" y="329"/>
                      <a:pt x="1322" y="350"/>
                      <a:pt x="1071" y="350"/>
                    </a:cubicBezTo>
                    <a:cubicBezTo>
                      <a:pt x="1014" y="350"/>
                      <a:pt x="965" y="349"/>
                      <a:pt x="931" y="348"/>
                    </a:cubicBezTo>
                    <a:cubicBezTo>
                      <a:pt x="652" y="338"/>
                      <a:pt x="403" y="238"/>
                      <a:pt x="310" y="139"/>
                    </a:cubicBezTo>
                    <a:cubicBezTo>
                      <a:pt x="310" y="139"/>
                      <a:pt x="313" y="28"/>
                      <a:pt x="310" y="2"/>
                    </a:cubicBezTo>
                    <a:cubicBezTo>
                      <a:pt x="307" y="1"/>
                      <a:pt x="304" y="1"/>
                      <a:pt x="30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7367;p43">
                <a:extLst>
                  <a:ext uri="{FF2B5EF4-FFF2-40B4-BE49-F238E27FC236}">
                    <a16:creationId xmlns="" xmlns:a16="http://schemas.microsoft.com/office/drawing/2014/main" id="{11C52FCB-12F1-4E74-A69E-CBB2A285DBF0}"/>
                  </a:ext>
                </a:extLst>
              </p:cNvPr>
              <p:cNvSpPr/>
              <p:nvPr/>
            </p:nvSpPr>
            <p:spPr>
              <a:xfrm>
                <a:off x="8800605" y="4662297"/>
                <a:ext cx="111804" cy="91530"/>
              </a:xfrm>
              <a:custGeom>
                <a:avLst/>
                <a:gdLst/>
                <a:ahLst/>
                <a:cxnLst/>
                <a:rect l="l" t="t" r="r" b="b"/>
                <a:pathLst>
                  <a:path w="2818" h="2307" extrusionOk="0">
                    <a:moveTo>
                      <a:pt x="1421" y="1"/>
                    </a:moveTo>
                    <a:lnTo>
                      <a:pt x="1421" y="180"/>
                    </a:lnTo>
                    <a:cubicBezTo>
                      <a:pt x="1423" y="294"/>
                      <a:pt x="1013" y="315"/>
                      <a:pt x="762" y="315"/>
                    </a:cubicBezTo>
                    <a:cubicBezTo>
                      <a:pt x="705" y="315"/>
                      <a:pt x="656" y="314"/>
                      <a:pt x="622" y="313"/>
                    </a:cubicBezTo>
                    <a:cubicBezTo>
                      <a:pt x="343" y="303"/>
                      <a:pt x="94" y="203"/>
                      <a:pt x="1" y="104"/>
                    </a:cubicBezTo>
                    <a:lnTo>
                      <a:pt x="1" y="104"/>
                    </a:lnTo>
                    <a:cubicBezTo>
                      <a:pt x="1" y="104"/>
                      <a:pt x="426" y="1102"/>
                      <a:pt x="799" y="1557"/>
                    </a:cubicBezTo>
                    <a:cubicBezTo>
                      <a:pt x="1150" y="1987"/>
                      <a:pt x="1707" y="2306"/>
                      <a:pt x="2182" y="2306"/>
                    </a:cubicBezTo>
                    <a:cubicBezTo>
                      <a:pt x="2211" y="2306"/>
                      <a:pt x="2241" y="2305"/>
                      <a:pt x="2269" y="2302"/>
                    </a:cubicBezTo>
                    <a:cubicBezTo>
                      <a:pt x="2758" y="2259"/>
                      <a:pt x="2818" y="2056"/>
                      <a:pt x="2609" y="1823"/>
                    </a:cubicBezTo>
                    <a:cubicBezTo>
                      <a:pt x="2509" y="1734"/>
                      <a:pt x="2406" y="1644"/>
                      <a:pt x="2313" y="1561"/>
                    </a:cubicBezTo>
                    <a:cubicBezTo>
                      <a:pt x="1817" y="1108"/>
                      <a:pt x="1458" y="273"/>
                      <a:pt x="1421" y="1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7368;p43">
                <a:extLst>
                  <a:ext uri="{FF2B5EF4-FFF2-40B4-BE49-F238E27FC236}">
                    <a16:creationId xmlns="" xmlns:a16="http://schemas.microsoft.com/office/drawing/2014/main" id="{DB4E2C0E-B0AF-48CC-8BDB-327054FD81F7}"/>
                  </a:ext>
                </a:extLst>
              </p:cNvPr>
              <p:cNvSpPr/>
              <p:nvPr/>
            </p:nvSpPr>
            <p:spPr>
              <a:xfrm>
                <a:off x="8814729" y="3767892"/>
                <a:ext cx="49276" cy="66852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685" extrusionOk="0">
                    <a:moveTo>
                      <a:pt x="1" y="0"/>
                    </a:moveTo>
                    <a:lnTo>
                      <a:pt x="473" y="1301"/>
                    </a:lnTo>
                    <a:lnTo>
                      <a:pt x="1241" y="16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7369;p43">
                <a:extLst>
                  <a:ext uri="{FF2B5EF4-FFF2-40B4-BE49-F238E27FC236}">
                    <a16:creationId xmlns="" xmlns:a16="http://schemas.microsoft.com/office/drawing/2014/main" id="{ED7E3FE6-10CA-4AAE-9FBF-3C56E68B8D1D}"/>
                  </a:ext>
                </a:extLst>
              </p:cNvPr>
              <p:cNvSpPr/>
              <p:nvPr/>
            </p:nvSpPr>
            <p:spPr>
              <a:xfrm>
                <a:off x="8788464" y="3360067"/>
                <a:ext cx="201549" cy="279471"/>
              </a:xfrm>
              <a:custGeom>
                <a:avLst/>
                <a:gdLst/>
                <a:ahLst/>
                <a:cxnLst/>
                <a:rect l="l" t="t" r="r" b="b"/>
                <a:pathLst>
                  <a:path w="5080" h="7044" extrusionOk="0">
                    <a:moveTo>
                      <a:pt x="4301" y="1"/>
                    </a:moveTo>
                    <a:cubicBezTo>
                      <a:pt x="4252" y="573"/>
                      <a:pt x="3909" y="1481"/>
                      <a:pt x="2971" y="2033"/>
                    </a:cubicBezTo>
                    <a:cubicBezTo>
                      <a:pt x="2053" y="2569"/>
                      <a:pt x="1348" y="2575"/>
                      <a:pt x="1312" y="2575"/>
                    </a:cubicBezTo>
                    <a:cubicBezTo>
                      <a:pt x="1311" y="2575"/>
                      <a:pt x="1311" y="2575"/>
                      <a:pt x="1311" y="2575"/>
                    </a:cubicBezTo>
                    <a:cubicBezTo>
                      <a:pt x="1185" y="2335"/>
                      <a:pt x="950" y="2213"/>
                      <a:pt x="720" y="2213"/>
                    </a:cubicBezTo>
                    <a:cubicBezTo>
                      <a:pt x="557" y="2213"/>
                      <a:pt x="396" y="2275"/>
                      <a:pt x="280" y="2399"/>
                    </a:cubicBezTo>
                    <a:cubicBezTo>
                      <a:pt x="1" y="2702"/>
                      <a:pt x="141" y="3244"/>
                      <a:pt x="520" y="3557"/>
                    </a:cubicBezTo>
                    <a:cubicBezTo>
                      <a:pt x="712" y="3716"/>
                      <a:pt x="869" y="3762"/>
                      <a:pt x="986" y="3762"/>
                    </a:cubicBezTo>
                    <a:cubicBezTo>
                      <a:pt x="1149" y="3762"/>
                      <a:pt x="1235" y="3673"/>
                      <a:pt x="1235" y="3673"/>
                    </a:cubicBezTo>
                    <a:lnTo>
                      <a:pt x="1301" y="5786"/>
                    </a:lnTo>
                    <a:cubicBezTo>
                      <a:pt x="1301" y="5786"/>
                      <a:pt x="1790" y="6464"/>
                      <a:pt x="2382" y="6843"/>
                    </a:cubicBezTo>
                    <a:cubicBezTo>
                      <a:pt x="2600" y="6984"/>
                      <a:pt x="2873" y="7044"/>
                      <a:pt x="3134" y="7044"/>
                    </a:cubicBezTo>
                    <a:cubicBezTo>
                      <a:pt x="3584" y="7044"/>
                      <a:pt x="3995" y="6864"/>
                      <a:pt x="4012" y="6607"/>
                    </a:cubicBezTo>
                    <a:cubicBezTo>
                      <a:pt x="4039" y="6202"/>
                      <a:pt x="3231" y="5313"/>
                      <a:pt x="3231" y="5313"/>
                    </a:cubicBezTo>
                    <a:lnTo>
                      <a:pt x="3221" y="4705"/>
                    </a:lnTo>
                    <a:lnTo>
                      <a:pt x="3221" y="4705"/>
                    </a:lnTo>
                    <a:cubicBezTo>
                      <a:pt x="3480" y="4741"/>
                      <a:pt x="3743" y="4773"/>
                      <a:pt x="3965" y="4773"/>
                    </a:cubicBezTo>
                    <a:cubicBezTo>
                      <a:pt x="4131" y="4773"/>
                      <a:pt x="4274" y="4755"/>
                      <a:pt x="4375" y="4708"/>
                    </a:cubicBezTo>
                    <a:cubicBezTo>
                      <a:pt x="4611" y="4594"/>
                      <a:pt x="5080" y="4219"/>
                      <a:pt x="5073" y="2746"/>
                    </a:cubicBezTo>
                    <a:cubicBezTo>
                      <a:pt x="5067" y="1006"/>
                      <a:pt x="4634" y="188"/>
                      <a:pt x="4301" y="1"/>
                    </a:cubicBezTo>
                    <a:close/>
                  </a:path>
                </a:pathLst>
              </a:custGeom>
              <a:solidFill>
                <a:srgbClr val="B166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7370;p43">
                <a:extLst>
                  <a:ext uri="{FF2B5EF4-FFF2-40B4-BE49-F238E27FC236}">
                    <a16:creationId xmlns="" xmlns:a16="http://schemas.microsoft.com/office/drawing/2014/main" id="{3EFD9BD3-BA00-4FA0-87DF-A0032760A6F8}"/>
                  </a:ext>
                </a:extLst>
              </p:cNvPr>
              <p:cNvSpPr/>
              <p:nvPr/>
            </p:nvSpPr>
            <p:spPr>
              <a:xfrm>
                <a:off x="8901856" y="3450884"/>
                <a:ext cx="15315" cy="15354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7" extrusionOk="0">
                    <a:moveTo>
                      <a:pt x="191" y="0"/>
                    </a:moveTo>
                    <a:cubicBezTo>
                      <a:pt x="187" y="0"/>
                      <a:pt x="183" y="0"/>
                      <a:pt x="180" y="1"/>
                    </a:cubicBezTo>
                    <a:cubicBezTo>
                      <a:pt x="77" y="10"/>
                      <a:pt x="0" y="100"/>
                      <a:pt x="10" y="207"/>
                    </a:cubicBezTo>
                    <a:cubicBezTo>
                      <a:pt x="17" y="309"/>
                      <a:pt x="99" y="387"/>
                      <a:pt x="196" y="387"/>
                    </a:cubicBezTo>
                    <a:cubicBezTo>
                      <a:pt x="201" y="387"/>
                      <a:pt x="205" y="387"/>
                      <a:pt x="209" y="386"/>
                    </a:cubicBezTo>
                    <a:cubicBezTo>
                      <a:pt x="309" y="377"/>
                      <a:pt x="386" y="286"/>
                      <a:pt x="379" y="180"/>
                    </a:cubicBezTo>
                    <a:cubicBezTo>
                      <a:pt x="369" y="78"/>
                      <a:pt x="286" y="0"/>
                      <a:pt x="19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7371;p43">
                <a:extLst>
                  <a:ext uri="{FF2B5EF4-FFF2-40B4-BE49-F238E27FC236}">
                    <a16:creationId xmlns="" xmlns:a16="http://schemas.microsoft.com/office/drawing/2014/main" id="{59AD97C7-7D52-44EC-AAE5-11B25DB93F7B}"/>
                  </a:ext>
                </a:extLst>
              </p:cNvPr>
              <p:cNvSpPr/>
              <p:nvPr/>
            </p:nvSpPr>
            <p:spPr>
              <a:xfrm>
                <a:off x="8918837" y="3507501"/>
                <a:ext cx="18528" cy="11783"/>
              </a:xfrm>
              <a:custGeom>
                <a:avLst/>
                <a:gdLst/>
                <a:ahLst/>
                <a:cxnLst/>
                <a:rect l="l" t="t" r="r" b="b"/>
                <a:pathLst>
                  <a:path w="467" h="297" extrusionOk="0">
                    <a:moveTo>
                      <a:pt x="34" y="0"/>
                    </a:moveTo>
                    <a:lnTo>
                      <a:pt x="34" y="0"/>
                    </a:lnTo>
                    <a:cubicBezTo>
                      <a:pt x="1" y="124"/>
                      <a:pt x="71" y="253"/>
                      <a:pt x="191" y="287"/>
                    </a:cubicBezTo>
                    <a:cubicBezTo>
                      <a:pt x="212" y="293"/>
                      <a:pt x="234" y="296"/>
                      <a:pt x="255" y="296"/>
                    </a:cubicBezTo>
                    <a:cubicBezTo>
                      <a:pt x="354" y="296"/>
                      <a:pt x="442" y="229"/>
                      <a:pt x="467" y="127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9A4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7372;p43">
                <a:extLst>
                  <a:ext uri="{FF2B5EF4-FFF2-40B4-BE49-F238E27FC236}">
                    <a16:creationId xmlns="" xmlns:a16="http://schemas.microsoft.com/office/drawing/2014/main" id="{6DB3D430-04A2-4786-9268-58FC81EC0F92}"/>
                  </a:ext>
                </a:extLst>
              </p:cNvPr>
              <p:cNvSpPr/>
              <p:nvPr/>
            </p:nvSpPr>
            <p:spPr>
              <a:xfrm>
                <a:off x="8961369" y="3419620"/>
                <a:ext cx="17695" cy="14124"/>
              </a:xfrm>
              <a:custGeom>
                <a:avLst/>
                <a:gdLst/>
                <a:ahLst/>
                <a:cxnLst/>
                <a:rect l="l" t="t" r="r" b="b"/>
                <a:pathLst>
                  <a:path w="446" h="356" extrusionOk="0">
                    <a:moveTo>
                      <a:pt x="188" y="0"/>
                    </a:moveTo>
                    <a:cubicBezTo>
                      <a:pt x="114" y="0"/>
                      <a:pt x="43" y="38"/>
                      <a:pt x="0" y="107"/>
                    </a:cubicBezTo>
                    <a:lnTo>
                      <a:pt x="383" y="356"/>
                    </a:lnTo>
                    <a:cubicBezTo>
                      <a:pt x="446" y="250"/>
                      <a:pt x="416" y="104"/>
                      <a:pt x="310" y="37"/>
                    </a:cubicBezTo>
                    <a:cubicBezTo>
                      <a:pt x="272" y="12"/>
                      <a:pt x="230" y="0"/>
                      <a:pt x="18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7373;p43">
                <a:extLst>
                  <a:ext uri="{FF2B5EF4-FFF2-40B4-BE49-F238E27FC236}">
                    <a16:creationId xmlns="" xmlns:a16="http://schemas.microsoft.com/office/drawing/2014/main" id="{8E598682-2D6A-407E-AED3-B4454783738B}"/>
                  </a:ext>
                </a:extLst>
              </p:cNvPr>
              <p:cNvSpPr/>
              <p:nvPr/>
            </p:nvSpPr>
            <p:spPr>
              <a:xfrm>
                <a:off x="8958592" y="3444021"/>
                <a:ext cx="15354" cy="15394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88" y="0"/>
                    </a:moveTo>
                    <a:cubicBezTo>
                      <a:pt x="184" y="0"/>
                      <a:pt x="180" y="0"/>
                      <a:pt x="176" y="0"/>
                    </a:cubicBezTo>
                    <a:cubicBezTo>
                      <a:pt x="77" y="11"/>
                      <a:pt x="1" y="100"/>
                      <a:pt x="7" y="207"/>
                    </a:cubicBezTo>
                    <a:cubicBezTo>
                      <a:pt x="16" y="309"/>
                      <a:pt x="100" y="387"/>
                      <a:pt x="195" y="387"/>
                    </a:cubicBezTo>
                    <a:cubicBezTo>
                      <a:pt x="199" y="387"/>
                      <a:pt x="203" y="387"/>
                      <a:pt x="207" y="387"/>
                    </a:cubicBezTo>
                    <a:cubicBezTo>
                      <a:pt x="310" y="376"/>
                      <a:pt x="386" y="287"/>
                      <a:pt x="376" y="180"/>
                    </a:cubicBezTo>
                    <a:cubicBezTo>
                      <a:pt x="370" y="78"/>
                      <a:pt x="287" y="0"/>
                      <a:pt x="18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7374;p43">
                <a:extLst>
                  <a:ext uri="{FF2B5EF4-FFF2-40B4-BE49-F238E27FC236}">
                    <a16:creationId xmlns="" xmlns:a16="http://schemas.microsoft.com/office/drawing/2014/main" id="{6A9A612F-9B06-40B2-8E13-11396CFA9AEE}"/>
                  </a:ext>
                </a:extLst>
              </p:cNvPr>
              <p:cNvSpPr/>
              <p:nvPr/>
            </p:nvSpPr>
            <p:spPr>
              <a:xfrm>
                <a:off x="8940222" y="3444140"/>
                <a:ext cx="24083" cy="47967"/>
              </a:xfrm>
              <a:custGeom>
                <a:avLst/>
                <a:gdLst/>
                <a:ahLst/>
                <a:cxnLst/>
                <a:rect l="l" t="t" r="r" b="b"/>
                <a:pathLst>
                  <a:path w="607" h="1209" extrusionOk="0">
                    <a:moveTo>
                      <a:pt x="1" y="1"/>
                    </a:moveTo>
                    <a:lnTo>
                      <a:pt x="25" y="1209"/>
                    </a:lnTo>
                    <a:lnTo>
                      <a:pt x="607" y="101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A4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7375;p43">
                <a:extLst>
                  <a:ext uri="{FF2B5EF4-FFF2-40B4-BE49-F238E27FC236}">
                    <a16:creationId xmlns="" xmlns:a16="http://schemas.microsoft.com/office/drawing/2014/main" id="{5B2931D9-828B-4EAA-A4DD-F090F9A393A6}"/>
                  </a:ext>
                </a:extLst>
              </p:cNvPr>
              <p:cNvSpPr/>
              <p:nvPr/>
            </p:nvSpPr>
            <p:spPr>
              <a:xfrm>
                <a:off x="8851945" y="3519523"/>
                <a:ext cx="64551" cy="38961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982" extrusionOk="0">
                    <a:moveTo>
                      <a:pt x="1" y="1"/>
                    </a:moveTo>
                    <a:cubicBezTo>
                      <a:pt x="1" y="1"/>
                      <a:pt x="61" y="243"/>
                      <a:pt x="357" y="483"/>
                    </a:cubicBezTo>
                    <a:cubicBezTo>
                      <a:pt x="656" y="726"/>
                      <a:pt x="1627" y="982"/>
                      <a:pt x="1627" y="982"/>
                    </a:cubicBezTo>
                    <a:lnTo>
                      <a:pt x="1621" y="686"/>
                    </a:lnTo>
                    <a:cubicBezTo>
                      <a:pt x="1145" y="635"/>
                      <a:pt x="164" y="383"/>
                      <a:pt x="1" y="1"/>
                    </a:cubicBezTo>
                    <a:close/>
                  </a:path>
                </a:pathLst>
              </a:custGeom>
              <a:solidFill>
                <a:srgbClr val="9A4A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7376;p43">
                <a:extLst>
                  <a:ext uri="{FF2B5EF4-FFF2-40B4-BE49-F238E27FC236}">
                    <a16:creationId xmlns="" xmlns:a16="http://schemas.microsoft.com/office/drawing/2014/main" id="{656CA213-C394-4351-96A1-DD78D86962D3}"/>
                  </a:ext>
                </a:extLst>
              </p:cNvPr>
              <p:cNvSpPr/>
              <p:nvPr/>
            </p:nvSpPr>
            <p:spPr>
              <a:xfrm>
                <a:off x="8916457" y="3560587"/>
                <a:ext cx="101409" cy="75740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1909" extrusionOk="0">
                    <a:moveTo>
                      <a:pt x="651" y="0"/>
                    </a:moveTo>
                    <a:cubicBezTo>
                      <a:pt x="314" y="0"/>
                      <a:pt x="1" y="39"/>
                      <a:pt x="1" y="39"/>
                    </a:cubicBezTo>
                    <a:lnTo>
                      <a:pt x="5" y="259"/>
                    </a:lnTo>
                    <a:cubicBezTo>
                      <a:pt x="5" y="259"/>
                      <a:pt x="400" y="748"/>
                      <a:pt x="963" y="981"/>
                    </a:cubicBezTo>
                    <a:cubicBezTo>
                      <a:pt x="1162" y="1167"/>
                      <a:pt x="1275" y="1530"/>
                      <a:pt x="1574" y="1716"/>
                    </a:cubicBezTo>
                    <a:cubicBezTo>
                      <a:pt x="1787" y="1848"/>
                      <a:pt x="1979" y="1909"/>
                      <a:pt x="2135" y="1909"/>
                    </a:cubicBezTo>
                    <a:cubicBezTo>
                      <a:pt x="2386" y="1909"/>
                      <a:pt x="2545" y="1752"/>
                      <a:pt x="2549" y="1487"/>
                    </a:cubicBezTo>
                    <a:cubicBezTo>
                      <a:pt x="2556" y="1177"/>
                      <a:pt x="2360" y="685"/>
                      <a:pt x="2187" y="529"/>
                    </a:cubicBezTo>
                    <a:cubicBezTo>
                      <a:pt x="1874" y="253"/>
                      <a:pt x="1511" y="156"/>
                      <a:pt x="1252" y="70"/>
                    </a:cubicBezTo>
                    <a:cubicBezTo>
                      <a:pt x="1093" y="16"/>
                      <a:pt x="867" y="0"/>
                      <a:pt x="651" y="0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7377;p43">
                <a:extLst>
                  <a:ext uri="{FF2B5EF4-FFF2-40B4-BE49-F238E27FC236}">
                    <a16:creationId xmlns="" xmlns:a16="http://schemas.microsoft.com/office/drawing/2014/main" id="{DAA573DE-0A93-44EB-B12C-13DDCB99949A}"/>
                  </a:ext>
                </a:extLst>
              </p:cNvPr>
              <p:cNvSpPr/>
              <p:nvPr/>
            </p:nvSpPr>
            <p:spPr>
              <a:xfrm>
                <a:off x="8676301" y="3596176"/>
                <a:ext cx="154693" cy="268481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6767" extrusionOk="0">
                    <a:moveTo>
                      <a:pt x="3230" y="1"/>
                    </a:moveTo>
                    <a:cubicBezTo>
                      <a:pt x="2255" y="324"/>
                      <a:pt x="2119" y="723"/>
                      <a:pt x="1760" y="2130"/>
                    </a:cubicBezTo>
                    <a:cubicBezTo>
                      <a:pt x="1440" y="3370"/>
                      <a:pt x="1281" y="4265"/>
                      <a:pt x="1281" y="4265"/>
                    </a:cubicBezTo>
                    <a:lnTo>
                      <a:pt x="0" y="6766"/>
                    </a:lnTo>
                    <a:cubicBezTo>
                      <a:pt x="0" y="6766"/>
                      <a:pt x="2255" y="6494"/>
                      <a:pt x="2429" y="6052"/>
                    </a:cubicBezTo>
                    <a:cubicBezTo>
                      <a:pt x="2801" y="5094"/>
                      <a:pt x="3396" y="3221"/>
                      <a:pt x="3563" y="2452"/>
                    </a:cubicBezTo>
                    <a:cubicBezTo>
                      <a:pt x="3746" y="1608"/>
                      <a:pt x="3898" y="719"/>
                      <a:pt x="3230" y="1"/>
                    </a:cubicBezTo>
                    <a:close/>
                  </a:path>
                </a:pathLst>
              </a:custGeom>
              <a:solidFill>
                <a:srgbClr val="B166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7378;p43">
                <a:extLst>
                  <a:ext uri="{FF2B5EF4-FFF2-40B4-BE49-F238E27FC236}">
                    <a16:creationId xmlns="" xmlns:a16="http://schemas.microsoft.com/office/drawing/2014/main" id="{C7A9AACB-8FE5-40DB-B6D5-FCD66F475F15}"/>
                  </a:ext>
                </a:extLst>
              </p:cNvPr>
              <p:cNvSpPr/>
              <p:nvPr/>
            </p:nvSpPr>
            <p:spPr>
              <a:xfrm>
                <a:off x="8660709" y="4665471"/>
                <a:ext cx="57053" cy="100338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2529" extrusionOk="0">
                    <a:moveTo>
                      <a:pt x="0" y="1"/>
                    </a:moveTo>
                    <a:lnTo>
                      <a:pt x="0" y="2479"/>
                    </a:lnTo>
                    <a:lnTo>
                      <a:pt x="1368" y="2528"/>
                    </a:lnTo>
                    <a:lnTo>
                      <a:pt x="1437" y="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7379;p43">
                <a:extLst>
                  <a:ext uri="{FF2B5EF4-FFF2-40B4-BE49-F238E27FC236}">
                    <a16:creationId xmlns="" xmlns:a16="http://schemas.microsoft.com/office/drawing/2014/main" id="{06ABEF92-8F66-43E9-9E98-26E869F0E917}"/>
                  </a:ext>
                </a:extLst>
              </p:cNvPr>
              <p:cNvSpPr/>
              <p:nvPr/>
            </p:nvSpPr>
            <p:spPr>
              <a:xfrm>
                <a:off x="8457610" y="3963770"/>
                <a:ext cx="294587" cy="858726"/>
              </a:xfrm>
              <a:custGeom>
                <a:avLst/>
                <a:gdLst/>
                <a:ahLst/>
                <a:cxnLst/>
                <a:rect l="l" t="t" r="r" b="b"/>
                <a:pathLst>
                  <a:path w="7425" h="21644" extrusionOk="0">
                    <a:moveTo>
                      <a:pt x="6952" y="0"/>
                    </a:moveTo>
                    <a:lnTo>
                      <a:pt x="187" y="16"/>
                    </a:lnTo>
                    <a:cubicBezTo>
                      <a:pt x="187" y="1321"/>
                      <a:pt x="386" y="11836"/>
                      <a:pt x="386" y="11836"/>
                    </a:cubicBezTo>
                    <a:cubicBezTo>
                      <a:pt x="353" y="12211"/>
                      <a:pt x="0" y="12903"/>
                      <a:pt x="77" y="14346"/>
                    </a:cubicBezTo>
                    <a:cubicBezTo>
                      <a:pt x="180" y="16309"/>
                      <a:pt x="320" y="21462"/>
                      <a:pt x="320" y="21462"/>
                    </a:cubicBezTo>
                    <a:cubicBezTo>
                      <a:pt x="320" y="21462"/>
                      <a:pt x="629" y="21644"/>
                      <a:pt x="1101" y="21644"/>
                    </a:cubicBezTo>
                    <a:cubicBezTo>
                      <a:pt x="1319" y="21644"/>
                      <a:pt x="1571" y="21605"/>
                      <a:pt x="1843" y="21491"/>
                    </a:cubicBezTo>
                    <a:cubicBezTo>
                      <a:pt x="1843" y="21491"/>
                      <a:pt x="3137" y="14353"/>
                      <a:pt x="3380" y="12410"/>
                    </a:cubicBezTo>
                    <a:cubicBezTo>
                      <a:pt x="3596" y="10714"/>
                      <a:pt x="3959" y="5003"/>
                      <a:pt x="3959" y="5003"/>
                    </a:cubicBezTo>
                    <a:lnTo>
                      <a:pt x="4700" y="11642"/>
                    </a:lnTo>
                    <a:cubicBezTo>
                      <a:pt x="4700" y="11642"/>
                      <a:pt x="4448" y="12657"/>
                      <a:pt x="4531" y="13818"/>
                    </a:cubicBezTo>
                    <a:cubicBezTo>
                      <a:pt x="4594" y="14716"/>
                      <a:pt x="5033" y="19400"/>
                      <a:pt x="5033" y="19400"/>
                    </a:cubicBezTo>
                    <a:cubicBezTo>
                      <a:pt x="5033" y="19400"/>
                      <a:pt x="5381" y="19634"/>
                      <a:pt x="5935" y="19634"/>
                    </a:cubicBezTo>
                    <a:cubicBezTo>
                      <a:pt x="6136" y="19634"/>
                      <a:pt x="6364" y="19603"/>
                      <a:pt x="6613" y="19519"/>
                    </a:cubicBezTo>
                    <a:cubicBezTo>
                      <a:pt x="6613" y="19519"/>
                      <a:pt x="7391" y="12467"/>
                      <a:pt x="7408" y="11642"/>
                    </a:cubicBezTo>
                    <a:cubicBezTo>
                      <a:pt x="7425" y="10704"/>
                      <a:pt x="6952" y="0"/>
                      <a:pt x="6952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7380;p43">
                <a:extLst>
                  <a:ext uri="{FF2B5EF4-FFF2-40B4-BE49-F238E27FC236}">
                    <a16:creationId xmlns="" xmlns:a16="http://schemas.microsoft.com/office/drawing/2014/main" id="{61981E89-ADB7-42FF-A733-A3C3EDF35AD3}"/>
                  </a:ext>
                </a:extLst>
              </p:cNvPr>
              <p:cNvSpPr/>
              <p:nvPr/>
            </p:nvSpPr>
            <p:spPr>
              <a:xfrm>
                <a:off x="8614646" y="4118981"/>
                <a:ext cx="75700" cy="287961"/>
              </a:xfrm>
              <a:custGeom>
                <a:avLst/>
                <a:gdLst/>
                <a:ahLst/>
                <a:cxnLst/>
                <a:rect l="l" t="t" r="r" b="b"/>
                <a:pathLst>
                  <a:path w="1908" h="7258" extrusionOk="0">
                    <a:moveTo>
                      <a:pt x="1907" y="0"/>
                    </a:moveTo>
                    <a:lnTo>
                      <a:pt x="1907" y="0"/>
                    </a:lnTo>
                    <a:cubicBezTo>
                      <a:pt x="1095" y="785"/>
                      <a:pt x="1" y="1091"/>
                      <a:pt x="1" y="1091"/>
                    </a:cubicBezTo>
                    <a:lnTo>
                      <a:pt x="679" y="7258"/>
                    </a:lnTo>
                    <a:lnTo>
                      <a:pt x="443" y="1327"/>
                    </a:lnTo>
                    <a:cubicBezTo>
                      <a:pt x="1537" y="688"/>
                      <a:pt x="1907" y="0"/>
                      <a:pt x="190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7381;p43">
                <a:extLst>
                  <a:ext uri="{FF2B5EF4-FFF2-40B4-BE49-F238E27FC236}">
                    <a16:creationId xmlns="" xmlns:a16="http://schemas.microsoft.com/office/drawing/2014/main" id="{849D09F7-483D-4A33-8B56-9F7660F9BF37}"/>
                  </a:ext>
                </a:extLst>
              </p:cNvPr>
              <p:cNvSpPr/>
              <p:nvPr/>
            </p:nvSpPr>
            <p:spPr>
              <a:xfrm>
                <a:off x="8460229" y="3660728"/>
                <a:ext cx="279709" cy="414683"/>
              </a:xfrm>
              <a:custGeom>
                <a:avLst/>
                <a:gdLst/>
                <a:ahLst/>
                <a:cxnLst/>
                <a:rect l="l" t="t" r="r" b="b"/>
                <a:pathLst>
                  <a:path w="7050" h="10452" extrusionOk="0">
                    <a:moveTo>
                      <a:pt x="4751" y="1"/>
                    </a:moveTo>
                    <a:lnTo>
                      <a:pt x="2888" y="257"/>
                    </a:lnTo>
                    <a:lnTo>
                      <a:pt x="995" y="649"/>
                    </a:lnTo>
                    <a:cubicBezTo>
                      <a:pt x="995" y="649"/>
                      <a:pt x="1" y="932"/>
                      <a:pt x="1" y="2618"/>
                    </a:cubicBezTo>
                    <a:lnTo>
                      <a:pt x="74" y="5698"/>
                    </a:lnTo>
                    <a:lnTo>
                      <a:pt x="57" y="9670"/>
                    </a:lnTo>
                    <a:cubicBezTo>
                      <a:pt x="543" y="10197"/>
                      <a:pt x="1826" y="10451"/>
                      <a:pt x="3197" y="10451"/>
                    </a:cubicBezTo>
                    <a:cubicBezTo>
                      <a:pt x="4676" y="10451"/>
                      <a:pt x="6257" y="10155"/>
                      <a:pt x="7049" y="9584"/>
                    </a:cubicBezTo>
                    <a:cubicBezTo>
                      <a:pt x="7049" y="9584"/>
                      <a:pt x="6886" y="4754"/>
                      <a:pt x="6783" y="2622"/>
                    </a:cubicBezTo>
                    <a:cubicBezTo>
                      <a:pt x="6710" y="1105"/>
                      <a:pt x="6201" y="34"/>
                      <a:pt x="47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7382;p43">
                <a:extLst>
                  <a:ext uri="{FF2B5EF4-FFF2-40B4-BE49-F238E27FC236}">
                    <a16:creationId xmlns="" xmlns:a16="http://schemas.microsoft.com/office/drawing/2014/main" id="{5655AD2E-BCAA-46D1-8EBD-7A2841F8FB9B}"/>
                  </a:ext>
                </a:extLst>
              </p:cNvPr>
              <p:cNvSpPr/>
              <p:nvPr/>
            </p:nvSpPr>
            <p:spPr>
              <a:xfrm>
                <a:off x="8355049" y="3686874"/>
                <a:ext cx="142711" cy="580287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14626" extrusionOk="0">
                    <a:moveTo>
                      <a:pt x="3597" y="0"/>
                    </a:moveTo>
                    <a:cubicBezTo>
                      <a:pt x="2040" y="253"/>
                      <a:pt x="763" y="2382"/>
                      <a:pt x="207" y="6666"/>
                    </a:cubicBezTo>
                    <a:cubicBezTo>
                      <a:pt x="97" y="7525"/>
                      <a:pt x="84" y="9198"/>
                      <a:pt x="24" y="10624"/>
                    </a:cubicBezTo>
                    <a:cubicBezTo>
                      <a:pt x="1" y="11174"/>
                      <a:pt x="4" y="11869"/>
                      <a:pt x="54" y="12301"/>
                    </a:cubicBezTo>
                    <a:cubicBezTo>
                      <a:pt x="224" y="13795"/>
                      <a:pt x="679" y="14433"/>
                      <a:pt x="1311" y="14567"/>
                    </a:cubicBezTo>
                    <a:cubicBezTo>
                      <a:pt x="1500" y="14606"/>
                      <a:pt x="1655" y="14625"/>
                      <a:pt x="1781" y="14625"/>
                    </a:cubicBezTo>
                    <a:cubicBezTo>
                      <a:pt x="2327" y="14625"/>
                      <a:pt x="2312" y="14265"/>
                      <a:pt x="2016" y="13678"/>
                    </a:cubicBezTo>
                    <a:cubicBezTo>
                      <a:pt x="1747" y="13146"/>
                      <a:pt x="1794" y="12484"/>
                      <a:pt x="1794" y="12484"/>
                    </a:cubicBezTo>
                    <a:lnTo>
                      <a:pt x="1794" y="12484"/>
                    </a:lnTo>
                    <a:cubicBezTo>
                      <a:pt x="1970" y="12663"/>
                      <a:pt x="2116" y="12803"/>
                      <a:pt x="2236" y="12870"/>
                    </a:cubicBezTo>
                    <a:cubicBezTo>
                      <a:pt x="2316" y="12915"/>
                      <a:pt x="2391" y="12932"/>
                      <a:pt x="2456" y="12932"/>
                    </a:cubicBezTo>
                    <a:cubicBezTo>
                      <a:pt x="2584" y="12932"/>
                      <a:pt x="2677" y="12865"/>
                      <a:pt x="2712" y="12810"/>
                    </a:cubicBezTo>
                    <a:cubicBezTo>
                      <a:pt x="2755" y="12747"/>
                      <a:pt x="2589" y="12654"/>
                      <a:pt x="2429" y="12388"/>
                    </a:cubicBezTo>
                    <a:cubicBezTo>
                      <a:pt x="2223" y="12049"/>
                      <a:pt x="2130" y="11789"/>
                      <a:pt x="1824" y="11486"/>
                    </a:cubicBezTo>
                    <a:cubicBezTo>
                      <a:pt x="1707" y="11376"/>
                      <a:pt x="1634" y="11226"/>
                      <a:pt x="1624" y="11067"/>
                    </a:cubicBezTo>
                    <a:cubicBezTo>
                      <a:pt x="1561" y="10165"/>
                      <a:pt x="1801" y="8332"/>
                      <a:pt x="2004" y="7279"/>
                    </a:cubicBezTo>
                    <a:cubicBezTo>
                      <a:pt x="2439" y="5030"/>
                      <a:pt x="3484" y="2741"/>
                      <a:pt x="3484" y="2741"/>
                    </a:cubicBezTo>
                    <a:lnTo>
                      <a:pt x="3597" y="0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7383;p43">
                <a:extLst>
                  <a:ext uri="{FF2B5EF4-FFF2-40B4-BE49-F238E27FC236}">
                    <a16:creationId xmlns="" xmlns:a16="http://schemas.microsoft.com/office/drawing/2014/main" id="{5F4B34F6-D53C-4E6C-9DA5-857ECCE88E64}"/>
                  </a:ext>
                </a:extLst>
              </p:cNvPr>
              <p:cNvSpPr/>
              <p:nvPr/>
            </p:nvSpPr>
            <p:spPr>
              <a:xfrm>
                <a:off x="8369293" y="3683978"/>
                <a:ext cx="149852" cy="226624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5712" extrusionOk="0">
                    <a:moveTo>
                      <a:pt x="3492" y="0"/>
                    </a:moveTo>
                    <a:cubicBezTo>
                      <a:pt x="3038" y="0"/>
                      <a:pt x="2048" y="231"/>
                      <a:pt x="1445" y="1220"/>
                    </a:cubicBezTo>
                    <a:cubicBezTo>
                      <a:pt x="799" y="2275"/>
                      <a:pt x="71" y="4411"/>
                      <a:pt x="1" y="5063"/>
                    </a:cubicBezTo>
                    <a:cubicBezTo>
                      <a:pt x="1" y="5063"/>
                      <a:pt x="1179" y="5711"/>
                      <a:pt x="2252" y="5711"/>
                    </a:cubicBezTo>
                    <a:cubicBezTo>
                      <a:pt x="2266" y="5711"/>
                      <a:pt x="2279" y="5711"/>
                      <a:pt x="2293" y="5711"/>
                    </a:cubicBezTo>
                    <a:lnTo>
                      <a:pt x="3238" y="3116"/>
                    </a:lnTo>
                    <a:cubicBezTo>
                      <a:pt x="3238" y="3116"/>
                      <a:pt x="3777" y="2099"/>
                      <a:pt x="3573" y="3"/>
                    </a:cubicBezTo>
                    <a:cubicBezTo>
                      <a:pt x="3549" y="1"/>
                      <a:pt x="3521" y="0"/>
                      <a:pt x="3492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7384;p43">
                <a:extLst>
                  <a:ext uri="{FF2B5EF4-FFF2-40B4-BE49-F238E27FC236}">
                    <a16:creationId xmlns="" xmlns:a16="http://schemas.microsoft.com/office/drawing/2014/main" id="{F6095D3D-DB7C-42B0-BFD2-D16690736325}"/>
                  </a:ext>
                </a:extLst>
              </p:cNvPr>
              <p:cNvSpPr/>
              <p:nvPr/>
            </p:nvSpPr>
            <p:spPr>
              <a:xfrm>
                <a:off x="8511053" y="3684097"/>
                <a:ext cx="1904" cy="35946"/>
              </a:xfrm>
              <a:custGeom>
                <a:avLst/>
                <a:gdLst/>
                <a:ahLst/>
                <a:cxnLst/>
                <a:rect l="l" t="t" r="r" b="b"/>
                <a:pathLst>
                  <a:path w="48" h="90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4" y="330"/>
                      <a:pt x="47" y="629"/>
                      <a:pt x="47" y="905"/>
                    </a:cubicBezTo>
                    <a:cubicBezTo>
                      <a:pt x="47" y="629"/>
                      <a:pt x="34" y="330"/>
                      <a:pt x="0" y="0"/>
                    </a:cubicBez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7385;p43">
                <a:extLst>
                  <a:ext uri="{FF2B5EF4-FFF2-40B4-BE49-F238E27FC236}">
                    <a16:creationId xmlns="" xmlns:a16="http://schemas.microsoft.com/office/drawing/2014/main" id="{995CFB2D-F71E-4D25-8682-35F81B77535D}"/>
                  </a:ext>
                </a:extLst>
              </p:cNvPr>
              <p:cNvSpPr/>
              <p:nvPr/>
            </p:nvSpPr>
            <p:spPr>
              <a:xfrm>
                <a:off x="8369293" y="3683938"/>
                <a:ext cx="143663" cy="226663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713" extrusionOk="0">
                    <a:moveTo>
                      <a:pt x="3490" y="1"/>
                    </a:moveTo>
                    <a:cubicBezTo>
                      <a:pt x="3034" y="1"/>
                      <a:pt x="2047" y="234"/>
                      <a:pt x="1445" y="1221"/>
                    </a:cubicBezTo>
                    <a:cubicBezTo>
                      <a:pt x="799" y="2276"/>
                      <a:pt x="71" y="4412"/>
                      <a:pt x="1" y="5064"/>
                    </a:cubicBezTo>
                    <a:cubicBezTo>
                      <a:pt x="1" y="5064"/>
                      <a:pt x="1178" y="5712"/>
                      <a:pt x="2253" y="5712"/>
                    </a:cubicBezTo>
                    <a:lnTo>
                      <a:pt x="2293" y="5712"/>
                    </a:lnTo>
                    <a:lnTo>
                      <a:pt x="3238" y="3117"/>
                    </a:lnTo>
                    <a:cubicBezTo>
                      <a:pt x="3238" y="3117"/>
                      <a:pt x="3620" y="2393"/>
                      <a:pt x="3620" y="909"/>
                    </a:cubicBezTo>
                    <a:cubicBezTo>
                      <a:pt x="3620" y="633"/>
                      <a:pt x="3607" y="334"/>
                      <a:pt x="3573" y="4"/>
                    </a:cubicBezTo>
                    <a:cubicBezTo>
                      <a:pt x="3550" y="4"/>
                      <a:pt x="3521" y="1"/>
                      <a:pt x="34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7386;p43">
                <a:extLst>
                  <a:ext uri="{FF2B5EF4-FFF2-40B4-BE49-F238E27FC236}">
                    <a16:creationId xmlns="" xmlns:a16="http://schemas.microsoft.com/office/drawing/2014/main" id="{275E11C1-6B50-477A-8871-97E96F752370}"/>
                  </a:ext>
                </a:extLst>
              </p:cNvPr>
              <p:cNvSpPr/>
              <p:nvPr/>
            </p:nvSpPr>
            <p:spPr>
              <a:xfrm>
                <a:off x="8562512" y="3417636"/>
                <a:ext cx="161596" cy="161557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4072" extrusionOk="0">
                    <a:moveTo>
                      <a:pt x="2036" y="0"/>
                    </a:moveTo>
                    <a:cubicBezTo>
                      <a:pt x="912" y="0"/>
                      <a:pt x="1" y="912"/>
                      <a:pt x="1" y="2036"/>
                    </a:cubicBezTo>
                    <a:cubicBezTo>
                      <a:pt x="1" y="3160"/>
                      <a:pt x="912" y="4072"/>
                      <a:pt x="2036" y="4072"/>
                    </a:cubicBezTo>
                    <a:cubicBezTo>
                      <a:pt x="3161" y="4072"/>
                      <a:pt x="4072" y="3160"/>
                      <a:pt x="4072" y="2036"/>
                    </a:cubicBezTo>
                    <a:cubicBezTo>
                      <a:pt x="4072" y="912"/>
                      <a:pt x="3161" y="0"/>
                      <a:pt x="20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7387;p43">
                <a:extLst>
                  <a:ext uri="{FF2B5EF4-FFF2-40B4-BE49-F238E27FC236}">
                    <a16:creationId xmlns="" xmlns:a16="http://schemas.microsoft.com/office/drawing/2014/main" id="{A9CB2866-4CA9-4866-85A1-754983E33922}"/>
                  </a:ext>
                </a:extLst>
              </p:cNvPr>
              <p:cNvSpPr/>
              <p:nvPr/>
            </p:nvSpPr>
            <p:spPr>
              <a:xfrm>
                <a:off x="8511053" y="3546701"/>
                <a:ext cx="32772" cy="8002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2017" extrusionOk="0">
                    <a:moveTo>
                      <a:pt x="0" y="1"/>
                    </a:moveTo>
                    <a:cubicBezTo>
                      <a:pt x="0" y="1"/>
                      <a:pt x="313" y="1467"/>
                      <a:pt x="439" y="1707"/>
                    </a:cubicBezTo>
                    <a:cubicBezTo>
                      <a:pt x="566" y="1950"/>
                      <a:pt x="826" y="2016"/>
                      <a:pt x="826" y="2016"/>
                    </a:cubicBezTo>
                    <a:lnTo>
                      <a:pt x="803" y="9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7388;p43">
                <a:extLst>
                  <a:ext uri="{FF2B5EF4-FFF2-40B4-BE49-F238E27FC236}">
                    <a16:creationId xmlns="" xmlns:a16="http://schemas.microsoft.com/office/drawing/2014/main" id="{88B592CF-2695-4492-ACA9-4412667EDF5E}"/>
                  </a:ext>
                </a:extLst>
              </p:cNvPr>
              <p:cNvSpPr/>
              <p:nvPr/>
            </p:nvSpPr>
            <p:spPr>
              <a:xfrm>
                <a:off x="8492723" y="3463065"/>
                <a:ext cx="41738" cy="86293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2175" extrusionOk="0">
                    <a:moveTo>
                      <a:pt x="771" y="1"/>
                    </a:moveTo>
                    <a:cubicBezTo>
                      <a:pt x="655" y="1"/>
                      <a:pt x="438" y="30"/>
                      <a:pt x="256" y="216"/>
                    </a:cubicBezTo>
                    <a:cubicBezTo>
                      <a:pt x="0" y="478"/>
                      <a:pt x="143" y="1300"/>
                      <a:pt x="462" y="2109"/>
                    </a:cubicBezTo>
                    <a:lnTo>
                      <a:pt x="1051" y="2175"/>
                    </a:lnTo>
                    <a:lnTo>
                      <a:pt x="1051" y="2175"/>
                    </a:lnTo>
                    <a:lnTo>
                      <a:pt x="855" y="7"/>
                    </a:lnTo>
                    <a:cubicBezTo>
                      <a:pt x="855" y="7"/>
                      <a:pt x="823" y="1"/>
                      <a:pt x="77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7389;p43">
                <a:extLst>
                  <a:ext uri="{FF2B5EF4-FFF2-40B4-BE49-F238E27FC236}">
                    <a16:creationId xmlns="" xmlns:a16="http://schemas.microsoft.com/office/drawing/2014/main" id="{A48509FA-9610-469F-96FD-D71102A22821}"/>
                  </a:ext>
                </a:extLst>
              </p:cNvPr>
              <p:cNvSpPr/>
              <p:nvPr/>
            </p:nvSpPr>
            <p:spPr>
              <a:xfrm>
                <a:off x="8480702" y="3427357"/>
                <a:ext cx="230710" cy="266775"/>
              </a:xfrm>
              <a:custGeom>
                <a:avLst/>
                <a:gdLst/>
                <a:ahLst/>
                <a:cxnLst/>
                <a:rect l="l" t="t" r="r" b="b"/>
                <a:pathLst>
                  <a:path w="5815" h="6724" extrusionOk="0">
                    <a:moveTo>
                      <a:pt x="3759" y="0"/>
                    </a:moveTo>
                    <a:cubicBezTo>
                      <a:pt x="3212" y="0"/>
                      <a:pt x="2648" y="163"/>
                      <a:pt x="2222" y="431"/>
                    </a:cubicBezTo>
                    <a:cubicBezTo>
                      <a:pt x="1109" y="1133"/>
                      <a:pt x="1531" y="3075"/>
                      <a:pt x="1531" y="3075"/>
                    </a:cubicBezTo>
                    <a:cubicBezTo>
                      <a:pt x="1516" y="3084"/>
                      <a:pt x="1500" y="3088"/>
                      <a:pt x="1483" y="3088"/>
                    </a:cubicBezTo>
                    <a:cubicBezTo>
                      <a:pt x="1371" y="3088"/>
                      <a:pt x="1226" y="2899"/>
                      <a:pt x="1101" y="2766"/>
                    </a:cubicBezTo>
                    <a:cubicBezTo>
                      <a:pt x="1025" y="2687"/>
                      <a:pt x="856" y="2592"/>
                      <a:pt x="680" y="2592"/>
                    </a:cubicBezTo>
                    <a:cubicBezTo>
                      <a:pt x="521" y="2592"/>
                      <a:pt x="355" y="2669"/>
                      <a:pt x="243" y="2906"/>
                    </a:cubicBezTo>
                    <a:cubicBezTo>
                      <a:pt x="0" y="3414"/>
                      <a:pt x="453" y="4086"/>
                      <a:pt x="825" y="4206"/>
                    </a:cubicBezTo>
                    <a:cubicBezTo>
                      <a:pt x="951" y="4245"/>
                      <a:pt x="1056" y="4261"/>
                      <a:pt x="1143" y="4261"/>
                    </a:cubicBezTo>
                    <a:cubicBezTo>
                      <a:pt x="1505" y="4261"/>
                      <a:pt x="1568" y="3993"/>
                      <a:pt x="1568" y="3993"/>
                    </a:cubicBezTo>
                    <a:lnTo>
                      <a:pt x="1617" y="6319"/>
                    </a:lnTo>
                    <a:cubicBezTo>
                      <a:pt x="1870" y="6600"/>
                      <a:pt x="2401" y="6723"/>
                      <a:pt x="2871" y="6723"/>
                    </a:cubicBezTo>
                    <a:cubicBezTo>
                      <a:pt x="3434" y="6723"/>
                      <a:pt x="3908" y="6547"/>
                      <a:pt x="3713" y="6255"/>
                    </a:cubicBezTo>
                    <a:lnTo>
                      <a:pt x="3713" y="5550"/>
                    </a:lnTo>
                    <a:cubicBezTo>
                      <a:pt x="3713" y="5550"/>
                      <a:pt x="4084" y="5605"/>
                      <a:pt x="4379" y="5605"/>
                    </a:cubicBezTo>
                    <a:cubicBezTo>
                      <a:pt x="4454" y="5605"/>
                      <a:pt x="4524" y="5602"/>
                      <a:pt x="4581" y="5593"/>
                    </a:cubicBezTo>
                    <a:cubicBezTo>
                      <a:pt x="5053" y="5520"/>
                      <a:pt x="5352" y="5147"/>
                      <a:pt x="5495" y="4632"/>
                    </a:cubicBezTo>
                    <a:cubicBezTo>
                      <a:pt x="5725" y="3810"/>
                      <a:pt x="5815" y="3145"/>
                      <a:pt x="5619" y="1525"/>
                    </a:cubicBezTo>
                    <a:cubicBezTo>
                      <a:pt x="5485" y="427"/>
                      <a:pt x="4645" y="0"/>
                      <a:pt x="3759" y="0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7390;p43">
                <a:extLst>
                  <a:ext uri="{FF2B5EF4-FFF2-40B4-BE49-F238E27FC236}">
                    <a16:creationId xmlns="" xmlns:a16="http://schemas.microsoft.com/office/drawing/2014/main" id="{C95615DC-42A6-4AAE-B00A-9BB9808C906D}"/>
                  </a:ext>
                </a:extLst>
              </p:cNvPr>
              <p:cNvSpPr/>
              <p:nvPr/>
            </p:nvSpPr>
            <p:spPr>
              <a:xfrm>
                <a:off x="8516211" y="3397164"/>
                <a:ext cx="203136" cy="160128"/>
              </a:xfrm>
              <a:custGeom>
                <a:avLst/>
                <a:gdLst/>
                <a:ahLst/>
                <a:cxnLst/>
                <a:rect l="l" t="t" r="r" b="b"/>
                <a:pathLst>
                  <a:path w="5120" h="4036" extrusionOk="0">
                    <a:moveTo>
                      <a:pt x="4140" y="0"/>
                    </a:moveTo>
                    <a:cubicBezTo>
                      <a:pt x="3935" y="0"/>
                      <a:pt x="3711" y="47"/>
                      <a:pt x="3467" y="91"/>
                    </a:cubicBezTo>
                    <a:cubicBezTo>
                      <a:pt x="3051" y="171"/>
                      <a:pt x="2419" y="287"/>
                      <a:pt x="1999" y="354"/>
                    </a:cubicBezTo>
                    <a:cubicBezTo>
                      <a:pt x="1204" y="477"/>
                      <a:pt x="739" y="510"/>
                      <a:pt x="459" y="819"/>
                    </a:cubicBezTo>
                    <a:cubicBezTo>
                      <a:pt x="70" y="1249"/>
                      <a:pt x="263" y="1668"/>
                      <a:pt x="263" y="1668"/>
                    </a:cubicBezTo>
                    <a:cubicBezTo>
                      <a:pt x="263" y="1668"/>
                      <a:pt x="0" y="3344"/>
                      <a:pt x="206" y="3527"/>
                    </a:cubicBezTo>
                    <a:cubicBezTo>
                      <a:pt x="353" y="3663"/>
                      <a:pt x="579" y="4035"/>
                      <a:pt x="636" y="4035"/>
                    </a:cubicBezTo>
                    <a:cubicBezTo>
                      <a:pt x="835" y="4032"/>
                      <a:pt x="922" y="3168"/>
                      <a:pt x="1025" y="2658"/>
                    </a:cubicBezTo>
                    <a:cubicBezTo>
                      <a:pt x="1137" y="2114"/>
                      <a:pt x="1186" y="1894"/>
                      <a:pt x="1373" y="1894"/>
                    </a:cubicBezTo>
                    <a:cubicBezTo>
                      <a:pt x="1385" y="1894"/>
                      <a:pt x="1398" y="1895"/>
                      <a:pt x="1411" y="1897"/>
                    </a:cubicBezTo>
                    <a:cubicBezTo>
                      <a:pt x="1525" y="1913"/>
                      <a:pt x="2153" y="1974"/>
                      <a:pt x="2776" y="1974"/>
                    </a:cubicBezTo>
                    <a:cubicBezTo>
                      <a:pt x="3030" y="1974"/>
                      <a:pt x="3282" y="1964"/>
                      <a:pt x="3499" y="1937"/>
                    </a:cubicBezTo>
                    <a:cubicBezTo>
                      <a:pt x="4255" y="1847"/>
                      <a:pt x="4474" y="1654"/>
                      <a:pt x="4474" y="1654"/>
                    </a:cubicBezTo>
                    <a:cubicBezTo>
                      <a:pt x="4617" y="1608"/>
                      <a:pt x="4731" y="1518"/>
                      <a:pt x="4830" y="1408"/>
                    </a:cubicBezTo>
                    <a:cubicBezTo>
                      <a:pt x="4887" y="1344"/>
                      <a:pt x="4936" y="1275"/>
                      <a:pt x="4973" y="1195"/>
                    </a:cubicBezTo>
                    <a:cubicBezTo>
                      <a:pt x="5119" y="865"/>
                      <a:pt x="5004" y="443"/>
                      <a:pt x="4727" y="207"/>
                    </a:cubicBezTo>
                    <a:cubicBezTo>
                      <a:pt x="4549" y="51"/>
                      <a:pt x="4354" y="0"/>
                      <a:pt x="41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7391;p43">
                <a:extLst>
                  <a:ext uri="{FF2B5EF4-FFF2-40B4-BE49-F238E27FC236}">
                    <a16:creationId xmlns="" xmlns:a16="http://schemas.microsoft.com/office/drawing/2014/main" id="{ACB6E795-189C-433D-B4E6-5F658256C6A5}"/>
                  </a:ext>
                </a:extLst>
              </p:cNvPr>
              <p:cNvSpPr/>
              <p:nvPr/>
            </p:nvSpPr>
            <p:spPr>
              <a:xfrm>
                <a:off x="8551046" y="3611094"/>
                <a:ext cx="76970" cy="47570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1199" extrusionOk="0">
                    <a:moveTo>
                      <a:pt x="1" y="1"/>
                    </a:moveTo>
                    <a:cubicBezTo>
                      <a:pt x="1" y="1"/>
                      <a:pt x="67" y="317"/>
                      <a:pt x="290" y="599"/>
                    </a:cubicBezTo>
                    <a:cubicBezTo>
                      <a:pt x="559" y="946"/>
                      <a:pt x="1940" y="1198"/>
                      <a:pt x="1940" y="1198"/>
                    </a:cubicBezTo>
                    <a:lnTo>
                      <a:pt x="1940" y="919"/>
                    </a:lnTo>
                    <a:cubicBezTo>
                      <a:pt x="1940" y="919"/>
                      <a:pt x="879" y="706"/>
                      <a:pt x="509" y="510"/>
                    </a:cubicBezTo>
                    <a:cubicBezTo>
                      <a:pt x="263" y="377"/>
                      <a:pt x="60" y="148"/>
                      <a:pt x="1" y="1"/>
                    </a:cubicBez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7392;p43">
                <a:extLst>
                  <a:ext uri="{FF2B5EF4-FFF2-40B4-BE49-F238E27FC236}">
                    <a16:creationId xmlns="" xmlns:a16="http://schemas.microsoft.com/office/drawing/2014/main" id="{DB8BC97C-4A9C-4C39-B972-DE167DAB31E5}"/>
                  </a:ext>
                </a:extLst>
              </p:cNvPr>
              <p:cNvSpPr/>
              <p:nvPr/>
            </p:nvSpPr>
            <p:spPr>
              <a:xfrm>
                <a:off x="8601077" y="3530077"/>
                <a:ext cx="16783" cy="17576"/>
              </a:xfrm>
              <a:custGeom>
                <a:avLst/>
                <a:gdLst/>
                <a:ahLst/>
                <a:cxnLst/>
                <a:rect l="l" t="t" r="r" b="b"/>
                <a:pathLst>
                  <a:path w="423" h="443" extrusionOk="0">
                    <a:moveTo>
                      <a:pt x="210" y="1"/>
                    </a:moveTo>
                    <a:cubicBezTo>
                      <a:pt x="94" y="1"/>
                      <a:pt x="0" y="100"/>
                      <a:pt x="0" y="220"/>
                    </a:cubicBezTo>
                    <a:cubicBezTo>
                      <a:pt x="0" y="343"/>
                      <a:pt x="94" y="443"/>
                      <a:pt x="210" y="443"/>
                    </a:cubicBezTo>
                    <a:cubicBezTo>
                      <a:pt x="330" y="443"/>
                      <a:pt x="422" y="343"/>
                      <a:pt x="422" y="223"/>
                    </a:cubicBezTo>
                    <a:cubicBezTo>
                      <a:pt x="422" y="100"/>
                      <a:pt x="330" y="1"/>
                      <a:pt x="2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7393;p43">
                <a:extLst>
                  <a:ext uri="{FF2B5EF4-FFF2-40B4-BE49-F238E27FC236}">
                    <a16:creationId xmlns="" xmlns:a16="http://schemas.microsoft.com/office/drawing/2014/main" id="{FCC2DB4C-6A38-4101-B792-02C59196541F}"/>
                  </a:ext>
                </a:extLst>
              </p:cNvPr>
              <p:cNvSpPr/>
              <p:nvPr/>
            </p:nvSpPr>
            <p:spPr>
              <a:xfrm>
                <a:off x="8583659" y="3498416"/>
                <a:ext cx="20750" cy="15592"/>
              </a:xfrm>
              <a:custGeom>
                <a:avLst/>
                <a:gdLst/>
                <a:ahLst/>
                <a:cxnLst/>
                <a:rect l="l" t="t" r="r" b="b"/>
                <a:pathLst>
                  <a:path w="523" h="393" extrusionOk="0">
                    <a:moveTo>
                      <a:pt x="291" y="1"/>
                    </a:moveTo>
                    <a:cubicBezTo>
                      <a:pt x="251" y="1"/>
                      <a:pt x="211" y="10"/>
                      <a:pt x="173" y="30"/>
                    </a:cubicBezTo>
                    <a:cubicBezTo>
                      <a:pt x="50" y="100"/>
                      <a:pt x="0" y="263"/>
                      <a:pt x="66" y="393"/>
                    </a:cubicBezTo>
                    <a:lnTo>
                      <a:pt x="522" y="143"/>
                    </a:lnTo>
                    <a:cubicBezTo>
                      <a:pt x="476" y="52"/>
                      <a:pt x="385" y="1"/>
                      <a:pt x="29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7394;p43">
                <a:extLst>
                  <a:ext uri="{FF2B5EF4-FFF2-40B4-BE49-F238E27FC236}">
                    <a16:creationId xmlns="" xmlns:a16="http://schemas.microsoft.com/office/drawing/2014/main" id="{2FC921F1-B7DF-4E7F-8515-A009F38F66AE}"/>
                  </a:ext>
                </a:extLst>
              </p:cNvPr>
              <p:cNvSpPr/>
              <p:nvPr/>
            </p:nvSpPr>
            <p:spPr>
              <a:xfrm>
                <a:off x="8622184" y="3596970"/>
                <a:ext cx="21147" cy="14283"/>
              </a:xfrm>
              <a:custGeom>
                <a:avLst/>
                <a:gdLst/>
                <a:ahLst/>
                <a:cxnLst/>
                <a:rect l="l" t="t" r="r" b="b"/>
                <a:pathLst>
                  <a:path w="533" h="360" extrusionOk="0">
                    <a:moveTo>
                      <a:pt x="50" y="1"/>
                    </a:moveTo>
                    <a:cubicBezTo>
                      <a:pt x="1" y="140"/>
                      <a:pt x="70" y="294"/>
                      <a:pt x="203" y="344"/>
                    </a:cubicBezTo>
                    <a:cubicBezTo>
                      <a:pt x="232" y="354"/>
                      <a:pt x="262" y="359"/>
                      <a:pt x="290" y="359"/>
                    </a:cubicBezTo>
                    <a:cubicBezTo>
                      <a:pt x="397" y="359"/>
                      <a:pt x="496" y="290"/>
                      <a:pt x="532" y="180"/>
                    </a:cubicBezTo>
                    <a:lnTo>
                      <a:pt x="50" y="1"/>
                    </a:ln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7395;p43">
                <a:extLst>
                  <a:ext uri="{FF2B5EF4-FFF2-40B4-BE49-F238E27FC236}">
                    <a16:creationId xmlns="" xmlns:a16="http://schemas.microsoft.com/office/drawing/2014/main" id="{05AC12F2-E88E-47A6-ADB7-6F6399BA342A}"/>
                  </a:ext>
                </a:extLst>
              </p:cNvPr>
              <p:cNvSpPr/>
              <p:nvPr/>
            </p:nvSpPr>
            <p:spPr>
              <a:xfrm>
                <a:off x="8678523" y="3494488"/>
                <a:ext cx="19838" cy="17021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29" extrusionOk="0">
                    <a:moveTo>
                      <a:pt x="208" y="0"/>
                    </a:moveTo>
                    <a:cubicBezTo>
                      <a:pt x="129" y="0"/>
                      <a:pt x="52" y="38"/>
                      <a:pt x="1" y="109"/>
                    </a:cubicBezTo>
                    <a:lnTo>
                      <a:pt x="417" y="428"/>
                    </a:lnTo>
                    <a:cubicBezTo>
                      <a:pt x="500" y="308"/>
                      <a:pt x="477" y="142"/>
                      <a:pt x="363" y="53"/>
                    </a:cubicBezTo>
                    <a:cubicBezTo>
                      <a:pt x="316" y="18"/>
                      <a:pt x="262" y="0"/>
                      <a:pt x="20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7396;p43">
                <a:extLst>
                  <a:ext uri="{FF2B5EF4-FFF2-40B4-BE49-F238E27FC236}">
                    <a16:creationId xmlns="" xmlns:a16="http://schemas.microsoft.com/office/drawing/2014/main" id="{D428F99B-B368-4F4B-B940-3836CDFD12E6}"/>
                  </a:ext>
                </a:extLst>
              </p:cNvPr>
              <p:cNvSpPr/>
              <p:nvPr/>
            </p:nvSpPr>
            <p:spPr>
              <a:xfrm>
                <a:off x="8670985" y="3527696"/>
                <a:ext cx="16822" cy="17457"/>
              </a:xfrm>
              <a:custGeom>
                <a:avLst/>
                <a:gdLst/>
                <a:ahLst/>
                <a:cxnLst/>
                <a:rect l="l" t="t" r="r" b="b"/>
                <a:pathLst>
                  <a:path w="424" h="440" extrusionOk="0">
                    <a:moveTo>
                      <a:pt x="211" y="1"/>
                    </a:moveTo>
                    <a:cubicBezTo>
                      <a:pt x="94" y="1"/>
                      <a:pt x="1" y="100"/>
                      <a:pt x="1" y="220"/>
                    </a:cubicBezTo>
                    <a:cubicBezTo>
                      <a:pt x="1" y="343"/>
                      <a:pt x="94" y="440"/>
                      <a:pt x="211" y="440"/>
                    </a:cubicBezTo>
                    <a:cubicBezTo>
                      <a:pt x="213" y="440"/>
                      <a:pt x="215" y="440"/>
                      <a:pt x="216" y="440"/>
                    </a:cubicBezTo>
                    <a:cubicBezTo>
                      <a:pt x="333" y="440"/>
                      <a:pt x="424" y="341"/>
                      <a:pt x="424" y="220"/>
                    </a:cubicBezTo>
                    <a:cubicBezTo>
                      <a:pt x="424" y="100"/>
                      <a:pt x="331" y="1"/>
                      <a:pt x="21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7397;p43">
                <a:extLst>
                  <a:ext uri="{FF2B5EF4-FFF2-40B4-BE49-F238E27FC236}">
                    <a16:creationId xmlns="" xmlns:a16="http://schemas.microsoft.com/office/drawing/2014/main" id="{1C7FDB6E-5054-40EE-98BC-EB78AB49416B}"/>
                  </a:ext>
                </a:extLst>
              </p:cNvPr>
              <p:cNvSpPr/>
              <p:nvPr/>
            </p:nvSpPr>
            <p:spPr>
              <a:xfrm>
                <a:off x="8646188" y="3529680"/>
                <a:ext cx="31185" cy="51101"/>
              </a:xfrm>
              <a:custGeom>
                <a:avLst/>
                <a:gdLst/>
                <a:ahLst/>
                <a:cxnLst/>
                <a:rect l="l" t="t" r="r" b="b"/>
                <a:pathLst>
                  <a:path w="786" h="1288" extrusionOk="0">
                    <a:moveTo>
                      <a:pt x="1" y="0"/>
                    </a:moveTo>
                    <a:lnTo>
                      <a:pt x="27" y="1288"/>
                    </a:lnTo>
                    <a:lnTo>
                      <a:pt x="786" y="11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7398;p43">
                <a:extLst>
                  <a:ext uri="{FF2B5EF4-FFF2-40B4-BE49-F238E27FC236}">
                    <a16:creationId xmlns="" xmlns:a16="http://schemas.microsoft.com/office/drawing/2014/main" id="{04A21475-3773-42A8-B6A3-E1CE61D1C3C5}"/>
                  </a:ext>
                </a:extLst>
              </p:cNvPr>
              <p:cNvSpPr/>
              <p:nvPr/>
            </p:nvSpPr>
            <p:spPr>
              <a:xfrm>
                <a:off x="8804810" y="2981325"/>
                <a:ext cx="79390" cy="167786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4229" extrusionOk="0">
                    <a:moveTo>
                      <a:pt x="1854" y="0"/>
                    </a:moveTo>
                    <a:lnTo>
                      <a:pt x="1" y="1068"/>
                    </a:lnTo>
                    <a:lnTo>
                      <a:pt x="1" y="2136"/>
                    </a:lnTo>
                    <a:lnTo>
                      <a:pt x="796" y="3516"/>
                    </a:lnTo>
                    <a:cubicBezTo>
                      <a:pt x="809" y="3539"/>
                      <a:pt x="829" y="3556"/>
                      <a:pt x="853" y="3563"/>
                    </a:cubicBezTo>
                    <a:lnTo>
                      <a:pt x="853" y="3567"/>
                    </a:lnTo>
                    <a:lnTo>
                      <a:pt x="2001" y="4228"/>
                    </a:lnTo>
                    <a:lnTo>
                      <a:pt x="1249" y="2815"/>
                    </a:lnTo>
                    <a:lnTo>
                      <a:pt x="1854" y="1068"/>
                    </a:lnTo>
                    <a:lnTo>
                      <a:pt x="1854" y="0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7399;p43">
                <a:extLst>
                  <a:ext uri="{FF2B5EF4-FFF2-40B4-BE49-F238E27FC236}">
                    <a16:creationId xmlns="" xmlns:a16="http://schemas.microsoft.com/office/drawing/2014/main" id="{35CD2030-B72B-426F-BFB3-841DFBE04954}"/>
                  </a:ext>
                </a:extLst>
              </p:cNvPr>
              <p:cNvSpPr/>
              <p:nvPr/>
            </p:nvSpPr>
            <p:spPr>
              <a:xfrm>
                <a:off x="8827941" y="3090194"/>
                <a:ext cx="56259" cy="5891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85" extrusionOk="0">
                    <a:moveTo>
                      <a:pt x="689" y="0"/>
                    </a:moveTo>
                    <a:lnTo>
                      <a:pt x="1" y="399"/>
                    </a:lnTo>
                    <a:lnTo>
                      <a:pt x="213" y="772"/>
                    </a:lnTo>
                    <a:cubicBezTo>
                      <a:pt x="226" y="795"/>
                      <a:pt x="246" y="812"/>
                      <a:pt x="270" y="819"/>
                    </a:cubicBezTo>
                    <a:lnTo>
                      <a:pt x="270" y="823"/>
                    </a:lnTo>
                    <a:lnTo>
                      <a:pt x="1418" y="1484"/>
                    </a:lnTo>
                    <a:lnTo>
                      <a:pt x="666" y="71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7400;p43">
                <a:extLst>
                  <a:ext uri="{FF2B5EF4-FFF2-40B4-BE49-F238E27FC236}">
                    <a16:creationId xmlns="" xmlns:a16="http://schemas.microsoft.com/office/drawing/2014/main" id="{24585CE1-A484-41A1-A8A9-F6351B7ACA3C}"/>
                  </a:ext>
                </a:extLst>
              </p:cNvPr>
              <p:cNvSpPr/>
              <p:nvPr/>
            </p:nvSpPr>
            <p:spPr>
              <a:xfrm>
                <a:off x="8495064" y="2668047"/>
                <a:ext cx="670071" cy="587071"/>
              </a:xfrm>
              <a:custGeom>
                <a:avLst/>
                <a:gdLst/>
                <a:ahLst/>
                <a:cxnLst/>
                <a:rect l="l" t="t" r="r" b="b"/>
                <a:pathLst>
                  <a:path w="16889" h="14797" extrusionOk="0">
                    <a:moveTo>
                      <a:pt x="15327" y="0"/>
                    </a:moveTo>
                    <a:cubicBezTo>
                      <a:pt x="15126" y="0"/>
                      <a:pt x="14925" y="44"/>
                      <a:pt x="14770" y="133"/>
                    </a:cubicBezTo>
                    <a:lnTo>
                      <a:pt x="553" y="8349"/>
                    </a:lnTo>
                    <a:cubicBezTo>
                      <a:pt x="248" y="8525"/>
                      <a:pt x="1" y="8957"/>
                      <a:pt x="1" y="9310"/>
                    </a:cubicBezTo>
                    <a:lnTo>
                      <a:pt x="1" y="13442"/>
                    </a:lnTo>
                    <a:cubicBezTo>
                      <a:pt x="1" y="13794"/>
                      <a:pt x="248" y="14226"/>
                      <a:pt x="553" y="14403"/>
                    </a:cubicBezTo>
                    <a:lnTo>
                      <a:pt x="1006" y="14662"/>
                    </a:lnTo>
                    <a:cubicBezTo>
                      <a:pt x="1160" y="14752"/>
                      <a:pt x="1362" y="14797"/>
                      <a:pt x="1562" y="14797"/>
                    </a:cubicBezTo>
                    <a:cubicBezTo>
                      <a:pt x="1763" y="14797"/>
                      <a:pt x="1964" y="14752"/>
                      <a:pt x="2116" y="14662"/>
                    </a:cubicBezTo>
                    <a:lnTo>
                      <a:pt x="16334" y="6446"/>
                    </a:lnTo>
                    <a:cubicBezTo>
                      <a:pt x="16640" y="6269"/>
                      <a:pt x="16889" y="5841"/>
                      <a:pt x="16889" y="5485"/>
                    </a:cubicBezTo>
                    <a:lnTo>
                      <a:pt x="16889" y="1353"/>
                    </a:lnTo>
                    <a:cubicBezTo>
                      <a:pt x="16889" y="1000"/>
                      <a:pt x="16640" y="572"/>
                      <a:pt x="16334" y="392"/>
                    </a:cubicBezTo>
                    <a:lnTo>
                      <a:pt x="15881" y="133"/>
                    </a:lnTo>
                    <a:cubicBezTo>
                      <a:pt x="15728" y="44"/>
                      <a:pt x="15528" y="0"/>
                      <a:pt x="153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7401;p43">
                <a:extLst>
                  <a:ext uri="{FF2B5EF4-FFF2-40B4-BE49-F238E27FC236}">
                    <a16:creationId xmlns="" xmlns:a16="http://schemas.microsoft.com/office/drawing/2014/main" id="{725F4ABF-8FAE-4C46-83F6-A07346E68250}"/>
                  </a:ext>
                </a:extLst>
              </p:cNvPr>
              <p:cNvSpPr/>
              <p:nvPr/>
            </p:nvSpPr>
            <p:spPr>
              <a:xfrm>
                <a:off x="8508435" y="2999298"/>
                <a:ext cx="8609" cy="7142"/>
              </a:xfrm>
              <a:custGeom>
                <a:avLst/>
                <a:gdLst/>
                <a:ahLst/>
                <a:cxnLst/>
                <a:rect l="l" t="t" r="r" b="b"/>
                <a:pathLst>
                  <a:path w="217" h="180" extrusionOk="0">
                    <a:moveTo>
                      <a:pt x="216" y="0"/>
                    </a:moveTo>
                    <a:lnTo>
                      <a:pt x="216" y="0"/>
                    </a:lnTo>
                    <a:cubicBezTo>
                      <a:pt x="140" y="43"/>
                      <a:pt x="66" y="106"/>
                      <a:pt x="0" y="180"/>
                    </a:cubicBezTo>
                    <a:cubicBezTo>
                      <a:pt x="66" y="106"/>
                      <a:pt x="140" y="46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7402;p43">
                <a:extLst>
                  <a:ext uri="{FF2B5EF4-FFF2-40B4-BE49-F238E27FC236}">
                    <a16:creationId xmlns="" xmlns:a16="http://schemas.microsoft.com/office/drawing/2014/main" id="{30A943D2-6D69-4FEF-AC76-26C2788F7FD3}"/>
                  </a:ext>
                </a:extLst>
              </p:cNvPr>
              <p:cNvSpPr/>
              <p:nvPr/>
            </p:nvSpPr>
            <p:spPr>
              <a:xfrm>
                <a:off x="8501531" y="2668007"/>
                <a:ext cx="663604" cy="383578"/>
              </a:xfrm>
              <a:custGeom>
                <a:avLst/>
                <a:gdLst/>
                <a:ahLst/>
                <a:cxnLst/>
                <a:rect l="l" t="t" r="r" b="b"/>
                <a:pathLst>
                  <a:path w="16726" h="9668" extrusionOk="0">
                    <a:moveTo>
                      <a:pt x="15166" y="0"/>
                    </a:moveTo>
                    <a:cubicBezTo>
                      <a:pt x="14963" y="0"/>
                      <a:pt x="14763" y="43"/>
                      <a:pt x="14607" y="134"/>
                    </a:cubicBezTo>
                    <a:lnTo>
                      <a:pt x="8403" y="3720"/>
                    </a:lnTo>
                    <a:lnTo>
                      <a:pt x="390" y="8350"/>
                    </a:lnTo>
                    <a:cubicBezTo>
                      <a:pt x="314" y="8396"/>
                      <a:pt x="240" y="8456"/>
                      <a:pt x="174" y="8530"/>
                    </a:cubicBezTo>
                    <a:cubicBezTo>
                      <a:pt x="108" y="8599"/>
                      <a:pt x="48" y="8679"/>
                      <a:pt x="1" y="8762"/>
                    </a:cubicBezTo>
                    <a:lnTo>
                      <a:pt x="1562" y="9667"/>
                    </a:lnTo>
                    <a:cubicBezTo>
                      <a:pt x="1661" y="9494"/>
                      <a:pt x="1804" y="9341"/>
                      <a:pt x="1957" y="9251"/>
                    </a:cubicBezTo>
                    <a:lnTo>
                      <a:pt x="16171" y="1035"/>
                    </a:lnTo>
                    <a:cubicBezTo>
                      <a:pt x="16260" y="981"/>
                      <a:pt x="16343" y="958"/>
                      <a:pt x="16417" y="958"/>
                    </a:cubicBezTo>
                    <a:cubicBezTo>
                      <a:pt x="16596" y="958"/>
                      <a:pt x="16723" y="1098"/>
                      <a:pt x="16726" y="1341"/>
                    </a:cubicBezTo>
                    <a:lnTo>
                      <a:pt x="16726" y="1311"/>
                    </a:lnTo>
                    <a:cubicBezTo>
                      <a:pt x="16706" y="966"/>
                      <a:pt x="16466" y="562"/>
                      <a:pt x="16171" y="393"/>
                    </a:cubicBezTo>
                    <a:lnTo>
                      <a:pt x="15718" y="134"/>
                    </a:lnTo>
                    <a:cubicBezTo>
                      <a:pt x="15565" y="43"/>
                      <a:pt x="15365" y="0"/>
                      <a:pt x="151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7403;p43">
                <a:extLst>
                  <a:ext uri="{FF2B5EF4-FFF2-40B4-BE49-F238E27FC236}">
                    <a16:creationId xmlns="" xmlns:a16="http://schemas.microsoft.com/office/drawing/2014/main" id="{84DDC857-96D3-4D6F-BF96-E5690215968B}"/>
                  </a:ext>
                </a:extLst>
              </p:cNvPr>
              <p:cNvSpPr/>
              <p:nvPr/>
            </p:nvSpPr>
            <p:spPr>
              <a:xfrm>
                <a:off x="8520536" y="3241437"/>
                <a:ext cx="36461" cy="13648"/>
              </a:xfrm>
              <a:custGeom>
                <a:avLst/>
                <a:gdLst/>
                <a:ahLst/>
                <a:cxnLst/>
                <a:rect l="l" t="t" r="r" b="b"/>
                <a:pathLst>
                  <a:path w="919" h="344" extrusionOk="0">
                    <a:moveTo>
                      <a:pt x="1" y="0"/>
                    </a:moveTo>
                    <a:lnTo>
                      <a:pt x="364" y="213"/>
                    </a:lnTo>
                    <a:cubicBezTo>
                      <a:pt x="404" y="237"/>
                      <a:pt x="444" y="253"/>
                      <a:pt x="487" y="270"/>
                    </a:cubicBezTo>
                    <a:cubicBezTo>
                      <a:pt x="507" y="277"/>
                      <a:pt x="530" y="287"/>
                      <a:pt x="550" y="290"/>
                    </a:cubicBezTo>
                    <a:cubicBezTo>
                      <a:pt x="484" y="270"/>
                      <a:pt x="420" y="244"/>
                      <a:pt x="364" y="210"/>
                    </a:cubicBezTo>
                    <a:lnTo>
                      <a:pt x="1" y="0"/>
                    </a:lnTo>
                    <a:close/>
                    <a:moveTo>
                      <a:pt x="616" y="310"/>
                    </a:moveTo>
                    <a:cubicBezTo>
                      <a:pt x="623" y="310"/>
                      <a:pt x="627" y="313"/>
                      <a:pt x="630" y="313"/>
                    </a:cubicBezTo>
                    <a:cubicBezTo>
                      <a:pt x="627" y="310"/>
                      <a:pt x="623" y="310"/>
                      <a:pt x="616" y="310"/>
                    </a:cubicBezTo>
                    <a:close/>
                    <a:moveTo>
                      <a:pt x="826" y="340"/>
                    </a:moveTo>
                    <a:cubicBezTo>
                      <a:pt x="856" y="344"/>
                      <a:pt x="883" y="344"/>
                      <a:pt x="912" y="344"/>
                    </a:cubicBezTo>
                    <a:lnTo>
                      <a:pt x="919" y="344"/>
                    </a:lnTo>
                    <a:cubicBezTo>
                      <a:pt x="889" y="344"/>
                      <a:pt x="859" y="344"/>
                      <a:pt x="826" y="340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7404;p43">
                <a:extLst>
                  <a:ext uri="{FF2B5EF4-FFF2-40B4-BE49-F238E27FC236}">
                    <a16:creationId xmlns="" xmlns:a16="http://schemas.microsoft.com/office/drawing/2014/main" id="{5DC5C1DC-A589-4434-BE1F-F53035190048}"/>
                  </a:ext>
                </a:extLst>
              </p:cNvPr>
              <p:cNvSpPr/>
              <p:nvPr/>
            </p:nvSpPr>
            <p:spPr>
              <a:xfrm>
                <a:off x="8495064" y="3015644"/>
                <a:ext cx="78318" cy="239439"/>
              </a:xfrm>
              <a:custGeom>
                <a:avLst/>
                <a:gdLst/>
                <a:ahLst/>
                <a:cxnLst/>
                <a:rect l="l" t="t" r="r" b="b"/>
                <a:pathLst>
                  <a:path w="1974" h="6035" extrusionOk="0">
                    <a:moveTo>
                      <a:pt x="164" y="0"/>
                    </a:moveTo>
                    <a:cubicBezTo>
                      <a:pt x="61" y="176"/>
                      <a:pt x="1" y="373"/>
                      <a:pt x="1" y="549"/>
                    </a:cubicBezTo>
                    <a:lnTo>
                      <a:pt x="1" y="4681"/>
                    </a:lnTo>
                    <a:cubicBezTo>
                      <a:pt x="1" y="5037"/>
                      <a:pt x="251" y="5465"/>
                      <a:pt x="553" y="5642"/>
                    </a:cubicBezTo>
                    <a:lnTo>
                      <a:pt x="643" y="5691"/>
                    </a:lnTo>
                    <a:lnTo>
                      <a:pt x="1006" y="5901"/>
                    </a:lnTo>
                    <a:cubicBezTo>
                      <a:pt x="1062" y="5935"/>
                      <a:pt x="1126" y="5961"/>
                      <a:pt x="1192" y="5981"/>
                    </a:cubicBezTo>
                    <a:cubicBezTo>
                      <a:pt x="1212" y="5988"/>
                      <a:pt x="1232" y="5991"/>
                      <a:pt x="1252" y="5998"/>
                    </a:cubicBezTo>
                    <a:cubicBezTo>
                      <a:pt x="1255" y="5998"/>
                      <a:pt x="1255" y="6001"/>
                      <a:pt x="1258" y="6001"/>
                    </a:cubicBezTo>
                    <a:cubicBezTo>
                      <a:pt x="1265" y="6001"/>
                      <a:pt x="1269" y="6001"/>
                      <a:pt x="1272" y="6004"/>
                    </a:cubicBezTo>
                    <a:lnTo>
                      <a:pt x="1275" y="6004"/>
                    </a:lnTo>
                    <a:cubicBezTo>
                      <a:pt x="1315" y="6015"/>
                      <a:pt x="1355" y="6021"/>
                      <a:pt x="1395" y="6024"/>
                    </a:cubicBezTo>
                    <a:cubicBezTo>
                      <a:pt x="1405" y="6027"/>
                      <a:pt x="1415" y="6027"/>
                      <a:pt x="1421" y="6027"/>
                    </a:cubicBezTo>
                    <a:cubicBezTo>
                      <a:pt x="1438" y="6027"/>
                      <a:pt x="1455" y="6031"/>
                      <a:pt x="1468" y="6031"/>
                    </a:cubicBezTo>
                    <a:cubicBezTo>
                      <a:pt x="1501" y="6035"/>
                      <a:pt x="1531" y="6035"/>
                      <a:pt x="1561" y="6035"/>
                    </a:cubicBezTo>
                    <a:lnTo>
                      <a:pt x="1568" y="6035"/>
                    </a:lnTo>
                    <a:cubicBezTo>
                      <a:pt x="1594" y="6035"/>
                      <a:pt x="1625" y="6035"/>
                      <a:pt x="1651" y="6031"/>
                    </a:cubicBezTo>
                    <a:cubicBezTo>
                      <a:pt x="1671" y="6031"/>
                      <a:pt x="1685" y="6031"/>
                      <a:pt x="1705" y="6027"/>
                    </a:cubicBezTo>
                    <a:lnTo>
                      <a:pt x="1714" y="6027"/>
                    </a:lnTo>
                    <a:cubicBezTo>
                      <a:pt x="1764" y="6021"/>
                      <a:pt x="1814" y="6011"/>
                      <a:pt x="1864" y="5998"/>
                    </a:cubicBezTo>
                    <a:cubicBezTo>
                      <a:pt x="1900" y="5991"/>
                      <a:pt x="1937" y="5978"/>
                      <a:pt x="1974" y="5964"/>
                    </a:cubicBezTo>
                    <a:lnTo>
                      <a:pt x="1974" y="5964"/>
                    </a:lnTo>
                    <a:cubicBezTo>
                      <a:pt x="1964" y="5968"/>
                      <a:pt x="1950" y="5971"/>
                      <a:pt x="1944" y="5971"/>
                    </a:cubicBezTo>
                    <a:cubicBezTo>
                      <a:pt x="1917" y="5978"/>
                      <a:pt x="1894" y="5978"/>
                      <a:pt x="1871" y="5978"/>
                    </a:cubicBezTo>
                    <a:cubicBezTo>
                      <a:pt x="1777" y="5978"/>
                      <a:pt x="1701" y="5941"/>
                      <a:pt x="1648" y="5875"/>
                    </a:cubicBezTo>
                    <a:cubicBezTo>
                      <a:pt x="1618" y="5838"/>
                      <a:pt x="1598" y="5798"/>
                      <a:pt x="1585" y="5751"/>
                    </a:cubicBezTo>
                    <a:cubicBezTo>
                      <a:pt x="1568" y="5702"/>
                      <a:pt x="1561" y="5645"/>
                      <a:pt x="1561" y="5582"/>
                    </a:cubicBezTo>
                    <a:lnTo>
                      <a:pt x="1561" y="1451"/>
                    </a:lnTo>
                    <a:cubicBezTo>
                      <a:pt x="1561" y="1274"/>
                      <a:pt x="1625" y="1078"/>
                      <a:pt x="1725" y="905"/>
                    </a:cubicBezTo>
                    <a:lnTo>
                      <a:pt x="1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7405;p43">
                <a:extLst>
                  <a:ext uri="{FF2B5EF4-FFF2-40B4-BE49-F238E27FC236}">
                    <a16:creationId xmlns="" xmlns:a16="http://schemas.microsoft.com/office/drawing/2014/main" id="{B841B50E-3392-4D8A-85DA-1BC8617B9CFB}"/>
                  </a:ext>
                </a:extLst>
              </p:cNvPr>
              <p:cNvSpPr/>
              <p:nvPr/>
            </p:nvSpPr>
            <p:spPr>
              <a:xfrm>
                <a:off x="8850913" y="3007828"/>
                <a:ext cx="73518" cy="141997"/>
              </a:xfrm>
              <a:custGeom>
                <a:avLst/>
                <a:gdLst/>
                <a:ahLst/>
                <a:cxnLst/>
                <a:rect l="l" t="t" r="r" b="b"/>
                <a:pathLst>
                  <a:path w="1853" h="3579" extrusionOk="0">
                    <a:moveTo>
                      <a:pt x="1852" y="1"/>
                    </a:moveTo>
                    <a:lnTo>
                      <a:pt x="0" y="1072"/>
                    </a:lnTo>
                    <a:lnTo>
                      <a:pt x="0" y="2140"/>
                    </a:lnTo>
                    <a:lnTo>
                      <a:pt x="799" y="3520"/>
                    </a:lnTo>
                    <a:cubicBezTo>
                      <a:pt x="821" y="3560"/>
                      <a:pt x="860" y="3578"/>
                      <a:pt x="899" y="3578"/>
                    </a:cubicBezTo>
                    <a:cubicBezTo>
                      <a:pt x="946" y="3578"/>
                      <a:pt x="993" y="3551"/>
                      <a:pt x="1011" y="3501"/>
                    </a:cubicBezTo>
                    <a:lnTo>
                      <a:pt x="1852" y="1072"/>
                    </a:lnTo>
                    <a:lnTo>
                      <a:pt x="185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7406;p43">
                <a:extLst>
                  <a:ext uri="{FF2B5EF4-FFF2-40B4-BE49-F238E27FC236}">
                    <a16:creationId xmlns="" xmlns:a16="http://schemas.microsoft.com/office/drawing/2014/main" id="{33292AA0-8B1F-4408-82E9-5D783E3B310F}"/>
                  </a:ext>
                </a:extLst>
              </p:cNvPr>
              <p:cNvSpPr/>
              <p:nvPr/>
            </p:nvSpPr>
            <p:spPr>
              <a:xfrm>
                <a:off x="8597506" y="3003821"/>
                <a:ext cx="139537" cy="152669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848" extrusionOk="0">
                    <a:moveTo>
                      <a:pt x="3076" y="1"/>
                    </a:moveTo>
                    <a:cubicBezTo>
                      <a:pt x="2946" y="1"/>
                      <a:pt x="2795" y="45"/>
                      <a:pt x="2635" y="138"/>
                    </a:cubicBezTo>
                    <a:cubicBezTo>
                      <a:pt x="2186" y="395"/>
                      <a:pt x="1817" y="1100"/>
                      <a:pt x="1760" y="1566"/>
                    </a:cubicBezTo>
                    <a:cubicBezTo>
                      <a:pt x="1719" y="1274"/>
                      <a:pt x="1508" y="1047"/>
                      <a:pt x="1223" y="1047"/>
                    </a:cubicBezTo>
                    <a:cubicBezTo>
                      <a:pt x="1119" y="1047"/>
                      <a:pt x="1005" y="1078"/>
                      <a:pt x="885" y="1147"/>
                    </a:cubicBezTo>
                    <a:cubicBezTo>
                      <a:pt x="396" y="1429"/>
                      <a:pt x="1" y="2051"/>
                      <a:pt x="1" y="2541"/>
                    </a:cubicBezTo>
                    <a:cubicBezTo>
                      <a:pt x="1" y="3235"/>
                      <a:pt x="649" y="3554"/>
                      <a:pt x="1191" y="3698"/>
                    </a:cubicBezTo>
                    <a:lnTo>
                      <a:pt x="1760" y="3847"/>
                    </a:lnTo>
                    <a:lnTo>
                      <a:pt x="2329" y="3039"/>
                    </a:lnTo>
                    <a:cubicBezTo>
                      <a:pt x="2871" y="2271"/>
                      <a:pt x="3517" y="1207"/>
                      <a:pt x="3517" y="511"/>
                    </a:cubicBezTo>
                    <a:cubicBezTo>
                      <a:pt x="3517" y="183"/>
                      <a:pt x="3339" y="1"/>
                      <a:pt x="3076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7407;p43">
                <a:extLst>
                  <a:ext uri="{FF2B5EF4-FFF2-40B4-BE49-F238E27FC236}">
                    <a16:creationId xmlns="" xmlns:a16="http://schemas.microsoft.com/office/drawing/2014/main" id="{3ED844DC-1FCE-4692-9EC1-BC8B24A84E9E}"/>
                  </a:ext>
                </a:extLst>
              </p:cNvPr>
              <p:cNvSpPr/>
              <p:nvPr/>
            </p:nvSpPr>
            <p:spPr>
              <a:xfrm>
                <a:off x="8769063" y="2987712"/>
                <a:ext cx="48999" cy="93950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2368" extrusionOk="0">
                    <a:moveTo>
                      <a:pt x="911" y="1"/>
                    </a:moveTo>
                    <a:cubicBezTo>
                      <a:pt x="902" y="1"/>
                      <a:pt x="892" y="1"/>
                      <a:pt x="882" y="2"/>
                    </a:cubicBezTo>
                    <a:cubicBezTo>
                      <a:pt x="809" y="5"/>
                      <a:pt x="722" y="39"/>
                      <a:pt x="622" y="96"/>
                    </a:cubicBezTo>
                    <a:cubicBezTo>
                      <a:pt x="539" y="142"/>
                      <a:pt x="463" y="202"/>
                      <a:pt x="393" y="275"/>
                    </a:cubicBezTo>
                    <a:cubicBezTo>
                      <a:pt x="323" y="348"/>
                      <a:pt x="260" y="428"/>
                      <a:pt x="207" y="512"/>
                    </a:cubicBezTo>
                    <a:cubicBezTo>
                      <a:pt x="154" y="598"/>
                      <a:pt x="111" y="687"/>
                      <a:pt x="80" y="777"/>
                    </a:cubicBezTo>
                    <a:cubicBezTo>
                      <a:pt x="48" y="867"/>
                      <a:pt x="31" y="957"/>
                      <a:pt x="28" y="1040"/>
                    </a:cubicBezTo>
                    <a:cubicBezTo>
                      <a:pt x="24" y="1063"/>
                      <a:pt x="31" y="1077"/>
                      <a:pt x="44" y="1083"/>
                    </a:cubicBezTo>
                    <a:cubicBezTo>
                      <a:pt x="48" y="1086"/>
                      <a:pt x="53" y="1087"/>
                      <a:pt x="58" y="1087"/>
                    </a:cubicBezTo>
                    <a:cubicBezTo>
                      <a:pt x="68" y="1087"/>
                      <a:pt x="78" y="1083"/>
                      <a:pt x="91" y="1077"/>
                    </a:cubicBezTo>
                    <a:lnTo>
                      <a:pt x="277" y="971"/>
                    </a:lnTo>
                    <a:cubicBezTo>
                      <a:pt x="290" y="963"/>
                      <a:pt x="307" y="947"/>
                      <a:pt x="320" y="927"/>
                    </a:cubicBezTo>
                    <a:cubicBezTo>
                      <a:pt x="333" y="907"/>
                      <a:pt x="343" y="884"/>
                      <a:pt x="347" y="857"/>
                    </a:cubicBezTo>
                    <a:cubicBezTo>
                      <a:pt x="367" y="771"/>
                      <a:pt x="393" y="691"/>
                      <a:pt x="433" y="618"/>
                    </a:cubicBezTo>
                    <a:cubicBezTo>
                      <a:pt x="473" y="548"/>
                      <a:pt x="539" y="484"/>
                      <a:pt x="626" y="435"/>
                    </a:cubicBezTo>
                    <a:cubicBezTo>
                      <a:pt x="684" y="400"/>
                      <a:pt x="732" y="384"/>
                      <a:pt x="770" y="384"/>
                    </a:cubicBezTo>
                    <a:cubicBezTo>
                      <a:pt x="790" y="384"/>
                      <a:pt x="808" y="389"/>
                      <a:pt x="822" y="398"/>
                    </a:cubicBezTo>
                    <a:cubicBezTo>
                      <a:pt x="862" y="428"/>
                      <a:pt x="882" y="481"/>
                      <a:pt x="882" y="555"/>
                    </a:cubicBezTo>
                    <a:cubicBezTo>
                      <a:pt x="882" y="595"/>
                      <a:pt x="875" y="641"/>
                      <a:pt x="862" y="694"/>
                    </a:cubicBezTo>
                    <a:cubicBezTo>
                      <a:pt x="849" y="747"/>
                      <a:pt x="816" y="807"/>
                      <a:pt x="769" y="880"/>
                    </a:cubicBezTo>
                    <a:lnTo>
                      <a:pt x="68" y="1989"/>
                    </a:lnTo>
                    <a:cubicBezTo>
                      <a:pt x="54" y="2005"/>
                      <a:pt x="40" y="2028"/>
                      <a:pt x="28" y="2061"/>
                    </a:cubicBezTo>
                    <a:cubicBezTo>
                      <a:pt x="11" y="2092"/>
                      <a:pt x="0" y="2124"/>
                      <a:pt x="0" y="2155"/>
                    </a:cubicBezTo>
                    <a:lnTo>
                      <a:pt x="0" y="2321"/>
                    </a:lnTo>
                    <a:cubicBezTo>
                      <a:pt x="0" y="2341"/>
                      <a:pt x="8" y="2354"/>
                      <a:pt x="20" y="2364"/>
                    </a:cubicBezTo>
                    <a:cubicBezTo>
                      <a:pt x="25" y="2366"/>
                      <a:pt x="30" y="2368"/>
                      <a:pt x="36" y="2368"/>
                    </a:cubicBezTo>
                    <a:cubicBezTo>
                      <a:pt x="45" y="2368"/>
                      <a:pt x="55" y="2364"/>
                      <a:pt x="68" y="2357"/>
                    </a:cubicBezTo>
                    <a:lnTo>
                      <a:pt x="1172" y="1719"/>
                    </a:lnTo>
                    <a:cubicBezTo>
                      <a:pt x="1188" y="1709"/>
                      <a:pt x="1205" y="1692"/>
                      <a:pt x="1218" y="1672"/>
                    </a:cubicBezTo>
                    <a:cubicBezTo>
                      <a:pt x="1231" y="1649"/>
                      <a:pt x="1235" y="1629"/>
                      <a:pt x="1235" y="1609"/>
                    </a:cubicBezTo>
                    <a:lnTo>
                      <a:pt x="1235" y="1416"/>
                    </a:lnTo>
                    <a:cubicBezTo>
                      <a:pt x="1235" y="1396"/>
                      <a:pt x="1231" y="1379"/>
                      <a:pt x="1218" y="1373"/>
                    </a:cubicBezTo>
                    <a:cubicBezTo>
                      <a:pt x="1212" y="1370"/>
                      <a:pt x="1205" y="1368"/>
                      <a:pt x="1198" y="1368"/>
                    </a:cubicBezTo>
                    <a:cubicBezTo>
                      <a:pt x="1190" y="1368"/>
                      <a:pt x="1181" y="1371"/>
                      <a:pt x="1172" y="1376"/>
                    </a:cubicBezTo>
                    <a:lnTo>
                      <a:pt x="513" y="1759"/>
                    </a:lnTo>
                    <a:lnTo>
                      <a:pt x="513" y="1759"/>
                    </a:lnTo>
                    <a:lnTo>
                      <a:pt x="952" y="1043"/>
                    </a:lnTo>
                    <a:cubicBezTo>
                      <a:pt x="1009" y="960"/>
                      <a:pt x="1052" y="887"/>
                      <a:pt x="1085" y="821"/>
                    </a:cubicBezTo>
                    <a:cubicBezTo>
                      <a:pt x="1118" y="758"/>
                      <a:pt x="1141" y="701"/>
                      <a:pt x="1161" y="651"/>
                    </a:cubicBezTo>
                    <a:cubicBezTo>
                      <a:pt x="1178" y="598"/>
                      <a:pt x="1188" y="552"/>
                      <a:pt x="1195" y="508"/>
                    </a:cubicBezTo>
                    <a:cubicBezTo>
                      <a:pt x="1198" y="465"/>
                      <a:pt x="1201" y="418"/>
                      <a:pt x="1201" y="375"/>
                    </a:cubicBezTo>
                    <a:cubicBezTo>
                      <a:pt x="1201" y="302"/>
                      <a:pt x="1188" y="239"/>
                      <a:pt x="1165" y="179"/>
                    </a:cubicBezTo>
                    <a:cubicBezTo>
                      <a:pt x="1145" y="119"/>
                      <a:pt x="1109" y="76"/>
                      <a:pt x="1061" y="42"/>
                    </a:cubicBezTo>
                    <a:cubicBezTo>
                      <a:pt x="1019" y="17"/>
                      <a:pt x="969" y="1"/>
                      <a:pt x="91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7408;p43">
                <a:extLst>
                  <a:ext uri="{FF2B5EF4-FFF2-40B4-BE49-F238E27FC236}">
                    <a16:creationId xmlns="" xmlns:a16="http://schemas.microsoft.com/office/drawing/2014/main" id="{1E59AFDA-869B-4592-8B33-6A9AF225E5AA}"/>
                  </a:ext>
                </a:extLst>
              </p:cNvPr>
              <p:cNvSpPr/>
              <p:nvPr/>
            </p:nvSpPr>
            <p:spPr>
              <a:xfrm>
                <a:off x="8825957" y="2946688"/>
                <a:ext cx="51895" cy="94426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2380" extrusionOk="0">
                    <a:moveTo>
                      <a:pt x="1200" y="0"/>
                    </a:moveTo>
                    <a:cubicBezTo>
                      <a:pt x="1192" y="0"/>
                      <a:pt x="1184" y="3"/>
                      <a:pt x="1175" y="9"/>
                    </a:cubicBezTo>
                    <a:lnTo>
                      <a:pt x="137" y="611"/>
                    </a:lnTo>
                    <a:cubicBezTo>
                      <a:pt x="120" y="620"/>
                      <a:pt x="103" y="634"/>
                      <a:pt x="90" y="657"/>
                    </a:cubicBezTo>
                    <a:cubicBezTo>
                      <a:pt x="80" y="677"/>
                      <a:pt x="74" y="700"/>
                      <a:pt x="74" y="720"/>
                    </a:cubicBezTo>
                    <a:lnTo>
                      <a:pt x="74" y="913"/>
                    </a:lnTo>
                    <a:cubicBezTo>
                      <a:pt x="74" y="933"/>
                      <a:pt x="80" y="947"/>
                      <a:pt x="90" y="956"/>
                    </a:cubicBezTo>
                    <a:cubicBezTo>
                      <a:pt x="95" y="959"/>
                      <a:pt x="100" y="960"/>
                      <a:pt x="105" y="960"/>
                    </a:cubicBezTo>
                    <a:cubicBezTo>
                      <a:pt x="115" y="960"/>
                      <a:pt x="126" y="956"/>
                      <a:pt x="137" y="950"/>
                    </a:cubicBezTo>
                    <a:lnTo>
                      <a:pt x="789" y="574"/>
                    </a:lnTo>
                    <a:lnTo>
                      <a:pt x="459" y="1166"/>
                    </a:lnTo>
                    <a:cubicBezTo>
                      <a:pt x="446" y="1186"/>
                      <a:pt x="436" y="1210"/>
                      <a:pt x="423" y="1233"/>
                    </a:cubicBezTo>
                    <a:cubicBezTo>
                      <a:pt x="413" y="1256"/>
                      <a:pt x="406" y="1279"/>
                      <a:pt x="406" y="1299"/>
                    </a:cubicBezTo>
                    <a:lnTo>
                      <a:pt x="406" y="1492"/>
                    </a:lnTo>
                    <a:cubicBezTo>
                      <a:pt x="406" y="1512"/>
                      <a:pt x="413" y="1526"/>
                      <a:pt x="426" y="1532"/>
                    </a:cubicBezTo>
                    <a:cubicBezTo>
                      <a:pt x="431" y="1536"/>
                      <a:pt x="437" y="1538"/>
                      <a:pt x="443" y="1538"/>
                    </a:cubicBezTo>
                    <a:cubicBezTo>
                      <a:pt x="451" y="1538"/>
                      <a:pt x="460" y="1534"/>
                      <a:pt x="470" y="1529"/>
                    </a:cubicBezTo>
                    <a:lnTo>
                      <a:pt x="665" y="1415"/>
                    </a:lnTo>
                    <a:cubicBezTo>
                      <a:pt x="757" y="1362"/>
                      <a:pt x="833" y="1335"/>
                      <a:pt x="892" y="1335"/>
                    </a:cubicBezTo>
                    <a:cubicBezTo>
                      <a:pt x="895" y="1335"/>
                      <a:pt x="898" y="1335"/>
                      <a:pt x="902" y="1336"/>
                    </a:cubicBezTo>
                    <a:cubicBezTo>
                      <a:pt x="958" y="1336"/>
                      <a:pt x="989" y="1379"/>
                      <a:pt x="989" y="1459"/>
                    </a:cubicBezTo>
                    <a:cubicBezTo>
                      <a:pt x="989" y="1542"/>
                      <a:pt x="958" y="1621"/>
                      <a:pt x="902" y="1701"/>
                    </a:cubicBezTo>
                    <a:cubicBezTo>
                      <a:pt x="842" y="1781"/>
                      <a:pt x="762" y="1848"/>
                      <a:pt x="665" y="1905"/>
                    </a:cubicBezTo>
                    <a:cubicBezTo>
                      <a:pt x="609" y="1934"/>
                      <a:pt x="562" y="1958"/>
                      <a:pt x="522" y="1971"/>
                    </a:cubicBezTo>
                    <a:cubicBezTo>
                      <a:pt x="489" y="1985"/>
                      <a:pt x="461" y="1992"/>
                      <a:pt x="437" y="1992"/>
                    </a:cubicBezTo>
                    <a:cubicBezTo>
                      <a:pt x="432" y="1992"/>
                      <a:pt x="427" y="1992"/>
                      <a:pt x="423" y="1991"/>
                    </a:cubicBezTo>
                    <a:cubicBezTo>
                      <a:pt x="399" y="1991"/>
                      <a:pt x="376" y="1988"/>
                      <a:pt x="363" y="1978"/>
                    </a:cubicBezTo>
                    <a:cubicBezTo>
                      <a:pt x="346" y="1968"/>
                      <a:pt x="333" y="1954"/>
                      <a:pt x="323" y="1938"/>
                    </a:cubicBezTo>
                    <a:cubicBezTo>
                      <a:pt x="313" y="1921"/>
                      <a:pt x="303" y="1911"/>
                      <a:pt x="293" y="1905"/>
                    </a:cubicBezTo>
                    <a:cubicBezTo>
                      <a:pt x="288" y="1902"/>
                      <a:pt x="283" y="1901"/>
                      <a:pt x="278" y="1901"/>
                    </a:cubicBezTo>
                    <a:cubicBezTo>
                      <a:pt x="270" y="1901"/>
                      <a:pt x="261" y="1905"/>
                      <a:pt x="253" y="1911"/>
                    </a:cubicBezTo>
                    <a:lnTo>
                      <a:pt x="67" y="2017"/>
                    </a:lnTo>
                    <a:cubicBezTo>
                      <a:pt x="47" y="2028"/>
                      <a:pt x="34" y="2045"/>
                      <a:pt x="20" y="2065"/>
                    </a:cubicBezTo>
                    <a:cubicBezTo>
                      <a:pt x="7" y="2088"/>
                      <a:pt x="0" y="2108"/>
                      <a:pt x="0" y="2128"/>
                    </a:cubicBezTo>
                    <a:cubicBezTo>
                      <a:pt x="7" y="2184"/>
                      <a:pt x="23" y="2234"/>
                      <a:pt x="51" y="2277"/>
                    </a:cubicBezTo>
                    <a:cubicBezTo>
                      <a:pt x="80" y="2320"/>
                      <a:pt x="120" y="2350"/>
                      <a:pt x="177" y="2367"/>
                    </a:cubicBezTo>
                    <a:cubicBezTo>
                      <a:pt x="203" y="2375"/>
                      <a:pt x="233" y="2380"/>
                      <a:pt x="267" y="2380"/>
                    </a:cubicBezTo>
                    <a:cubicBezTo>
                      <a:pt x="301" y="2380"/>
                      <a:pt x="338" y="2375"/>
                      <a:pt x="379" y="2367"/>
                    </a:cubicBezTo>
                    <a:cubicBezTo>
                      <a:pt x="459" y="2350"/>
                      <a:pt x="556" y="2307"/>
                      <a:pt x="665" y="2244"/>
                    </a:cubicBezTo>
                    <a:cubicBezTo>
                      <a:pt x="759" y="2191"/>
                      <a:pt x="842" y="2131"/>
                      <a:pt x="922" y="2057"/>
                    </a:cubicBezTo>
                    <a:cubicBezTo>
                      <a:pt x="998" y="1985"/>
                      <a:pt x="1068" y="1905"/>
                      <a:pt x="1124" y="1821"/>
                    </a:cubicBezTo>
                    <a:cubicBezTo>
                      <a:pt x="1181" y="1738"/>
                      <a:pt x="1228" y="1649"/>
                      <a:pt x="1261" y="1555"/>
                    </a:cubicBezTo>
                    <a:cubicBezTo>
                      <a:pt x="1294" y="1462"/>
                      <a:pt x="1308" y="1369"/>
                      <a:pt x="1308" y="1276"/>
                    </a:cubicBezTo>
                    <a:cubicBezTo>
                      <a:pt x="1308" y="1196"/>
                      <a:pt x="1298" y="1133"/>
                      <a:pt x="1274" y="1079"/>
                    </a:cubicBezTo>
                    <a:cubicBezTo>
                      <a:pt x="1254" y="1030"/>
                      <a:pt x="1221" y="993"/>
                      <a:pt x="1181" y="970"/>
                    </a:cubicBezTo>
                    <a:cubicBezTo>
                      <a:pt x="1149" y="951"/>
                      <a:pt x="1111" y="941"/>
                      <a:pt x="1066" y="941"/>
                    </a:cubicBezTo>
                    <a:cubicBezTo>
                      <a:pt x="1055" y="941"/>
                      <a:pt x="1043" y="942"/>
                      <a:pt x="1032" y="943"/>
                    </a:cubicBezTo>
                    <a:cubicBezTo>
                      <a:pt x="975" y="947"/>
                      <a:pt x="912" y="963"/>
                      <a:pt x="839" y="993"/>
                    </a:cubicBezTo>
                    <a:lnTo>
                      <a:pt x="1184" y="371"/>
                    </a:lnTo>
                    <a:cubicBezTo>
                      <a:pt x="1198" y="355"/>
                      <a:pt x="1208" y="331"/>
                      <a:pt x="1221" y="308"/>
                    </a:cubicBezTo>
                    <a:cubicBezTo>
                      <a:pt x="1231" y="284"/>
                      <a:pt x="1238" y="261"/>
                      <a:pt x="1238" y="241"/>
                    </a:cubicBezTo>
                    <a:lnTo>
                      <a:pt x="1238" y="49"/>
                    </a:lnTo>
                    <a:cubicBezTo>
                      <a:pt x="1238" y="29"/>
                      <a:pt x="1231" y="12"/>
                      <a:pt x="1218" y="5"/>
                    </a:cubicBezTo>
                    <a:cubicBezTo>
                      <a:pt x="1212" y="2"/>
                      <a:pt x="1206" y="0"/>
                      <a:pt x="120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7409;p43">
                <a:extLst>
                  <a:ext uri="{FF2B5EF4-FFF2-40B4-BE49-F238E27FC236}">
                    <a16:creationId xmlns="" xmlns:a16="http://schemas.microsoft.com/office/drawing/2014/main" id="{05862555-2A7C-4B2C-A08C-25A1ABF7959F}"/>
                  </a:ext>
                </a:extLst>
              </p:cNvPr>
              <p:cNvSpPr/>
              <p:nvPr/>
            </p:nvSpPr>
            <p:spPr>
              <a:xfrm>
                <a:off x="9061669" y="2813418"/>
                <a:ext cx="54910" cy="83278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2099" extrusionOk="0">
                    <a:moveTo>
                      <a:pt x="799" y="740"/>
                    </a:moveTo>
                    <a:lnTo>
                      <a:pt x="799" y="1325"/>
                    </a:lnTo>
                    <a:lnTo>
                      <a:pt x="392" y="1558"/>
                    </a:lnTo>
                    <a:lnTo>
                      <a:pt x="799" y="740"/>
                    </a:lnTo>
                    <a:close/>
                    <a:moveTo>
                      <a:pt x="1079" y="0"/>
                    </a:moveTo>
                    <a:cubicBezTo>
                      <a:pt x="1071" y="0"/>
                      <a:pt x="1062" y="2"/>
                      <a:pt x="1051" y="8"/>
                    </a:cubicBezTo>
                    <a:lnTo>
                      <a:pt x="871" y="111"/>
                    </a:lnTo>
                    <a:cubicBezTo>
                      <a:pt x="839" y="131"/>
                      <a:pt x="808" y="175"/>
                      <a:pt x="776" y="238"/>
                    </a:cubicBezTo>
                    <a:lnTo>
                      <a:pt x="50" y="1701"/>
                    </a:lnTo>
                    <a:cubicBezTo>
                      <a:pt x="37" y="1731"/>
                      <a:pt x="24" y="1758"/>
                      <a:pt x="13" y="1784"/>
                    </a:cubicBezTo>
                    <a:cubicBezTo>
                      <a:pt x="4" y="1807"/>
                      <a:pt x="0" y="1834"/>
                      <a:pt x="0" y="1857"/>
                    </a:cubicBezTo>
                    <a:lnTo>
                      <a:pt x="0" y="2054"/>
                    </a:lnTo>
                    <a:cubicBezTo>
                      <a:pt x="0" y="2074"/>
                      <a:pt x="7" y="2087"/>
                      <a:pt x="17" y="2094"/>
                    </a:cubicBezTo>
                    <a:cubicBezTo>
                      <a:pt x="23" y="2097"/>
                      <a:pt x="29" y="2098"/>
                      <a:pt x="36" y="2098"/>
                    </a:cubicBezTo>
                    <a:cubicBezTo>
                      <a:pt x="45" y="2098"/>
                      <a:pt x="54" y="2096"/>
                      <a:pt x="63" y="2091"/>
                    </a:cubicBezTo>
                    <a:lnTo>
                      <a:pt x="799" y="1664"/>
                    </a:lnTo>
                    <a:lnTo>
                      <a:pt x="799" y="1997"/>
                    </a:lnTo>
                    <a:cubicBezTo>
                      <a:pt x="799" y="2017"/>
                      <a:pt x="802" y="2031"/>
                      <a:pt x="816" y="2037"/>
                    </a:cubicBezTo>
                    <a:cubicBezTo>
                      <a:pt x="821" y="2041"/>
                      <a:pt x="827" y="2043"/>
                      <a:pt x="833" y="2043"/>
                    </a:cubicBezTo>
                    <a:cubicBezTo>
                      <a:pt x="842" y="2043"/>
                      <a:pt x="852" y="2039"/>
                      <a:pt x="862" y="2034"/>
                    </a:cubicBezTo>
                    <a:lnTo>
                      <a:pt x="1051" y="1924"/>
                    </a:lnTo>
                    <a:cubicBezTo>
                      <a:pt x="1071" y="1914"/>
                      <a:pt x="1085" y="1897"/>
                      <a:pt x="1098" y="1874"/>
                    </a:cubicBezTo>
                    <a:cubicBezTo>
                      <a:pt x="1111" y="1854"/>
                      <a:pt x="1118" y="1834"/>
                      <a:pt x="1118" y="1811"/>
                    </a:cubicBezTo>
                    <a:lnTo>
                      <a:pt x="1118" y="1481"/>
                    </a:lnTo>
                    <a:lnTo>
                      <a:pt x="1321" y="1365"/>
                    </a:lnTo>
                    <a:cubicBezTo>
                      <a:pt x="1338" y="1355"/>
                      <a:pt x="1354" y="1338"/>
                      <a:pt x="1367" y="1315"/>
                    </a:cubicBezTo>
                    <a:cubicBezTo>
                      <a:pt x="1378" y="1295"/>
                      <a:pt x="1384" y="1272"/>
                      <a:pt x="1384" y="1252"/>
                    </a:cubicBezTo>
                    <a:lnTo>
                      <a:pt x="1384" y="1059"/>
                    </a:lnTo>
                    <a:cubicBezTo>
                      <a:pt x="1384" y="1039"/>
                      <a:pt x="1378" y="1026"/>
                      <a:pt x="1367" y="1019"/>
                    </a:cubicBezTo>
                    <a:cubicBezTo>
                      <a:pt x="1362" y="1015"/>
                      <a:pt x="1356" y="1013"/>
                      <a:pt x="1350" y="1013"/>
                    </a:cubicBezTo>
                    <a:cubicBezTo>
                      <a:pt x="1341" y="1013"/>
                      <a:pt x="1331" y="1017"/>
                      <a:pt x="1321" y="1022"/>
                    </a:cubicBezTo>
                    <a:lnTo>
                      <a:pt x="1118" y="1139"/>
                    </a:lnTo>
                    <a:lnTo>
                      <a:pt x="1118" y="44"/>
                    </a:lnTo>
                    <a:cubicBezTo>
                      <a:pt x="1118" y="24"/>
                      <a:pt x="1111" y="11"/>
                      <a:pt x="1098" y="4"/>
                    </a:cubicBezTo>
                    <a:cubicBezTo>
                      <a:pt x="1092" y="2"/>
                      <a:pt x="1086" y="0"/>
                      <a:pt x="1079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7410;p43">
                <a:extLst>
                  <a:ext uri="{FF2B5EF4-FFF2-40B4-BE49-F238E27FC236}">
                    <a16:creationId xmlns="" xmlns:a16="http://schemas.microsoft.com/office/drawing/2014/main" id="{BD4BA7E2-C8AA-4AB6-9543-90DABB04ABE7}"/>
                  </a:ext>
                </a:extLst>
              </p:cNvPr>
              <p:cNvSpPr/>
              <p:nvPr/>
            </p:nvSpPr>
            <p:spPr>
              <a:xfrm>
                <a:off x="8914513" y="2847301"/>
                <a:ext cx="126603" cy="142552"/>
              </a:xfrm>
              <a:custGeom>
                <a:avLst/>
                <a:gdLst/>
                <a:ahLst/>
                <a:cxnLst/>
                <a:rect l="l" t="t" r="r" b="b"/>
                <a:pathLst>
                  <a:path w="3191" h="3593" extrusionOk="0">
                    <a:moveTo>
                      <a:pt x="2013" y="0"/>
                    </a:moveTo>
                    <a:cubicBezTo>
                      <a:pt x="1826" y="0"/>
                      <a:pt x="1615" y="62"/>
                      <a:pt x="1391" y="191"/>
                    </a:cubicBezTo>
                    <a:cubicBezTo>
                      <a:pt x="622" y="634"/>
                      <a:pt x="0" y="1712"/>
                      <a:pt x="0" y="2600"/>
                    </a:cubicBezTo>
                    <a:cubicBezTo>
                      <a:pt x="0" y="3228"/>
                      <a:pt x="313" y="3592"/>
                      <a:pt x="770" y="3592"/>
                    </a:cubicBezTo>
                    <a:cubicBezTo>
                      <a:pt x="957" y="3592"/>
                      <a:pt x="1168" y="3531"/>
                      <a:pt x="1391" y="3402"/>
                    </a:cubicBezTo>
                    <a:cubicBezTo>
                      <a:pt x="1773" y="3182"/>
                      <a:pt x="2122" y="2800"/>
                      <a:pt x="2375" y="2364"/>
                    </a:cubicBezTo>
                    <a:lnTo>
                      <a:pt x="3191" y="2364"/>
                    </a:lnTo>
                    <a:lnTo>
                      <a:pt x="2678" y="1662"/>
                    </a:lnTo>
                    <a:lnTo>
                      <a:pt x="2675" y="1668"/>
                    </a:lnTo>
                    <a:cubicBezTo>
                      <a:pt x="2744" y="1439"/>
                      <a:pt x="2781" y="1209"/>
                      <a:pt x="2781" y="993"/>
                    </a:cubicBezTo>
                    <a:cubicBezTo>
                      <a:pt x="2781" y="364"/>
                      <a:pt x="2469" y="0"/>
                      <a:pt x="2013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7411;p43">
                <a:extLst>
                  <a:ext uri="{FF2B5EF4-FFF2-40B4-BE49-F238E27FC236}">
                    <a16:creationId xmlns="" xmlns:a16="http://schemas.microsoft.com/office/drawing/2014/main" id="{63EDA9A4-2B04-41C3-92BF-000B985C1D6D}"/>
                  </a:ext>
                </a:extLst>
              </p:cNvPr>
              <p:cNvSpPr/>
              <p:nvPr/>
            </p:nvSpPr>
            <p:spPr>
              <a:xfrm>
                <a:off x="6255227" y="3897829"/>
                <a:ext cx="564337" cy="603734"/>
              </a:xfrm>
              <a:custGeom>
                <a:avLst/>
                <a:gdLst/>
                <a:ahLst/>
                <a:cxnLst/>
                <a:rect l="l" t="t" r="r" b="b"/>
                <a:pathLst>
                  <a:path w="14224" h="15217" extrusionOk="0">
                    <a:moveTo>
                      <a:pt x="8014" y="1"/>
                    </a:moveTo>
                    <a:cubicBezTo>
                      <a:pt x="7268" y="1"/>
                      <a:pt x="6428" y="244"/>
                      <a:pt x="5538" y="757"/>
                    </a:cubicBezTo>
                    <a:cubicBezTo>
                      <a:pt x="2481" y="2524"/>
                      <a:pt x="0" y="6818"/>
                      <a:pt x="0" y="10351"/>
                    </a:cubicBezTo>
                    <a:cubicBezTo>
                      <a:pt x="0" y="12070"/>
                      <a:pt x="592" y="13291"/>
                      <a:pt x="1550" y="13890"/>
                    </a:cubicBezTo>
                    <a:lnTo>
                      <a:pt x="1597" y="13917"/>
                    </a:lnTo>
                    <a:cubicBezTo>
                      <a:pt x="1613" y="13926"/>
                      <a:pt x="1633" y="13940"/>
                      <a:pt x="1650" y="13949"/>
                    </a:cubicBezTo>
                    <a:lnTo>
                      <a:pt x="3277" y="14835"/>
                    </a:lnTo>
                    <a:cubicBezTo>
                      <a:pt x="3709" y="15085"/>
                      <a:pt x="4210" y="15216"/>
                      <a:pt x="4760" y="15216"/>
                    </a:cubicBezTo>
                    <a:cubicBezTo>
                      <a:pt x="5497" y="15216"/>
                      <a:pt x="6321" y="14981"/>
                      <a:pt x="7181" y="14482"/>
                    </a:cubicBezTo>
                    <a:cubicBezTo>
                      <a:pt x="8705" y="13597"/>
                      <a:pt x="10086" y="12087"/>
                      <a:pt x="11087" y="10354"/>
                    </a:cubicBezTo>
                    <a:lnTo>
                      <a:pt x="14017" y="10354"/>
                    </a:lnTo>
                    <a:cubicBezTo>
                      <a:pt x="14151" y="10354"/>
                      <a:pt x="14223" y="10204"/>
                      <a:pt x="14147" y="10101"/>
                    </a:cubicBezTo>
                    <a:lnTo>
                      <a:pt x="12295" y="7563"/>
                    </a:lnTo>
                    <a:lnTo>
                      <a:pt x="12284" y="7580"/>
                    </a:lnTo>
                    <a:cubicBezTo>
                      <a:pt x="12564" y="6641"/>
                      <a:pt x="12717" y="5700"/>
                      <a:pt x="12706" y="4812"/>
                    </a:cubicBezTo>
                    <a:cubicBezTo>
                      <a:pt x="12687" y="3182"/>
                      <a:pt x="12091" y="2014"/>
                      <a:pt x="11157" y="1423"/>
                    </a:cubicBezTo>
                    <a:lnTo>
                      <a:pt x="11157" y="1419"/>
                    </a:lnTo>
                    <a:lnTo>
                      <a:pt x="9476" y="381"/>
                    </a:lnTo>
                    <a:cubicBezTo>
                      <a:pt x="9052" y="131"/>
                      <a:pt x="8558" y="1"/>
                      <a:pt x="8014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7412;p43">
                <a:extLst>
                  <a:ext uri="{FF2B5EF4-FFF2-40B4-BE49-F238E27FC236}">
                    <a16:creationId xmlns="" xmlns:a16="http://schemas.microsoft.com/office/drawing/2014/main" id="{3E1D8D17-F9D7-49FA-B34E-1081155A7D09}"/>
                  </a:ext>
                </a:extLst>
              </p:cNvPr>
              <p:cNvSpPr/>
              <p:nvPr/>
            </p:nvSpPr>
            <p:spPr>
              <a:xfrm>
                <a:off x="6306409" y="3897869"/>
                <a:ext cx="324819" cy="218332"/>
              </a:xfrm>
              <a:custGeom>
                <a:avLst/>
                <a:gdLst/>
                <a:ahLst/>
                <a:cxnLst/>
                <a:rect l="l" t="t" r="r" b="b"/>
                <a:pathLst>
                  <a:path w="8187" h="5503" extrusionOk="0">
                    <a:moveTo>
                      <a:pt x="6723" y="1"/>
                    </a:moveTo>
                    <a:cubicBezTo>
                      <a:pt x="6543" y="1"/>
                      <a:pt x="6361" y="14"/>
                      <a:pt x="6175" y="41"/>
                    </a:cubicBezTo>
                    <a:cubicBezTo>
                      <a:pt x="6361" y="14"/>
                      <a:pt x="6547" y="1"/>
                      <a:pt x="6723" y="1"/>
                    </a:cubicBezTo>
                    <a:close/>
                    <a:moveTo>
                      <a:pt x="6725" y="1"/>
                    </a:moveTo>
                    <a:cubicBezTo>
                      <a:pt x="7269" y="1"/>
                      <a:pt x="7761" y="131"/>
                      <a:pt x="8186" y="380"/>
                    </a:cubicBezTo>
                    <a:cubicBezTo>
                      <a:pt x="7765" y="131"/>
                      <a:pt x="7269" y="1"/>
                      <a:pt x="6725" y="1"/>
                    </a:cubicBezTo>
                    <a:close/>
                    <a:moveTo>
                      <a:pt x="3749" y="1069"/>
                    </a:moveTo>
                    <a:cubicBezTo>
                      <a:pt x="3537" y="1213"/>
                      <a:pt x="3329" y="1371"/>
                      <a:pt x="3126" y="1536"/>
                    </a:cubicBezTo>
                    <a:lnTo>
                      <a:pt x="3126" y="1536"/>
                    </a:lnTo>
                    <a:cubicBezTo>
                      <a:pt x="3130" y="1534"/>
                      <a:pt x="3133" y="1530"/>
                      <a:pt x="3137" y="1528"/>
                    </a:cubicBezTo>
                    <a:cubicBezTo>
                      <a:pt x="3337" y="1365"/>
                      <a:pt x="3540" y="1212"/>
                      <a:pt x="3749" y="1069"/>
                    </a:cubicBezTo>
                    <a:close/>
                    <a:moveTo>
                      <a:pt x="3126" y="1536"/>
                    </a:moveTo>
                    <a:cubicBezTo>
                      <a:pt x="3125" y="1537"/>
                      <a:pt x="3123" y="1538"/>
                      <a:pt x="3121" y="1538"/>
                    </a:cubicBezTo>
                    <a:cubicBezTo>
                      <a:pt x="3077" y="1574"/>
                      <a:pt x="3034" y="1611"/>
                      <a:pt x="2991" y="1648"/>
                    </a:cubicBezTo>
                    <a:cubicBezTo>
                      <a:pt x="3036" y="1610"/>
                      <a:pt x="3081" y="1573"/>
                      <a:pt x="3126" y="1536"/>
                    </a:cubicBezTo>
                    <a:close/>
                    <a:moveTo>
                      <a:pt x="167" y="5190"/>
                    </a:moveTo>
                    <a:cubicBezTo>
                      <a:pt x="150" y="5217"/>
                      <a:pt x="134" y="5247"/>
                      <a:pt x="117" y="5277"/>
                    </a:cubicBezTo>
                    <a:cubicBezTo>
                      <a:pt x="77" y="5350"/>
                      <a:pt x="37" y="5426"/>
                      <a:pt x="0" y="5503"/>
                    </a:cubicBezTo>
                    <a:cubicBezTo>
                      <a:pt x="54" y="5397"/>
                      <a:pt x="111" y="5294"/>
                      <a:pt x="167" y="519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7413;p43">
                <a:extLst>
                  <a:ext uri="{FF2B5EF4-FFF2-40B4-BE49-F238E27FC236}">
                    <a16:creationId xmlns="" xmlns:a16="http://schemas.microsoft.com/office/drawing/2014/main" id="{69C5C45A-9BAE-40F7-AA19-9441C62E40A2}"/>
                  </a:ext>
                </a:extLst>
              </p:cNvPr>
              <p:cNvSpPr/>
              <p:nvPr/>
            </p:nvSpPr>
            <p:spPr>
              <a:xfrm>
                <a:off x="6302441" y="3897869"/>
                <a:ext cx="395441" cy="263720"/>
              </a:xfrm>
              <a:custGeom>
                <a:avLst/>
                <a:gdLst/>
                <a:ahLst/>
                <a:cxnLst/>
                <a:rect l="l" t="t" r="r" b="b"/>
                <a:pathLst>
                  <a:path w="9967" h="6647" extrusionOk="0">
                    <a:moveTo>
                      <a:pt x="6823" y="1"/>
                    </a:moveTo>
                    <a:cubicBezTo>
                      <a:pt x="6643" y="1"/>
                      <a:pt x="6461" y="14"/>
                      <a:pt x="6275" y="41"/>
                    </a:cubicBezTo>
                    <a:cubicBezTo>
                      <a:pt x="5676" y="131"/>
                      <a:pt x="5027" y="367"/>
                      <a:pt x="4351" y="756"/>
                    </a:cubicBezTo>
                    <a:cubicBezTo>
                      <a:pt x="4242" y="819"/>
                      <a:pt x="4129" y="886"/>
                      <a:pt x="4023" y="956"/>
                    </a:cubicBezTo>
                    <a:cubicBezTo>
                      <a:pt x="3966" y="995"/>
                      <a:pt x="3906" y="1032"/>
                      <a:pt x="3849" y="1069"/>
                    </a:cubicBezTo>
                    <a:cubicBezTo>
                      <a:pt x="3590" y="1245"/>
                      <a:pt x="3337" y="1442"/>
                      <a:pt x="3091" y="1648"/>
                    </a:cubicBezTo>
                    <a:cubicBezTo>
                      <a:pt x="3048" y="1684"/>
                      <a:pt x="3008" y="1721"/>
                      <a:pt x="2968" y="1757"/>
                    </a:cubicBezTo>
                    <a:cubicBezTo>
                      <a:pt x="2878" y="1834"/>
                      <a:pt x="2792" y="1914"/>
                      <a:pt x="2705" y="1993"/>
                    </a:cubicBezTo>
                    <a:cubicBezTo>
                      <a:pt x="2622" y="2070"/>
                      <a:pt x="2542" y="2147"/>
                      <a:pt x="2466" y="2223"/>
                    </a:cubicBezTo>
                    <a:cubicBezTo>
                      <a:pt x="2259" y="2432"/>
                      <a:pt x="2056" y="2649"/>
                      <a:pt x="1860" y="2875"/>
                    </a:cubicBezTo>
                    <a:cubicBezTo>
                      <a:pt x="1787" y="2965"/>
                      <a:pt x="1714" y="3051"/>
                      <a:pt x="1640" y="3138"/>
                    </a:cubicBezTo>
                    <a:cubicBezTo>
                      <a:pt x="1620" y="3158"/>
                      <a:pt x="1608" y="3181"/>
                      <a:pt x="1591" y="3201"/>
                    </a:cubicBezTo>
                    <a:cubicBezTo>
                      <a:pt x="1531" y="3271"/>
                      <a:pt x="1474" y="3344"/>
                      <a:pt x="1418" y="3421"/>
                    </a:cubicBezTo>
                    <a:cubicBezTo>
                      <a:pt x="1368" y="3484"/>
                      <a:pt x="1318" y="3550"/>
                      <a:pt x="1268" y="3617"/>
                    </a:cubicBezTo>
                    <a:cubicBezTo>
                      <a:pt x="1201" y="3703"/>
                      <a:pt x="1141" y="3790"/>
                      <a:pt x="1078" y="3880"/>
                    </a:cubicBezTo>
                    <a:cubicBezTo>
                      <a:pt x="1018" y="3963"/>
                      <a:pt x="962" y="4049"/>
                      <a:pt x="906" y="4132"/>
                    </a:cubicBezTo>
                    <a:cubicBezTo>
                      <a:pt x="702" y="4435"/>
                      <a:pt x="513" y="4744"/>
                      <a:pt x="337" y="5064"/>
                    </a:cubicBezTo>
                    <a:cubicBezTo>
                      <a:pt x="314" y="5104"/>
                      <a:pt x="290" y="5147"/>
                      <a:pt x="267" y="5190"/>
                    </a:cubicBezTo>
                    <a:cubicBezTo>
                      <a:pt x="211" y="5294"/>
                      <a:pt x="154" y="5397"/>
                      <a:pt x="100" y="5503"/>
                    </a:cubicBezTo>
                    <a:cubicBezTo>
                      <a:pt x="80" y="5540"/>
                      <a:pt x="64" y="5576"/>
                      <a:pt x="48" y="5613"/>
                    </a:cubicBezTo>
                    <a:cubicBezTo>
                      <a:pt x="31" y="5643"/>
                      <a:pt x="14" y="5673"/>
                      <a:pt x="1" y="5706"/>
                    </a:cubicBezTo>
                    <a:lnTo>
                      <a:pt x="1631" y="6647"/>
                    </a:lnTo>
                    <a:cubicBezTo>
                      <a:pt x="2635" y="4595"/>
                      <a:pt x="4185" y="2752"/>
                      <a:pt x="5931" y="1724"/>
                    </a:cubicBezTo>
                    <a:cubicBezTo>
                      <a:pt x="6794" y="1218"/>
                      <a:pt x="7628" y="976"/>
                      <a:pt x="8373" y="976"/>
                    </a:cubicBezTo>
                    <a:cubicBezTo>
                      <a:pt x="8969" y="976"/>
                      <a:pt x="9508" y="1129"/>
                      <a:pt x="9963" y="1422"/>
                    </a:cubicBezTo>
                    <a:lnTo>
                      <a:pt x="9967" y="1418"/>
                    </a:lnTo>
                    <a:lnTo>
                      <a:pt x="8286" y="380"/>
                    </a:lnTo>
                    <a:cubicBezTo>
                      <a:pt x="7861" y="131"/>
                      <a:pt x="7368" y="1"/>
                      <a:pt x="68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7414;p43">
                <a:extLst>
                  <a:ext uri="{FF2B5EF4-FFF2-40B4-BE49-F238E27FC236}">
                    <a16:creationId xmlns="" xmlns:a16="http://schemas.microsoft.com/office/drawing/2014/main" id="{AB4F9EF5-5EB5-43AA-8B2B-A1BAC0904DB5}"/>
                  </a:ext>
                </a:extLst>
              </p:cNvPr>
              <p:cNvSpPr/>
              <p:nvPr/>
            </p:nvSpPr>
            <p:spPr>
              <a:xfrm>
                <a:off x="6252450" y="3102771"/>
                <a:ext cx="568186" cy="588618"/>
              </a:xfrm>
              <a:custGeom>
                <a:avLst/>
                <a:gdLst/>
                <a:ahLst/>
                <a:cxnLst/>
                <a:rect l="l" t="t" r="r" b="b"/>
                <a:pathLst>
                  <a:path w="14321" h="14836" extrusionOk="0">
                    <a:moveTo>
                      <a:pt x="11103" y="1"/>
                    </a:moveTo>
                    <a:cubicBezTo>
                      <a:pt x="10635" y="1"/>
                      <a:pt x="10091" y="160"/>
                      <a:pt x="9514" y="495"/>
                    </a:cubicBezTo>
                    <a:cubicBezTo>
                      <a:pt x="8169" y="1270"/>
                      <a:pt x="7019" y="3153"/>
                      <a:pt x="6550" y="4733"/>
                    </a:cubicBezTo>
                    <a:lnTo>
                      <a:pt x="5429" y="4088"/>
                    </a:lnTo>
                    <a:cubicBezTo>
                      <a:pt x="5141" y="3895"/>
                      <a:pt x="4799" y="3784"/>
                      <a:pt x="4420" y="3784"/>
                    </a:cubicBezTo>
                    <a:cubicBezTo>
                      <a:pt x="4041" y="3784"/>
                      <a:pt x="3624" y="3895"/>
                      <a:pt x="3187" y="4148"/>
                    </a:cubicBezTo>
                    <a:cubicBezTo>
                      <a:pt x="3080" y="4207"/>
                      <a:pt x="2971" y="4278"/>
                      <a:pt x="2864" y="4347"/>
                    </a:cubicBezTo>
                    <a:cubicBezTo>
                      <a:pt x="2808" y="4387"/>
                      <a:pt x="2754" y="4430"/>
                      <a:pt x="2698" y="4470"/>
                    </a:cubicBezTo>
                    <a:cubicBezTo>
                      <a:pt x="2651" y="4504"/>
                      <a:pt x="2601" y="4540"/>
                      <a:pt x="2555" y="4577"/>
                    </a:cubicBezTo>
                    <a:cubicBezTo>
                      <a:pt x="2478" y="4633"/>
                      <a:pt x="2409" y="4697"/>
                      <a:pt x="2335" y="4757"/>
                    </a:cubicBezTo>
                    <a:cubicBezTo>
                      <a:pt x="2309" y="4780"/>
                      <a:pt x="2278" y="4803"/>
                      <a:pt x="2252" y="4826"/>
                    </a:cubicBezTo>
                    <a:cubicBezTo>
                      <a:pt x="2169" y="4900"/>
                      <a:pt x="2086" y="4979"/>
                      <a:pt x="2006" y="5059"/>
                    </a:cubicBezTo>
                    <a:cubicBezTo>
                      <a:pt x="1993" y="5072"/>
                      <a:pt x="1979" y="5082"/>
                      <a:pt x="1966" y="5096"/>
                    </a:cubicBezTo>
                    <a:cubicBezTo>
                      <a:pt x="1876" y="5185"/>
                      <a:pt x="1787" y="5279"/>
                      <a:pt x="1700" y="5375"/>
                    </a:cubicBezTo>
                    <a:cubicBezTo>
                      <a:pt x="1700" y="5375"/>
                      <a:pt x="1696" y="5379"/>
                      <a:pt x="1693" y="5382"/>
                    </a:cubicBezTo>
                    <a:cubicBezTo>
                      <a:pt x="1427" y="5678"/>
                      <a:pt x="1181" y="5997"/>
                      <a:pt x="968" y="6333"/>
                    </a:cubicBezTo>
                    <a:cubicBezTo>
                      <a:pt x="370" y="7255"/>
                      <a:pt x="0" y="8279"/>
                      <a:pt x="0" y="9177"/>
                    </a:cubicBezTo>
                    <a:cubicBezTo>
                      <a:pt x="0" y="10847"/>
                      <a:pt x="1031" y="11911"/>
                      <a:pt x="2298" y="12593"/>
                    </a:cubicBezTo>
                    <a:lnTo>
                      <a:pt x="2295" y="12593"/>
                    </a:lnTo>
                    <a:lnTo>
                      <a:pt x="3543" y="13312"/>
                    </a:lnTo>
                    <a:cubicBezTo>
                      <a:pt x="4277" y="13774"/>
                      <a:pt x="5129" y="14084"/>
                      <a:pt x="5921" y="14293"/>
                    </a:cubicBezTo>
                    <a:lnTo>
                      <a:pt x="7977" y="14836"/>
                    </a:lnTo>
                    <a:lnTo>
                      <a:pt x="10029" y="11918"/>
                    </a:lnTo>
                    <a:cubicBezTo>
                      <a:pt x="11989" y="9137"/>
                      <a:pt x="14320" y="5296"/>
                      <a:pt x="14320" y="2777"/>
                    </a:cubicBezTo>
                    <a:cubicBezTo>
                      <a:pt x="14320" y="1966"/>
                      <a:pt x="14014" y="1407"/>
                      <a:pt x="13518" y="1131"/>
                    </a:cubicBezTo>
                    <a:lnTo>
                      <a:pt x="13518" y="1127"/>
                    </a:lnTo>
                    <a:lnTo>
                      <a:pt x="11938" y="213"/>
                    </a:lnTo>
                    <a:cubicBezTo>
                      <a:pt x="11702" y="73"/>
                      <a:pt x="11420" y="1"/>
                      <a:pt x="11103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7415;p43">
                <a:extLst>
                  <a:ext uri="{FF2B5EF4-FFF2-40B4-BE49-F238E27FC236}">
                    <a16:creationId xmlns="" xmlns:a16="http://schemas.microsoft.com/office/drawing/2014/main" id="{ADD340F8-5C03-4A8E-837C-AFAFD49EA617}"/>
                  </a:ext>
                </a:extLst>
              </p:cNvPr>
              <p:cNvSpPr/>
              <p:nvPr/>
            </p:nvSpPr>
            <p:spPr>
              <a:xfrm>
                <a:off x="6300854" y="3102851"/>
                <a:ext cx="487566" cy="236542"/>
              </a:xfrm>
              <a:custGeom>
                <a:avLst/>
                <a:gdLst/>
                <a:ahLst/>
                <a:cxnLst/>
                <a:rect l="l" t="t" r="r" b="b"/>
                <a:pathLst>
                  <a:path w="12289" h="5962" extrusionOk="0">
                    <a:moveTo>
                      <a:pt x="9883" y="1"/>
                    </a:moveTo>
                    <a:cubicBezTo>
                      <a:pt x="9820" y="1"/>
                      <a:pt x="9757" y="1"/>
                      <a:pt x="9694" y="8"/>
                    </a:cubicBezTo>
                    <a:cubicBezTo>
                      <a:pt x="9760" y="1"/>
                      <a:pt x="9823" y="1"/>
                      <a:pt x="9883" y="1"/>
                    </a:cubicBezTo>
                    <a:close/>
                    <a:moveTo>
                      <a:pt x="9897" y="1"/>
                    </a:moveTo>
                    <a:cubicBezTo>
                      <a:pt x="10208" y="3"/>
                      <a:pt x="10485" y="73"/>
                      <a:pt x="10715" y="211"/>
                    </a:cubicBezTo>
                    <a:lnTo>
                      <a:pt x="10718" y="211"/>
                    </a:lnTo>
                    <a:cubicBezTo>
                      <a:pt x="10485" y="73"/>
                      <a:pt x="10208" y="3"/>
                      <a:pt x="9897" y="1"/>
                    </a:cubicBezTo>
                    <a:close/>
                    <a:moveTo>
                      <a:pt x="10718" y="211"/>
                    </a:moveTo>
                    <a:lnTo>
                      <a:pt x="12289" y="1118"/>
                    </a:lnTo>
                    <a:cubicBezTo>
                      <a:pt x="12285" y="1115"/>
                      <a:pt x="12282" y="1115"/>
                      <a:pt x="12278" y="1112"/>
                    </a:cubicBezTo>
                    <a:lnTo>
                      <a:pt x="10718" y="211"/>
                    </a:lnTo>
                    <a:close/>
                    <a:moveTo>
                      <a:pt x="3197" y="3780"/>
                    </a:moveTo>
                    <a:lnTo>
                      <a:pt x="3197" y="3780"/>
                    </a:lnTo>
                    <a:cubicBezTo>
                      <a:pt x="2818" y="3780"/>
                      <a:pt x="2403" y="3892"/>
                      <a:pt x="1967" y="4142"/>
                    </a:cubicBezTo>
                    <a:cubicBezTo>
                      <a:pt x="1872" y="4198"/>
                      <a:pt x="1778" y="4257"/>
                      <a:pt x="1685" y="4319"/>
                    </a:cubicBezTo>
                    <a:lnTo>
                      <a:pt x="1685" y="4319"/>
                    </a:lnTo>
                    <a:cubicBezTo>
                      <a:pt x="1778" y="4258"/>
                      <a:pt x="1874" y="4198"/>
                      <a:pt x="1967" y="4146"/>
                    </a:cubicBezTo>
                    <a:cubicBezTo>
                      <a:pt x="2406" y="3892"/>
                      <a:pt x="2822" y="3780"/>
                      <a:pt x="3197" y="3780"/>
                    </a:cubicBezTo>
                    <a:close/>
                    <a:moveTo>
                      <a:pt x="1685" y="4319"/>
                    </a:moveTo>
                    <a:cubicBezTo>
                      <a:pt x="1671" y="4328"/>
                      <a:pt x="1658" y="4336"/>
                      <a:pt x="1644" y="4345"/>
                    </a:cubicBezTo>
                    <a:cubicBezTo>
                      <a:pt x="1635" y="4352"/>
                      <a:pt x="1626" y="4358"/>
                      <a:pt x="1617" y="4365"/>
                    </a:cubicBezTo>
                    <a:lnTo>
                      <a:pt x="1617" y="4365"/>
                    </a:lnTo>
                    <a:cubicBezTo>
                      <a:pt x="1640" y="4349"/>
                      <a:pt x="1662" y="4334"/>
                      <a:pt x="1685" y="4319"/>
                    </a:cubicBezTo>
                    <a:close/>
                    <a:moveTo>
                      <a:pt x="7194" y="1403"/>
                    </a:moveTo>
                    <a:lnTo>
                      <a:pt x="7194" y="1403"/>
                    </a:lnTo>
                    <a:cubicBezTo>
                      <a:pt x="6344" y="2325"/>
                      <a:pt x="5664" y="3604"/>
                      <a:pt x="5330" y="4728"/>
                    </a:cubicBezTo>
                    <a:lnTo>
                      <a:pt x="4767" y="4405"/>
                    </a:lnTo>
                    <a:lnTo>
                      <a:pt x="5330" y="4731"/>
                    </a:lnTo>
                    <a:cubicBezTo>
                      <a:pt x="5664" y="3604"/>
                      <a:pt x="6344" y="2325"/>
                      <a:pt x="7194" y="1403"/>
                    </a:cubicBezTo>
                    <a:close/>
                    <a:moveTo>
                      <a:pt x="1617" y="4365"/>
                    </a:moveTo>
                    <a:lnTo>
                      <a:pt x="1617" y="4365"/>
                    </a:lnTo>
                    <a:cubicBezTo>
                      <a:pt x="1421" y="4500"/>
                      <a:pt x="1230" y="4650"/>
                      <a:pt x="1046" y="4811"/>
                    </a:cubicBezTo>
                    <a:cubicBezTo>
                      <a:pt x="1069" y="4795"/>
                      <a:pt x="1092" y="4775"/>
                      <a:pt x="1115" y="4755"/>
                    </a:cubicBezTo>
                    <a:cubicBezTo>
                      <a:pt x="1189" y="4695"/>
                      <a:pt x="1258" y="4631"/>
                      <a:pt x="1335" y="4575"/>
                    </a:cubicBezTo>
                    <a:cubicBezTo>
                      <a:pt x="1381" y="4538"/>
                      <a:pt x="1431" y="4502"/>
                      <a:pt x="1478" y="4468"/>
                    </a:cubicBezTo>
                    <a:cubicBezTo>
                      <a:pt x="1525" y="4435"/>
                      <a:pt x="1570" y="4399"/>
                      <a:pt x="1617" y="4365"/>
                    </a:cubicBezTo>
                    <a:close/>
                    <a:moveTo>
                      <a:pt x="959" y="4890"/>
                    </a:moveTo>
                    <a:cubicBezTo>
                      <a:pt x="937" y="4909"/>
                      <a:pt x="917" y="4929"/>
                      <a:pt x="896" y="4948"/>
                    </a:cubicBezTo>
                    <a:lnTo>
                      <a:pt x="896" y="4948"/>
                    </a:lnTo>
                    <a:cubicBezTo>
                      <a:pt x="917" y="4929"/>
                      <a:pt x="938" y="4910"/>
                      <a:pt x="959" y="4890"/>
                    </a:cubicBezTo>
                    <a:close/>
                    <a:moveTo>
                      <a:pt x="896" y="4948"/>
                    </a:moveTo>
                    <a:lnTo>
                      <a:pt x="896" y="4948"/>
                    </a:lnTo>
                    <a:cubicBezTo>
                      <a:pt x="874" y="4969"/>
                      <a:pt x="852" y="4990"/>
                      <a:pt x="829" y="5010"/>
                    </a:cubicBezTo>
                    <a:cubicBezTo>
                      <a:pt x="802" y="5037"/>
                      <a:pt x="776" y="5060"/>
                      <a:pt x="753" y="5087"/>
                    </a:cubicBezTo>
                    <a:cubicBezTo>
                      <a:pt x="762" y="5077"/>
                      <a:pt x="773" y="5067"/>
                      <a:pt x="786" y="5057"/>
                    </a:cubicBezTo>
                    <a:cubicBezTo>
                      <a:pt x="822" y="5021"/>
                      <a:pt x="859" y="4984"/>
                      <a:pt x="896" y="4948"/>
                    </a:cubicBezTo>
                    <a:close/>
                    <a:moveTo>
                      <a:pt x="510" y="5340"/>
                    </a:moveTo>
                    <a:cubicBezTo>
                      <a:pt x="500" y="5349"/>
                      <a:pt x="490" y="5360"/>
                      <a:pt x="480" y="5373"/>
                    </a:cubicBezTo>
                    <a:cubicBezTo>
                      <a:pt x="490" y="5363"/>
                      <a:pt x="500" y="5349"/>
                      <a:pt x="510" y="5340"/>
                    </a:cubicBezTo>
                    <a:close/>
                    <a:moveTo>
                      <a:pt x="347" y="5526"/>
                    </a:moveTo>
                    <a:lnTo>
                      <a:pt x="347" y="5526"/>
                    </a:lnTo>
                    <a:cubicBezTo>
                      <a:pt x="321" y="5555"/>
                      <a:pt x="295" y="5585"/>
                      <a:pt x="270" y="5615"/>
                    </a:cubicBezTo>
                    <a:lnTo>
                      <a:pt x="270" y="5615"/>
                    </a:lnTo>
                    <a:cubicBezTo>
                      <a:pt x="296" y="5585"/>
                      <a:pt x="321" y="5555"/>
                      <a:pt x="347" y="5526"/>
                    </a:cubicBezTo>
                    <a:close/>
                    <a:moveTo>
                      <a:pt x="270" y="5615"/>
                    </a:moveTo>
                    <a:lnTo>
                      <a:pt x="270" y="5615"/>
                    </a:lnTo>
                    <a:cubicBezTo>
                      <a:pt x="198" y="5701"/>
                      <a:pt x="127" y="5790"/>
                      <a:pt x="61" y="5879"/>
                    </a:cubicBezTo>
                    <a:cubicBezTo>
                      <a:pt x="51" y="5892"/>
                      <a:pt x="42" y="5905"/>
                      <a:pt x="33" y="5918"/>
                    </a:cubicBezTo>
                    <a:lnTo>
                      <a:pt x="33" y="5918"/>
                    </a:lnTo>
                    <a:cubicBezTo>
                      <a:pt x="110" y="5815"/>
                      <a:pt x="188" y="5714"/>
                      <a:pt x="270" y="5615"/>
                    </a:cubicBezTo>
                    <a:close/>
                    <a:moveTo>
                      <a:pt x="33" y="5918"/>
                    </a:moveTo>
                    <a:cubicBezTo>
                      <a:pt x="22" y="5932"/>
                      <a:pt x="11" y="5947"/>
                      <a:pt x="1" y="5962"/>
                    </a:cubicBezTo>
                    <a:cubicBezTo>
                      <a:pt x="11" y="5947"/>
                      <a:pt x="22" y="5933"/>
                      <a:pt x="33" y="59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7416;p43">
                <a:extLst>
                  <a:ext uri="{FF2B5EF4-FFF2-40B4-BE49-F238E27FC236}">
                    <a16:creationId xmlns="" xmlns:a16="http://schemas.microsoft.com/office/drawing/2014/main" id="{C3B173C8-3EC5-4C8A-9B58-0B72DF9785DD}"/>
                  </a:ext>
                </a:extLst>
              </p:cNvPr>
              <p:cNvSpPr/>
              <p:nvPr/>
            </p:nvSpPr>
            <p:spPr>
              <a:xfrm>
                <a:off x="6290856" y="3102851"/>
                <a:ext cx="497167" cy="288160"/>
              </a:xfrm>
              <a:custGeom>
                <a:avLst/>
                <a:gdLst/>
                <a:ahLst/>
                <a:cxnLst/>
                <a:rect l="l" t="t" r="r" b="b"/>
                <a:pathLst>
                  <a:path w="12531" h="7263" extrusionOk="0">
                    <a:moveTo>
                      <a:pt x="10135" y="1"/>
                    </a:moveTo>
                    <a:cubicBezTo>
                      <a:pt x="10072" y="1"/>
                      <a:pt x="10009" y="1"/>
                      <a:pt x="9946" y="8"/>
                    </a:cubicBezTo>
                    <a:cubicBezTo>
                      <a:pt x="9524" y="45"/>
                      <a:pt x="9048" y="204"/>
                      <a:pt x="8546" y="493"/>
                    </a:cubicBezTo>
                    <a:cubicBezTo>
                      <a:pt x="8173" y="710"/>
                      <a:pt x="7817" y="1006"/>
                      <a:pt x="7485" y="1362"/>
                    </a:cubicBezTo>
                    <a:cubicBezTo>
                      <a:pt x="6616" y="2286"/>
                      <a:pt x="5921" y="3587"/>
                      <a:pt x="5582" y="4731"/>
                    </a:cubicBezTo>
                    <a:lnTo>
                      <a:pt x="5019" y="4405"/>
                    </a:lnTo>
                    <a:lnTo>
                      <a:pt x="4461" y="4086"/>
                    </a:lnTo>
                    <a:cubicBezTo>
                      <a:pt x="4444" y="4076"/>
                      <a:pt x="4427" y="4066"/>
                      <a:pt x="4414" y="4056"/>
                    </a:cubicBezTo>
                    <a:cubicBezTo>
                      <a:pt x="4198" y="3923"/>
                      <a:pt x="3955" y="3829"/>
                      <a:pt x="3693" y="3797"/>
                    </a:cubicBezTo>
                    <a:cubicBezTo>
                      <a:pt x="3613" y="3786"/>
                      <a:pt x="3533" y="3780"/>
                      <a:pt x="3449" y="3780"/>
                    </a:cubicBezTo>
                    <a:cubicBezTo>
                      <a:pt x="3074" y="3780"/>
                      <a:pt x="2658" y="3892"/>
                      <a:pt x="2219" y="4146"/>
                    </a:cubicBezTo>
                    <a:cubicBezTo>
                      <a:pt x="2112" y="4205"/>
                      <a:pt x="2003" y="4276"/>
                      <a:pt x="1896" y="4345"/>
                    </a:cubicBezTo>
                    <a:cubicBezTo>
                      <a:pt x="1840" y="4385"/>
                      <a:pt x="1786" y="4428"/>
                      <a:pt x="1730" y="4468"/>
                    </a:cubicBezTo>
                    <a:cubicBezTo>
                      <a:pt x="1683" y="4502"/>
                      <a:pt x="1633" y="4538"/>
                      <a:pt x="1587" y="4575"/>
                    </a:cubicBezTo>
                    <a:cubicBezTo>
                      <a:pt x="1510" y="4631"/>
                      <a:pt x="1441" y="4695"/>
                      <a:pt x="1367" y="4755"/>
                    </a:cubicBezTo>
                    <a:cubicBezTo>
                      <a:pt x="1344" y="4775"/>
                      <a:pt x="1321" y="4795"/>
                      <a:pt x="1298" y="4811"/>
                    </a:cubicBezTo>
                    <a:cubicBezTo>
                      <a:pt x="1271" y="4838"/>
                      <a:pt x="1241" y="4864"/>
                      <a:pt x="1211" y="4890"/>
                    </a:cubicBezTo>
                    <a:cubicBezTo>
                      <a:pt x="1151" y="4944"/>
                      <a:pt x="1094" y="5001"/>
                      <a:pt x="1038" y="5057"/>
                    </a:cubicBezTo>
                    <a:cubicBezTo>
                      <a:pt x="1025" y="5067"/>
                      <a:pt x="1014" y="5077"/>
                      <a:pt x="1005" y="5087"/>
                    </a:cubicBezTo>
                    <a:cubicBezTo>
                      <a:pt x="994" y="5097"/>
                      <a:pt x="988" y="5104"/>
                      <a:pt x="978" y="5110"/>
                    </a:cubicBezTo>
                    <a:cubicBezTo>
                      <a:pt x="971" y="5120"/>
                      <a:pt x="962" y="5130"/>
                      <a:pt x="951" y="5140"/>
                    </a:cubicBezTo>
                    <a:cubicBezTo>
                      <a:pt x="914" y="5177"/>
                      <a:pt x="879" y="5214"/>
                      <a:pt x="842" y="5254"/>
                    </a:cubicBezTo>
                    <a:lnTo>
                      <a:pt x="839" y="5257"/>
                    </a:lnTo>
                    <a:cubicBezTo>
                      <a:pt x="811" y="5286"/>
                      <a:pt x="785" y="5314"/>
                      <a:pt x="762" y="5340"/>
                    </a:cubicBezTo>
                    <a:cubicBezTo>
                      <a:pt x="752" y="5349"/>
                      <a:pt x="742" y="5360"/>
                      <a:pt x="732" y="5373"/>
                    </a:cubicBezTo>
                    <a:cubicBezTo>
                      <a:pt x="685" y="5423"/>
                      <a:pt x="642" y="5473"/>
                      <a:pt x="599" y="5526"/>
                    </a:cubicBezTo>
                    <a:cubicBezTo>
                      <a:pt x="475" y="5666"/>
                      <a:pt x="363" y="5812"/>
                      <a:pt x="253" y="5962"/>
                    </a:cubicBezTo>
                    <a:cubicBezTo>
                      <a:pt x="216" y="6015"/>
                      <a:pt x="180" y="6065"/>
                      <a:pt x="143" y="6118"/>
                    </a:cubicBezTo>
                    <a:cubicBezTo>
                      <a:pt x="136" y="6128"/>
                      <a:pt x="130" y="6135"/>
                      <a:pt x="120" y="6145"/>
                    </a:cubicBezTo>
                    <a:cubicBezTo>
                      <a:pt x="113" y="6158"/>
                      <a:pt x="107" y="6168"/>
                      <a:pt x="96" y="6181"/>
                    </a:cubicBezTo>
                    <a:cubicBezTo>
                      <a:pt x="90" y="6192"/>
                      <a:pt x="83" y="6201"/>
                      <a:pt x="76" y="6212"/>
                    </a:cubicBezTo>
                    <a:cubicBezTo>
                      <a:pt x="63" y="6232"/>
                      <a:pt x="53" y="6248"/>
                      <a:pt x="40" y="6268"/>
                    </a:cubicBezTo>
                    <a:cubicBezTo>
                      <a:pt x="30" y="6281"/>
                      <a:pt x="20" y="6298"/>
                      <a:pt x="10" y="6315"/>
                    </a:cubicBezTo>
                    <a:cubicBezTo>
                      <a:pt x="7" y="6318"/>
                      <a:pt x="4" y="6324"/>
                      <a:pt x="0" y="6327"/>
                    </a:cubicBezTo>
                    <a:lnTo>
                      <a:pt x="1620" y="7262"/>
                    </a:lnTo>
                    <a:cubicBezTo>
                      <a:pt x="2196" y="6371"/>
                      <a:pt x="2977" y="5579"/>
                      <a:pt x="3839" y="5080"/>
                    </a:cubicBezTo>
                    <a:cubicBezTo>
                      <a:pt x="4278" y="4827"/>
                      <a:pt x="4694" y="4715"/>
                      <a:pt x="5073" y="4715"/>
                    </a:cubicBezTo>
                    <a:cubicBezTo>
                      <a:pt x="6100" y="4715"/>
                      <a:pt x="6852" y="5533"/>
                      <a:pt x="7002" y="6591"/>
                    </a:cubicBezTo>
                    <a:cubicBezTo>
                      <a:pt x="7205" y="4907"/>
                      <a:pt x="8543" y="2363"/>
                      <a:pt x="10162" y="1428"/>
                    </a:cubicBezTo>
                    <a:cubicBezTo>
                      <a:pt x="10744" y="1092"/>
                      <a:pt x="11286" y="935"/>
                      <a:pt x="11756" y="935"/>
                    </a:cubicBezTo>
                    <a:cubicBezTo>
                      <a:pt x="12048" y="935"/>
                      <a:pt x="12307" y="995"/>
                      <a:pt x="12530" y="1112"/>
                    </a:cubicBezTo>
                    <a:lnTo>
                      <a:pt x="10970" y="211"/>
                    </a:lnTo>
                    <a:cubicBezTo>
                      <a:pt x="10734" y="71"/>
                      <a:pt x="10451" y="1"/>
                      <a:pt x="101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7417;p43">
                <a:extLst>
                  <a:ext uri="{FF2B5EF4-FFF2-40B4-BE49-F238E27FC236}">
                    <a16:creationId xmlns="" xmlns:a16="http://schemas.microsoft.com/office/drawing/2014/main" id="{D2883B60-CB7D-4299-A6C5-9DC1012D14B3}"/>
                  </a:ext>
                </a:extLst>
              </p:cNvPr>
              <p:cNvSpPr/>
              <p:nvPr/>
            </p:nvSpPr>
            <p:spPr>
              <a:xfrm>
                <a:off x="6413294" y="2342628"/>
                <a:ext cx="364415" cy="569416"/>
              </a:xfrm>
              <a:custGeom>
                <a:avLst/>
                <a:gdLst/>
                <a:ahLst/>
                <a:cxnLst/>
                <a:rect l="l" t="t" r="r" b="b"/>
                <a:pathLst>
                  <a:path w="9185" h="14352" extrusionOk="0">
                    <a:moveTo>
                      <a:pt x="2622" y="1"/>
                    </a:moveTo>
                    <a:cubicBezTo>
                      <a:pt x="2120" y="1"/>
                      <a:pt x="1538" y="457"/>
                      <a:pt x="1538" y="664"/>
                    </a:cubicBezTo>
                    <a:cubicBezTo>
                      <a:pt x="1538" y="840"/>
                      <a:pt x="1581" y="1432"/>
                      <a:pt x="1594" y="1997"/>
                    </a:cubicBezTo>
                    <a:cubicBezTo>
                      <a:pt x="1597" y="2124"/>
                      <a:pt x="1601" y="2247"/>
                      <a:pt x="1597" y="2367"/>
                    </a:cubicBezTo>
                    <a:cubicBezTo>
                      <a:pt x="1597" y="2663"/>
                      <a:pt x="1585" y="2923"/>
                      <a:pt x="1541" y="3069"/>
                    </a:cubicBezTo>
                    <a:cubicBezTo>
                      <a:pt x="1528" y="3112"/>
                      <a:pt x="1505" y="3179"/>
                      <a:pt x="1471" y="3265"/>
                    </a:cubicBezTo>
                    <a:cubicBezTo>
                      <a:pt x="1458" y="3302"/>
                      <a:pt x="1441" y="3345"/>
                      <a:pt x="1425" y="3388"/>
                    </a:cubicBezTo>
                    <a:cubicBezTo>
                      <a:pt x="1401" y="3448"/>
                      <a:pt x="1378" y="3511"/>
                      <a:pt x="1348" y="3578"/>
                    </a:cubicBezTo>
                    <a:cubicBezTo>
                      <a:pt x="1285" y="3741"/>
                      <a:pt x="1209" y="3927"/>
                      <a:pt x="1126" y="4127"/>
                    </a:cubicBezTo>
                    <a:cubicBezTo>
                      <a:pt x="1102" y="4177"/>
                      <a:pt x="1082" y="4226"/>
                      <a:pt x="1062" y="4277"/>
                    </a:cubicBezTo>
                    <a:cubicBezTo>
                      <a:pt x="822" y="4845"/>
                      <a:pt x="543" y="5494"/>
                      <a:pt x="330" y="5983"/>
                    </a:cubicBezTo>
                    <a:cubicBezTo>
                      <a:pt x="294" y="6073"/>
                      <a:pt x="257" y="6156"/>
                      <a:pt x="223" y="6236"/>
                    </a:cubicBezTo>
                    <a:cubicBezTo>
                      <a:pt x="111" y="6492"/>
                      <a:pt x="34" y="6672"/>
                      <a:pt x="8" y="6724"/>
                    </a:cubicBezTo>
                    <a:lnTo>
                      <a:pt x="1" y="6721"/>
                    </a:lnTo>
                    <a:lnTo>
                      <a:pt x="4" y="9349"/>
                    </a:lnTo>
                    <a:lnTo>
                      <a:pt x="4" y="13441"/>
                    </a:lnTo>
                    <a:cubicBezTo>
                      <a:pt x="4" y="13441"/>
                      <a:pt x="14" y="13434"/>
                      <a:pt x="28" y="13427"/>
                    </a:cubicBezTo>
                    <a:lnTo>
                      <a:pt x="1628" y="14352"/>
                    </a:lnTo>
                    <a:cubicBezTo>
                      <a:pt x="1628" y="14352"/>
                      <a:pt x="6088" y="11771"/>
                      <a:pt x="6757" y="11385"/>
                    </a:cubicBezTo>
                    <a:cubicBezTo>
                      <a:pt x="7428" y="10999"/>
                      <a:pt x="7898" y="10164"/>
                      <a:pt x="7895" y="9606"/>
                    </a:cubicBezTo>
                    <a:cubicBezTo>
                      <a:pt x="7895" y="9139"/>
                      <a:pt x="7764" y="8867"/>
                      <a:pt x="7764" y="8867"/>
                    </a:cubicBezTo>
                    <a:cubicBezTo>
                      <a:pt x="8197" y="8614"/>
                      <a:pt x="8633" y="7706"/>
                      <a:pt x="8633" y="7317"/>
                    </a:cubicBezTo>
                    <a:cubicBezTo>
                      <a:pt x="8633" y="6738"/>
                      <a:pt x="8430" y="6585"/>
                      <a:pt x="8430" y="6585"/>
                    </a:cubicBezTo>
                    <a:cubicBezTo>
                      <a:pt x="8902" y="6196"/>
                      <a:pt x="9185" y="5530"/>
                      <a:pt x="9185" y="5065"/>
                    </a:cubicBezTo>
                    <a:cubicBezTo>
                      <a:pt x="9185" y="4488"/>
                      <a:pt x="8887" y="4399"/>
                      <a:pt x="8705" y="4399"/>
                    </a:cubicBezTo>
                    <a:cubicBezTo>
                      <a:pt x="8624" y="4399"/>
                      <a:pt x="8566" y="4416"/>
                      <a:pt x="8566" y="4416"/>
                    </a:cubicBezTo>
                    <a:cubicBezTo>
                      <a:pt x="8733" y="4206"/>
                      <a:pt x="9069" y="3681"/>
                      <a:pt x="9065" y="3079"/>
                    </a:cubicBezTo>
                    <a:cubicBezTo>
                      <a:pt x="9065" y="2823"/>
                      <a:pt x="8965" y="2524"/>
                      <a:pt x="8742" y="2413"/>
                    </a:cubicBezTo>
                    <a:lnTo>
                      <a:pt x="8742" y="2410"/>
                    </a:lnTo>
                    <a:lnTo>
                      <a:pt x="7169" y="1526"/>
                    </a:lnTo>
                    <a:cubicBezTo>
                      <a:pt x="7101" y="1480"/>
                      <a:pt x="7019" y="1452"/>
                      <a:pt x="6922" y="1452"/>
                    </a:cubicBezTo>
                    <a:cubicBezTo>
                      <a:pt x="6809" y="1452"/>
                      <a:pt x="6676" y="1489"/>
                      <a:pt x="6521" y="1578"/>
                    </a:cubicBezTo>
                    <a:lnTo>
                      <a:pt x="5147" y="2377"/>
                    </a:lnTo>
                    <a:cubicBezTo>
                      <a:pt x="5097" y="2008"/>
                      <a:pt x="4997" y="1655"/>
                      <a:pt x="4838" y="1309"/>
                    </a:cubicBezTo>
                    <a:cubicBezTo>
                      <a:pt x="4764" y="1143"/>
                      <a:pt x="4658" y="1036"/>
                      <a:pt x="4534" y="976"/>
                    </a:cubicBezTo>
                    <a:lnTo>
                      <a:pt x="2975" y="98"/>
                    </a:lnTo>
                    <a:cubicBezTo>
                      <a:pt x="2869" y="30"/>
                      <a:pt x="2748" y="1"/>
                      <a:pt x="2622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9" name="Google Shape;7418;p43">
                <a:extLst>
                  <a:ext uri="{FF2B5EF4-FFF2-40B4-BE49-F238E27FC236}">
                    <a16:creationId xmlns="" xmlns:a16="http://schemas.microsoft.com/office/drawing/2014/main" id="{183F967A-E052-4052-89E5-11ED59354494}"/>
                  </a:ext>
                </a:extLst>
              </p:cNvPr>
              <p:cNvSpPr/>
              <p:nvPr/>
            </p:nvSpPr>
            <p:spPr>
              <a:xfrm>
                <a:off x="6593183" y="2381351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7419;p43">
                <a:extLst>
                  <a:ext uri="{FF2B5EF4-FFF2-40B4-BE49-F238E27FC236}">
                    <a16:creationId xmlns="" xmlns:a16="http://schemas.microsoft.com/office/drawing/2014/main" id="{D4F80713-A1B7-400E-BA42-0CA9F2DB72CC}"/>
                  </a:ext>
                </a:extLst>
              </p:cNvPr>
              <p:cNvSpPr/>
              <p:nvPr/>
            </p:nvSpPr>
            <p:spPr>
              <a:xfrm>
                <a:off x="6474275" y="2342668"/>
                <a:ext cx="118946" cy="62607"/>
              </a:xfrm>
              <a:custGeom>
                <a:avLst/>
                <a:gdLst/>
                <a:ahLst/>
                <a:cxnLst/>
                <a:rect l="l" t="t" r="r" b="b"/>
                <a:pathLst>
                  <a:path w="2998" h="1578" extrusionOk="0">
                    <a:moveTo>
                      <a:pt x="1085" y="1"/>
                    </a:moveTo>
                    <a:cubicBezTo>
                      <a:pt x="582" y="1"/>
                      <a:pt x="1" y="457"/>
                      <a:pt x="1" y="666"/>
                    </a:cubicBezTo>
                    <a:lnTo>
                      <a:pt x="1624" y="1577"/>
                    </a:lnTo>
                    <a:cubicBezTo>
                      <a:pt x="1624" y="1368"/>
                      <a:pt x="2206" y="912"/>
                      <a:pt x="2705" y="912"/>
                    </a:cubicBezTo>
                    <a:cubicBezTo>
                      <a:pt x="2808" y="912"/>
                      <a:pt x="2908" y="932"/>
                      <a:pt x="2997" y="975"/>
                    </a:cubicBezTo>
                    <a:lnTo>
                      <a:pt x="1441" y="97"/>
                    </a:lnTo>
                    <a:cubicBezTo>
                      <a:pt x="1335" y="28"/>
                      <a:pt x="1212" y="1"/>
                      <a:pt x="108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7420;p43">
                <a:extLst>
                  <a:ext uri="{FF2B5EF4-FFF2-40B4-BE49-F238E27FC236}">
                    <a16:creationId xmlns="" xmlns:a16="http://schemas.microsoft.com/office/drawing/2014/main" id="{EB835B83-F7E1-40C1-A313-51F7870B3FD9}"/>
                  </a:ext>
                </a:extLst>
              </p:cNvPr>
              <p:cNvSpPr/>
              <p:nvPr/>
            </p:nvSpPr>
            <p:spPr>
              <a:xfrm>
                <a:off x="6617464" y="2400237"/>
                <a:ext cx="68519" cy="36699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925" extrusionOk="0">
                    <a:moveTo>
                      <a:pt x="1726" y="1"/>
                    </a:moveTo>
                    <a:lnTo>
                      <a:pt x="1726" y="1"/>
                    </a:lnTo>
                    <a:cubicBezTo>
                      <a:pt x="1624" y="12"/>
                      <a:pt x="1509" y="52"/>
                      <a:pt x="1375" y="126"/>
                    </a:cubicBezTo>
                    <a:lnTo>
                      <a:pt x="1" y="925"/>
                    </a:lnTo>
                    <a:lnTo>
                      <a:pt x="1378" y="126"/>
                    </a:lnTo>
                    <a:cubicBezTo>
                      <a:pt x="1509" y="52"/>
                      <a:pt x="1624" y="12"/>
                      <a:pt x="17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7421;p43">
                <a:extLst>
                  <a:ext uri="{FF2B5EF4-FFF2-40B4-BE49-F238E27FC236}">
                    <a16:creationId xmlns="" xmlns:a16="http://schemas.microsoft.com/office/drawing/2014/main" id="{BB06372F-C8EA-419B-A939-074C25F208E6}"/>
                  </a:ext>
                </a:extLst>
              </p:cNvPr>
              <p:cNvSpPr/>
              <p:nvPr/>
            </p:nvSpPr>
            <p:spPr>
              <a:xfrm>
                <a:off x="6613258" y="2400237"/>
                <a:ext cx="146917" cy="112360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2832" extrusionOk="0">
                    <a:moveTo>
                      <a:pt x="1837" y="0"/>
                    </a:moveTo>
                    <a:cubicBezTo>
                      <a:pt x="1734" y="11"/>
                      <a:pt x="1617" y="51"/>
                      <a:pt x="1481" y="126"/>
                    </a:cubicBezTo>
                    <a:lnTo>
                      <a:pt x="107" y="925"/>
                    </a:lnTo>
                    <a:cubicBezTo>
                      <a:pt x="190" y="1497"/>
                      <a:pt x="147" y="2113"/>
                      <a:pt x="1" y="2831"/>
                    </a:cubicBezTo>
                    <a:lnTo>
                      <a:pt x="3100" y="1041"/>
                    </a:lnTo>
                    <a:cubicBezTo>
                      <a:pt x="3257" y="952"/>
                      <a:pt x="3390" y="912"/>
                      <a:pt x="3503" y="912"/>
                    </a:cubicBezTo>
                    <a:cubicBezTo>
                      <a:pt x="3579" y="912"/>
                      <a:pt x="3646" y="932"/>
                      <a:pt x="3702" y="961"/>
                    </a:cubicBezTo>
                    <a:lnTo>
                      <a:pt x="3702" y="958"/>
                    </a:lnTo>
                    <a:lnTo>
                      <a:pt x="2129" y="74"/>
                    </a:lnTo>
                    <a:cubicBezTo>
                      <a:pt x="2086" y="43"/>
                      <a:pt x="2036" y="20"/>
                      <a:pt x="1980" y="11"/>
                    </a:cubicBezTo>
                    <a:cubicBezTo>
                      <a:pt x="1949" y="3"/>
                      <a:pt x="1917" y="0"/>
                      <a:pt x="18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/>
        </p:nvSpPr>
        <p:spPr>
          <a:xfrm>
            <a:off x="1200582" y="229302"/>
            <a:ext cx="662686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11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 Placeholder 3"/>
          <p:cNvSpPr>
            <a:spLocks noGrp="1"/>
          </p:cNvSpPr>
          <p:nvPr/>
        </p:nvSpPr>
        <p:spPr>
          <a:xfrm>
            <a:off x="899592" y="843677"/>
            <a:ext cx="722884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srgbClr val="98DFBB">
                    <a:lumMod val="50000"/>
                  </a:srgbClr>
                </a:solidFill>
                <a:latin typeface="Arial"/>
              </a:rPr>
              <a:t>7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Phát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triển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 API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B8E5464-A732-4B46-8324-DC61D6FFAAE8}"/>
              </a:ext>
            </a:extLst>
          </p:cNvPr>
          <p:cNvSpPr txBox="1"/>
          <p:nvPr/>
        </p:nvSpPr>
        <p:spPr>
          <a:xfrm>
            <a:off x="1200582" y="1477110"/>
            <a:ext cx="68847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Viết tất cả các API để kết nối giao diện ứng dụng đến ứng dụng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và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cơ sở dữ liệu phía máy chủ.</a:t>
            </a:r>
            <a:endParaRPr kumimoji="0" lang="vi-V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="" xmlns:a16="http://schemas.microsoft.com/office/drawing/2014/main" id="{98411BA6-9C1C-4D04-B0F7-7928B41CAF60}"/>
              </a:ext>
            </a:extLst>
          </p:cNvPr>
          <p:cNvSpPr>
            <a:spLocks noGrp="1"/>
          </p:cNvSpPr>
          <p:nvPr/>
        </p:nvSpPr>
        <p:spPr>
          <a:xfrm>
            <a:off x="899592" y="2376609"/>
            <a:ext cx="722884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srgbClr val="98DFBB">
                    <a:lumMod val="50000"/>
                  </a:srgbClr>
                </a:solidFill>
                <a:latin typeface="Arial"/>
              </a:rPr>
              <a:t>8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. 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Đảm bảo chất lượng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tr</a:t>
            </a:r>
            <a:r>
              <a:rPr lang="en-US" sz="2000" dirty="0" err="1">
                <a:solidFill>
                  <a:srgbClr val="98DFBB">
                    <a:lumMod val="50000"/>
                  </a:srgbClr>
                </a:solidFill>
                <a:latin typeface="Arial"/>
              </a:rPr>
              <a:t>ên</a:t>
            </a:r>
            <a:r>
              <a:rPr lang="en-US" sz="2000" dirty="0">
                <a:solidFill>
                  <a:srgbClr val="98DFBB">
                    <a:lumMod val="50000"/>
                  </a:srgbClr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98DFBB">
                    <a:lumMod val="50000"/>
                  </a:srgbClr>
                </a:solidFill>
                <a:latin typeface="Arial"/>
              </a:rPr>
              <a:t>các</a:t>
            </a:r>
            <a:r>
              <a:rPr lang="en-US" sz="2000" dirty="0">
                <a:solidFill>
                  <a:srgbClr val="98DFBB">
                    <a:lumMod val="50000"/>
                  </a:srgbClr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98DFBB">
                    <a:lumMod val="50000"/>
                  </a:srgbClr>
                </a:solidFill>
                <a:latin typeface="Arial"/>
              </a:rPr>
              <a:t>phiên</a:t>
            </a:r>
            <a:r>
              <a:rPr lang="en-US" sz="2000" dirty="0">
                <a:solidFill>
                  <a:srgbClr val="98DFBB">
                    <a:lumMod val="50000"/>
                  </a:srgbClr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98DFBB">
                    <a:lumMod val="50000"/>
                  </a:srgbClr>
                </a:solidFill>
                <a:latin typeface="Arial"/>
              </a:rPr>
              <a:t>bản</a:t>
            </a:r>
            <a:r>
              <a:rPr lang="en-US" sz="2000" dirty="0">
                <a:solidFill>
                  <a:srgbClr val="98DFBB">
                    <a:lumMod val="50000"/>
                  </a:srgbClr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98DFBB">
                    <a:lumMod val="50000"/>
                  </a:srgbClr>
                </a:solidFill>
                <a:latin typeface="Arial"/>
              </a:rPr>
              <a:t>khác</a:t>
            </a:r>
            <a:r>
              <a:rPr lang="en-US" sz="2000" dirty="0">
                <a:solidFill>
                  <a:srgbClr val="98DFBB">
                    <a:lumMod val="50000"/>
                  </a:srgbClr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98DFBB">
                    <a:lumMod val="50000"/>
                  </a:srgbClr>
                </a:solidFill>
                <a:latin typeface="Arial"/>
              </a:rPr>
              <a:t>nhau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98DFBB">
                  <a:lumMod val="50000"/>
                </a:srgbClr>
              </a:solidFill>
              <a:effectLst/>
              <a:uLnTx/>
              <a:uFillTx/>
              <a:latin typeface="Arial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E78B98A-F030-4B27-ABD3-F62E71FE081D}"/>
              </a:ext>
            </a:extLst>
          </p:cNvPr>
          <p:cNvSpPr txBox="1"/>
          <p:nvPr/>
        </p:nvSpPr>
        <p:spPr>
          <a:xfrm>
            <a:off x="1200582" y="3010042"/>
            <a:ext cx="70438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Các nhân viên kiểm thử phần mềm sẽ thử nghiệm mobile app trên các nền tảng khác nhau như iphone, android hay windows phone…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hằm đảm bảo ít xảy ra lỗi trên hệ điều hành nhất..</a:t>
            </a:r>
          </a:p>
        </p:txBody>
      </p:sp>
    </p:spTree>
    <p:extLst>
      <p:ext uri="{BB962C8B-B14F-4D97-AF65-F5344CB8AC3E}">
        <p14:creationId xmlns:p14="http://schemas.microsoft.com/office/powerpoint/2010/main" val="101120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/>
        </p:nvSpPr>
        <p:spPr>
          <a:xfrm>
            <a:off x="1200582" y="229302"/>
            <a:ext cx="662686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11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 Placeholder 3"/>
          <p:cNvSpPr>
            <a:spLocks noGrp="1"/>
          </p:cNvSpPr>
          <p:nvPr/>
        </p:nvSpPr>
        <p:spPr>
          <a:xfrm>
            <a:off x="899592" y="843677"/>
            <a:ext cx="722884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srgbClr val="98DFBB">
                    <a:lumMod val="50000"/>
                  </a:srgbClr>
                </a:solidFill>
                <a:latin typeface="Arial"/>
              </a:rPr>
              <a:t>9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. </a:t>
            </a:r>
            <a:r>
              <a:rPr lang="en-US" sz="2000" dirty="0" err="1">
                <a:solidFill>
                  <a:srgbClr val="98DFBB">
                    <a:lumMod val="50000"/>
                  </a:srgbClr>
                </a:solidFill>
                <a:latin typeface="Arial"/>
              </a:rPr>
              <a:t>Đảm</a:t>
            </a:r>
            <a:r>
              <a:rPr lang="en-US" sz="2000" dirty="0">
                <a:solidFill>
                  <a:srgbClr val="98DFBB">
                    <a:lumMod val="50000"/>
                  </a:srgbClr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98DFBB">
                    <a:lumMod val="50000"/>
                  </a:srgbClr>
                </a:solidFill>
                <a:latin typeface="Arial"/>
              </a:rPr>
              <a:t>bảo</a:t>
            </a:r>
            <a:r>
              <a:rPr lang="en-US" sz="2000" dirty="0">
                <a:solidFill>
                  <a:srgbClr val="98DFBB">
                    <a:lumMod val="50000"/>
                  </a:srgbClr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98DFBB">
                    <a:lumMod val="50000"/>
                  </a:srgbClr>
                </a:solidFill>
                <a:latin typeface="Arial"/>
              </a:rPr>
              <a:t>chất</a:t>
            </a:r>
            <a:r>
              <a:rPr lang="en-US" sz="2000" dirty="0">
                <a:solidFill>
                  <a:srgbClr val="98DFBB">
                    <a:lumMod val="50000"/>
                  </a:srgbClr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98DFBB">
                    <a:lumMod val="50000"/>
                  </a:srgbClr>
                </a:solidFill>
                <a:latin typeface="Arial"/>
              </a:rPr>
              <a:t>lượng</a:t>
            </a:r>
            <a:r>
              <a:rPr lang="en-US" sz="2000" dirty="0">
                <a:solidFill>
                  <a:srgbClr val="98DFBB">
                    <a:lumMod val="50000"/>
                  </a:srgbClr>
                </a:solidFill>
                <a:latin typeface="Arial"/>
              </a:rPr>
              <a:t> </a:t>
            </a:r>
            <a:r>
              <a:rPr lang="en-US" sz="2000" dirty="0" smtClean="0">
                <a:solidFill>
                  <a:srgbClr val="98DFBB">
                    <a:lumMod val="50000"/>
                  </a:srgbClr>
                </a:solidFill>
                <a:latin typeface="Arial"/>
              </a:rPr>
              <a:t>back-end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98DFBB">
                  <a:lumMod val="50000"/>
                </a:srgbClr>
              </a:solidFill>
              <a:effectLst/>
              <a:uLnTx/>
              <a:uFillTx/>
              <a:latin typeface="Arial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B8E5464-A732-4B46-8324-DC61D6FFAAE8}"/>
              </a:ext>
            </a:extLst>
          </p:cNvPr>
          <p:cNvSpPr txBox="1"/>
          <p:nvPr/>
        </p:nvSpPr>
        <p:spPr>
          <a:xfrm>
            <a:off x="1200582" y="1380383"/>
            <a:ext cx="68847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Các lập trình viên kiểm tra code phía back-end để cải thiện hiệu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suất và tính bảo mật của ứng dụng, tránh phát sinh chi phí để sửa lỗi sau này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="" xmlns:a16="http://schemas.microsoft.com/office/drawing/2014/main" id="{98411BA6-9C1C-4D04-B0F7-7928B41CAF60}"/>
              </a:ext>
            </a:extLst>
          </p:cNvPr>
          <p:cNvSpPr>
            <a:spLocks noGrp="1"/>
          </p:cNvSpPr>
          <p:nvPr/>
        </p:nvSpPr>
        <p:spPr>
          <a:xfrm>
            <a:off x="899592" y="2321591"/>
            <a:ext cx="722884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srgbClr val="98DFBB">
                    <a:lumMod val="50000"/>
                  </a:srgbClr>
                </a:solidFill>
                <a:latin typeface="Arial"/>
              </a:rPr>
              <a:t>10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. </a:t>
            </a:r>
            <a:r>
              <a:rPr lang="en-US" sz="2000" dirty="0" err="1" smtClean="0">
                <a:solidFill>
                  <a:srgbClr val="98DFBB">
                    <a:lumMod val="50000"/>
                  </a:srgbClr>
                </a:solidFill>
                <a:latin typeface="Arial"/>
              </a:rPr>
              <a:t>Thiết</a:t>
            </a:r>
            <a:r>
              <a:rPr lang="en-US" sz="2000" dirty="0" smtClean="0">
                <a:solidFill>
                  <a:srgbClr val="98DFBB">
                    <a:lumMod val="50000"/>
                  </a:srgbClr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98DFBB">
                    <a:lumMod val="50000"/>
                  </a:srgbClr>
                </a:solidFill>
                <a:latin typeface="Arial"/>
              </a:rPr>
              <a:t>lập</a:t>
            </a:r>
            <a:r>
              <a:rPr lang="en-US" sz="2000" dirty="0">
                <a:solidFill>
                  <a:srgbClr val="98DFBB">
                    <a:lumMod val="50000"/>
                  </a:srgbClr>
                </a:solidFill>
                <a:latin typeface="Arial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máy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chủ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E78B98A-F030-4B27-ABD3-F62E71FE081D}"/>
              </a:ext>
            </a:extLst>
          </p:cNvPr>
          <p:cNvSpPr txBox="1"/>
          <p:nvPr/>
        </p:nvSpPr>
        <p:spPr>
          <a:xfrm>
            <a:off x="1200582" y="2787774"/>
            <a:ext cx="7043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Các lập trình viên cần triển khai ứng dụng server-side lên máy chủ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="" xmlns:a16="http://schemas.microsoft.com/office/drawing/2014/main" id="{5BCBE41E-1107-47BB-801E-E9CB8A5AA6E6}"/>
              </a:ext>
            </a:extLst>
          </p:cNvPr>
          <p:cNvSpPr>
            <a:spLocks noGrp="1"/>
          </p:cNvSpPr>
          <p:nvPr/>
        </p:nvSpPr>
        <p:spPr>
          <a:xfrm>
            <a:off x="899592" y="3238124"/>
            <a:ext cx="722884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11.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Đưa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ứng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dụng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lên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cửa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hàng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98DFBB">
                  <a:lumMod val="50000"/>
                </a:srgbClr>
              </a:solidFill>
              <a:effectLst/>
              <a:uLnTx/>
              <a:uFillTx/>
              <a:latin typeface="Arial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F50936D-0C56-472B-BF73-0B6758F85532}"/>
              </a:ext>
            </a:extLst>
          </p:cNvPr>
          <p:cNvSpPr txBox="1"/>
          <p:nvPr/>
        </p:nvSpPr>
        <p:spPr>
          <a:xfrm>
            <a:off x="1193644" y="3764198"/>
            <a:ext cx="70438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Play,hay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 Store</a:t>
            </a:r>
            <a:endParaRPr kumimoji="0" lang="vi-V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28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4"/>
          <p:cNvSpPr/>
          <p:nvPr/>
        </p:nvSpPr>
        <p:spPr>
          <a:xfrm>
            <a:off x="1979712" y="2187029"/>
            <a:ext cx="755335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4400" b="1" dirty="0">
                <a:solidFill>
                  <a:schemeClr val="accent3"/>
                </a:solidFill>
                <a:latin typeface="HP-Cassia" panose="020B0603050302020204" charset="0"/>
                <a:cs typeface="HP-Cassia" panose="020B0603050302020204" charset="0"/>
              </a:rPr>
              <a:t>02</a:t>
            </a:r>
            <a:endParaRPr lang="en-US" altLang="zh-CN" sz="4400" b="1" dirty="0">
              <a:solidFill>
                <a:schemeClr val="accent3"/>
              </a:solidFill>
              <a:effectLst/>
              <a:latin typeface="HP-Cassia" panose="020B0603050302020204" charset="0"/>
              <a:cs typeface="HP-Cassia" panose="020B0603050302020204" charset="0"/>
            </a:endParaRPr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23928" y="1779662"/>
            <a:ext cx="4680520" cy="2016224"/>
          </a:xfrm>
        </p:spPr>
        <p:txBody>
          <a:bodyPr/>
          <a:lstStyle/>
          <a:p>
            <a:pPr algn="just"/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Android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596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/>
        </p:nvSpPr>
        <p:spPr>
          <a:xfrm>
            <a:off x="1200582" y="45132"/>
            <a:ext cx="662686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GỒM </a:t>
            </a:r>
            <a:r>
              <a:rPr lang="en-US" sz="28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BƯỚC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3"/>
          <p:cNvSpPr>
            <a:spLocks noGrp="1"/>
          </p:cNvSpPr>
          <p:nvPr/>
        </p:nvSpPr>
        <p:spPr>
          <a:xfrm>
            <a:off x="539552" y="506505"/>
            <a:ext cx="722884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Bước 1</a:t>
            </a:r>
            <a:r>
              <a:rPr lang="en-US" sz="2000" dirty="0">
                <a:solidFill>
                  <a:srgbClr val="98DFBB">
                    <a:lumMod val="50000"/>
                  </a:srgbClr>
                </a:solidFill>
                <a:latin typeface="Arial"/>
              </a:rPr>
              <a:t>: </a:t>
            </a:r>
            <a:r>
              <a:rPr lang="en-US" sz="2000" dirty="0" err="1">
                <a:solidFill>
                  <a:srgbClr val="98DFBB">
                    <a:lumMod val="50000"/>
                  </a:srgbClr>
                </a:solidFill>
                <a:latin typeface="Arial"/>
              </a:rPr>
              <a:t>Tạo</a:t>
            </a:r>
            <a:r>
              <a:rPr lang="en-US" sz="2000" dirty="0">
                <a:solidFill>
                  <a:srgbClr val="98DFBB">
                    <a:lumMod val="50000"/>
                  </a:srgbClr>
                </a:solidFill>
                <a:latin typeface="Arial"/>
              </a:rPr>
              <a:t> file keystore (.</a:t>
            </a:r>
            <a:r>
              <a:rPr lang="en-US" sz="2000" dirty="0" err="1">
                <a:solidFill>
                  <a:srgbClr val="98DFBB">
                    <a:lumMod val="50000"/>
                  </a:srgbClr>
                </a:solidFill>
                <a:latin typeface="Arial"/>
              </a:rPr>
              <a:t>jks</a:t>
            </a:r>
            <a:r>
              <a:rPr lang="en-US" sz="2000" dirty="0">
                <a:solidFill>
                  <a:srgbClr val="98DFBB">
                    <a:lumMod val="50000"/>
                  </a:srgbClr>
                </a:solidFill>
                <a:latin typeface="Arial"/>
              </a:rPr>
              <a:t>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98DFBB">
                  <a:lumMod val="50000"/>
                </a:srgbClr>
              </a:solidFill>
              <a:effectLst/>
              <a:uLnTx/>
              <a:uFillTx/>
              <a:latin typeface="Arial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B8E5464-A732-4B46-8324-DC61D6FFAAE8}"/>
              </a:ext>
            </a:extLst>
          </p:cNvPr>
          <p:cNvSpPr txBox="1"/>
          <p:nvPr/>
        </p:nvSpPr>
        <p:spPr>
          <a:xfrm>
            <a:off x="1200582" y="1380383"/>
            <a:ext cx="2239409" cy="125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E0F12E2-A0C8-4B36-8473-C7F1DD161768}"/>
              </a:ext>
            </a:extLst>
          </p:cNvPr>
          <p:cNvSpPr txBox="1"/>
          <p:nvPr/>
        </p:nvSpPr>
        <p:spPr>
          <a:xfrm>
            <a:off x="655528" y="981373"/>
            <a:ext cx="57423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Vào</a:t>
            </a:r>
            <a:r>
              <a:rPr lang="en-US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 menu Build/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chọn</a:t>
            </a:r>
            <a:r>
              <a:rPr lang="en-US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 Generate Signed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APK</a:t>
            </a:r>
            <a:r>
              <a:rPr lang="en-US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…: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5875FACB-A4C5-4ED1-A51F-33B6516CD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991" y="1596967"/>
            <a:ext cx="2140121" cy="274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9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/>
        </p:nvSpPr>
        <p:spPr>
          <a:xfrm>
            <a:off x="1200582" y="45132"/>
            <a:ext cx="662686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GỒM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BƯỚC </a:t>
            </a:r>
          </a:p>
        </p:txBody>
      </p:sp>
      <p:sp>
        <p:nvSpPr>
          <p:cNvPr id="6" name="Text Placeholder 3"/>
          <p:cNvSpPr>
            <a:spLocks noGrp="1"/>
          </p:cNvSpPr>
          <p:nvPr/>
        </p:nvSpPr>
        <p:spPr>
          <a:xfrm>
            <a:off x="539552" y="506505"/>
            <a:ext cx="722884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Bước 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Tạo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 file keystore (.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jks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B8E5464-A732-4B46-8324-DC61D6FFAAE8}"/>
              </a:ext>
            </a:extLst>
          </p:cNvPr>
          <p:cNvSpPr txBox="1"/>
          <p:nvPr/>
        </p:nvSpPr>
        <p:spPr>
          <a:xfrm>
            <a:off x="1200582" y="1380383"/>
            <a:ext cx="2239409" cy="125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96AEDC9-A496-4D04-A9F0-110EA2736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1442746"/>
            <a:ext cx="3998279" cy="326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2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/>
        </p:nvSpPr>
        <p:spPr>
          <a:xfrm>
            <a:off x="1200582" y="45132"/>
            <a:ext cx="662686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GỒM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BƯỚC </a:t>
            </a:r>
          </a:p>
        </p:txBody>
      </p:sp>
      <p:sp>
        <p:nvSpPr>
          <p:cNvPr id="6" name="Text Placeholder 3"/>
          <p:cNvSpPr>
            <a:spLocks noGrp="1"/>
          </p:cNvSpPr>
          <p:nvPr/>
        </p:nvSpPr>
        <p:spPr>
          <a:xfrm>
            <a:off x="539552" y="506505"/>
            <a:ext cx="722884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Bước 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Tạo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 file keystore (.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jks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B8E5464-A732-4B46-8324-DC61D6FFAAE8}"/>
              </a:ext>
            </a:extLst>
          </p:cNvPr>
          <p:cNvSpPr txBox="1"/>
          <p:nvPr/>
        </p:nvSpPr>
        <p:spPr>
          <a:xfrm>
            <a:off x="1200582" y="1380383"/>
            <a:ext cx="2239409" cy="125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3128844-58C1-41D1-BBD9-AA582F625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994" y="1456780"/>
            <a:ext cx="4306035" cy="34625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E0F12E2-A0C8-4B36-8473-C7F1DD161768}"/>
              </a:ext>
            </a:extLst>
          </p:cNvPr>
          <p:cNvSpPr txBox="1"/>
          <p:nvPr/>
        </p:nvSpPr>
        <p:spPr>
          <a:xfrm>
            <a:off x="655528" y="981373"/>
            <a:ext cx="7660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Mục Key store path: Là nơi lưu trữ key, bạn nhấn vào nút “Create </a:t>
            </a:r>
            <a:r>
              <a:rPr lang="en-US" b="0" i="0" smtClean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vi-VN" b="0" i="0" smtClean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en-US" dirty="0" smtClean="0">
                <a:solidFill>
                  <a:srgbClr val="212529"/>
                </a:solidFill>
                <a:latin typeface="Arial" panose="020B0604020202020204" pitchFamily="34" charset="0"/>
              </a:rPr>
              <a:t>w…</a:t>
            </a:r>
            <a:r>
              <a:rPr lang="vi-VN" b="0" i="0" dirty="0" smtClean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”: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148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/>
        </p:nvSpPr>
        <p:spPr>
          <a:xfrm>
            <a:off x="1200582" y="45132"/>
            <a:ext cx="662686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GỒM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BƯỚC </a:t>
            </a:r>
          </a:p>
        </p:txBody>
      </p:sp>
      <p:sp>
        <p:nvSpPr>
          <p:cNvPr id="6" name="Text Placeholder 3"/>
          <p:cNvSpPr>
            <a:spLocks noGrp="1"/>
          </p:cNvSpPr>
          <p:nvPr/>
        </p:nvSpPr>
        <p:spPr>
          <a:xfrm>
            <a:off x="539552" y="506505"/>
            <a:ext cx="722884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Bước 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Tạo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 file keystore (.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jks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B8E5464-A732-4B46-8324-DC61D6FFAAE8}"/>
              </a:ext>
            </a:extLst>
          </p:cNvPr>
          <p:cNvSpPr txBox="1"/>
          <p:nvPr/>
        </p:nvSpPr>
        <p:spPr>
          <a:xfrm>
            <a:off x="1200582" y="1380383"/>
            <a:ext cx="2239409" cy="125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FD4BD3A-6ED9-4C73-A7E7-64FE56976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1275606"/>
            <a:ext cx="3203068" cy="341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0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/>
        </p:nvSpPr>
        <p:spPr>
          <a:xfrm>
            <a:off x="1200582" y="45132"/>
            <a:ext cx="662686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GỒM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BƯỚC </a:t>
            </a:r>
          </a:p>
        </p:txBody>
      </p:sp>
      <p:sp>
        <p:nvSpPr>
          <p:cNvPr id="6" name="Text Placeholder 3"/>
          <p:cNvSpPr>
            <a:spLocks noGrp="1"/>
          </p:cNvSpPr>
          <p:nvPr/>
        </p:nvSpPr>
        <p:spPr>
          <a:xfrm>
            <a:off x="539552" y="506505"/>
            <a:ext cx="722884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Bước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2.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Nhúng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 Keystore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vào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 file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apk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98DFBB">
                  <a:lumMod val="50000"/>
                </a:srgbClr>
              </a:solidFill>
              <a:effectLst/>
              <a:uLnTx/>
              <a:uFillTx/>
              <a:latin typeface="Arial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B8E5464-A732-4B46-8324-DC61D6FFAAE8}"/>
              </a:ext>
            </a:extLst>
          </p:cNvPr>
          <p:cNvSpPr txBox="1"/>
          <p:nvPr/>
        </p:nvSpPr>
        <p:spPr>
          <a:xfrm>
            <a:off x="1200582" y="1380383"/>
            <a:ext cx="2239409" cy="125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E0F12E2-A0C8-4B36-8473-C7F1DD161768}"/>
              </a:ext>
            </a:extLst>
          </p:cNvPr>
          <p:cNvSpPr txBox="1"/>
          <p:nvPr/>
        </p:nvSpPr>
        <p:spPr>
          <a:xfrm>
            <a:off x="655528" y="981373"/>
            <a:ext cx="7444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Sau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khi</a:t>
            </a:r>
            <a:r>
              <a:rPr lang="en-US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đặt</a:t>
            </a:r>
            <a:r>
              <a:rPr lang="en-US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tên</a:t>
            </a:r>
            <a:r>
              <a:rPr lang="en-US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 file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rồi</a:t>
            </a:r>
            <a:r>
              <a:rPr lang="en-US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nhấn</a:t>
            </a:r>
            <a:r>
              <a:rPr lang="en-US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 OK 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F6C1C28-11AB-4CBD-A0A7-4AEC15276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768" y="1345720"/>
            <a:ext cx="3124384" cy="324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3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/>
        </p:nvSpPr>
        <p:spPr>
          <a:xfrm>
            <a:off x="1200582" y="45132"/>
            <a:ext cx="662686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GỒM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BƯỚC </a:t>
            </a:r>
          </a:p>
        </p:txBody>
      </p:sp>
      <p:sp>
        <p:nvSpPr>
          <p:cNvPr id="6" name="Text Placeholder 3"/>
          <p:cNvSpPr>
            <a:spLocks noGrp="1"/>
          </p:cNvSpPr>
          <p:nvPr/>
        </p:nvSpPr>
        <p:spPr>
          <a:xfrm>
            <a:off x="539552" y="635573"/>
            <a:ext cx="722884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Bước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3.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Chuyển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 file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apk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từ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 debug -&gt; release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98DFBB">
                  <a:lumMod val="50000"/>
                </a:srgbClr>
              </a:solidFill>
              <a:effectLst/>
              <a:uLnTx/>
              <a:uFillTx/>
              <a:latin typeface="Arial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B8E5464-A732-4B46-8324-DC61D6FFAAE8}"/>
              </a:ext>
            </a:extLst>
          </p:cNvPr>
          <p:cNvSpPr txBox="1"/>
          <p:nvPr/>
        </p:nvSpPr>
        <p:spPr>
          <a:xfrm>
            <a:off x="1200582" y="1380383"/>
            <a:ext cx="2239409" cy="125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BC7B287-39C3-420B-9414-125467B15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941459"/>
            <a:ext cx="4905147" cy="388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6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/>
        </p:nvSpPr>
        <p:spPr>
          <a:xfrm>
            <a:off x="1200582" y="45132"/>
            <a:ext cx="662686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GỒM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BƯỚC </a:t>
            </a:r>
          </a:p>
        </p:txBody>
      </p:sp>
      <p:sp>
        <p:nvSpPr>
          <p:cNvPr id="6" name="Text Placeholder 3"/>
          <p:cNvSpPr>
            <a:spLocks noGrp="1"/>
          </p:cNvSpPr>
          <p:nvPr/>
        </p:nvSpPr>
        <p:spPr>
          <a:xfrm>
            <a:off x="1157452" y="659630"/>
            <a:ext cx="722884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err="1">
                <a:solidFill>
                  <a:srgbClr val="98DFBB">
                    <a:lumMod val="50000"/>
                  </a:srgbClr>
                </a:solidFill>
                <a:latin typeface="Arial"/>
              </a:rPr>
              <a:t>Kết</a:t>
            </a:r>
            <a:r>
              <a:rPr lang="en-US" sz="2000" dirty="0">
                <a:solidFill>
                  <a:srgbClr val="98DFBB">
                    <a:lumMod val="50000"/>
                  </a:srgbClr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98DFBB">
                    <a:lumMod val="50000"/>
                  </a:srgbClr>
                </a:solidFill>
                <a:latin typeface="Arial"/>
              </a:rPr>
              <a:t>quả</a:t>
            </a:r>
            <a:r>
              <a:rPr lang="en-US" sz="2000" dirty="0">
                <a:solidFill>
                  <a:srgbClr val="98DFBB">
                    <a:lumMod val="50000"/>
                  </a:srgbClr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98DFBB">
                    <a:lumMod val="50000"/>
                  </a:srgbClr>
                </a:solidFill>
                <a:latin typeface="Arial"/>
              </a:rPr>
              <a:t>thực</a:t>
            </a:r>
            <a:r>
              <a:rPr lang="en-US" sz="2000" dirty="0">
                <a:solidFill>
                  <a:srgbClr val="98DFBB">
                    <a:lumMod val="50000"/>
                  </a:srgbClr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98DFBB">
                    <a:lumMod val="50000"/>
                  </a:srgbClr>
                </a:solidFill>
                <a:latin typeface="Arial"/>
              </a:rPr>
              <a:t>hiện</a:t>
            </a:r>
            <a:r>
              <a:rPr lang="en-US" sz="2000" dirty="0">
                <a:solidFill>
                  <a:srgbClr val="98DFBB">
                    <a:lumMod val="50000"/>
                  </a:srgbClr>
                </a:solidFill>
                <a:latin typeface="Arial"/>
              </a:rPr>
              <a:t>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98DFBB">
                  <a:lumMod val="50000"/>
                </a:srgbClr>
              </a:solidFill>
              <a:effectLst/>
              <a:uLnTx/>
              <a:uFillTx/>
              <a:latin typeface="Arial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B8E5464-A732-4B46-8324-DC61D6FFAAE8}"/>
              </a:ext>
            </a:extLst>
          </p:cNvPr>
          <p:cNvSpPr txBox="1"/>
          <p:nvPr/>
        </p:nvSpPr>
        <p:spPr>
          <a:xfrm>
            <a:off x="1200582" y="1380383"/>
            <a:ext cx="2239409" cy="125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C88F912-A12A-4DE9-936E-1A84D089D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617199"/>
            <a:ext cx="6016368" cy="232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9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: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07704" y="1347614"/>
            <a:ext cx="6120680" cy="2016224"/>
          </a:xfrm>
        </p:spPr>
        <p:txBody>
          <a:bodyPr/>
          <a:lstStyle/>
          <a:p>
            <a:pPr marL="0" indent="0" algn="l">
              <a:lnSpc>
                <a:spcPct val="150000"/>
              </a:lnSpc>
            </a:pPr>
            <a:endParaRPr lang="en-US" sz="2500" dirty="0">
              <a:latin typeface="+mj-lt"/>
            </a:endParaRPr>
          </a:p>
          <a:p>
            <a:pPr marL="0" indent="0" algn="l">
              <a:lnSpc>
                <a:spcPct val="150000"/>
              </a:lnSpc>
            </a:pPr>
            <a:endParaRPr lang="en-US" sz="2500" dirty="0">
              <a:latin typeface="+mj-lt"/>
            </a:endParaRPr>
          </a:p>
          <a:p>
            <a:pPr marL="0" indent="0" algn="l">
              <a:lnSpc>
                <a:spcPct val="150000"/>
              </a:lnSpc>
            </a:pPr>
            <a:endParaRPr lang="en-US" sz="2500" dirty="0">
              <a:latin typeface="+mj-lt"/>
            </a:endParaRPr>
          </a:p>
          <a:p>
            <a:pPr marL="0" indent="0" algn="l">
              <a:lnSpc>
                <a:spcPct val="150000"/>
              </a:lnSpc>
            </a:pPr>
            <a:endParaRPr lang="en-US" sz="2500" dirty="0">
              <a:latin typeface="+mj-lt"/>
            </a:endParaRPr>
          </a:p>
          <a:p>
            <a:pPr marL="0" indent="0" algn="l">
              <a:lnSpc>
                <a:spcPct val="150000"/>
              </a:lnSpc>
            </a:pPr>
            <a:r>
              <a:rPr lang="vi-VN" sz="2500" dirty="0">
                <a:latin typeface="+mj-lt"/>
              </a:rPr>
              <a:t>Nguyễn Mai Chí Trung  - 5951071112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500" dirty="0">
                <a:latin typeface="+mj-lt"/>
              </a:rPr>
              <a:t>Phạm Trọng Trường </a:t>
            </a:r>
            <a:r>
              <a:rPr lang="en-US" sz="2500" dirty="0">
                <a:latin typeface="+mj-lt"/>
              </a:rPr>
              <a:t>   </a:t>
            </a:r>
            <a:r>
              <a:rPr lang="vi-VN" sz="2500" dirty="0">
                <a:latin typeface="+mj-lt"/>
              </a:rPr>
              <a:t> - 5951071113</a:t>
            </a:r>
          </a:p>
          <a:p>
            <a:pPr marL="0" indent="0" algn="l">
              <a:lnSpc>
                <a:spcPct val="150000"/>
              </a:lnSpc>
            </a:pPr>
            <a:r>
              <a:rPr lang="vi-VN" sz="2500" dirty="0">
                <a:latin typeface="+mj-lt"/>
              </a:rPr>
              <a:t>Nguyễn Hoàng Vương - 5951071124</a:t>
            </a:r>
          </a:p>
          <a:p>
            <a:pPr marL="0" indent="0" algn="l">
              <a:lnSpc>
                <a:spcPct val="150000"/>
              </a:lnSpc>
            </a:pPr>
            <a:endParaRPr lang="vi-VN" sz="2500" dirty="0">
              <a:latin typeface="+mj-l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vi-VN" sz="2500" dirty="0">
              <a:latin typeface="+mj-l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vi-VN" sz="25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431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4"/>
          <p:cNvSpPr/>
          <p:nvPr/>
        </p:nvSpPr>
        <p:spPr>
          <a:xfrm>
            <a:off x="1979712" y="2187029"/>
            <a:ext cx="755335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9AD3E9"/>
                </a:solidFill>
                <a:effectLst/>
                <a:uLnTx/>
                <a:uFillTx/>
                <a:latin typeface="HP-Cassia" panose="020B0603050302020204" charset="0"/>
                <a:cs typeface="HP-Cassia" panose="020B0603050302020204" charset="0"/>
              </a:rPr>
              <a:t>03</a:t>
            </a:r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23928" y="1583700"/>
            <a:ext cx="6227360" cy="2016224"/>
          </a:xfrm>
        </p:spPr>
        <p:txBody>
          <a:bodyPr/>
          <a:lstStyle/>
          <a:p>
            <a:r>
              <a:rPr lang="en-US" altLang="ko-KR" dirty="0"/>
              <a:t>C</a:t>
            </a:r>
            <a:r>
              <a:rPr lang="vi-VN" altLang="ko-KR" dirty="0"/>
              <a:t>ách thức </a:t>
            </a:r>
            <a:endParaRPr lang="en-US" altLang="ko-KR" dirty="0"/>
          </a:p>
          <a:p>
            <a:r>
              <a:rPr lang="vi-VN" altLang="ko-KR" dirty="0"/>
              <a:t>đưa ứng dụng Android</a:t>
            </a:r>
            <a:endParaRPr lang="en-US" altLang="ko-KR" dirty="0"/>
          </a:p>
          <a:p>
            <a:r>
              <a:rPr lang="vi-VN" altLang="ko-KR" dirty="0"/>
              <a:t>lên</a:t>
            </a:r>
            <a:r>
              <a:rPr lang="en-US" altLang="ko-KR" dirty="0"/>
              <a:t> </a:t>
            </a:r>
            <a:r>
              <a:rPr lang="vi-VN" altLang="ko-KR" dirty="0"/>
              <a:t>Google Play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17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/>
        </p:nvSpPr>
        <p:spPr>
          <a:xfrm>
            <a:off x="1200582" y="45132"/>
            <a:ext cx="662686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GỒM 7 BƯỚC </a:t>
            </a:r>
          </a:p>
        </p:txBody>
      </p:sp>
      <p:sp>
        <p:nvSpPr>
          <p:cNvPr id="6" name="Text Placeholder 3"/>
          <p:cNvSpPr>
            <a:spLocks noGrp="1"/>
          </p:cNvSpPr>
          <p:nvPr/>
        </p:nvSpPr>
        <p:spPr>
          <a:xfrm>
            <a:off x="1619672" y="3435844"/>
            <a:ext cx="722884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Bước 1: Tạo tài khoản Google </a:t>
            </a:r>
            <a:r>
              <a:rPr kumimoji="0" lang="vi-V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Developer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98DFBB">
                  <a:lumMod val="50000"/>
                </a:srgbClr>
              </a:solidFill>
              <a:effectLst/>
              <a:uLnTx/>
              <a:uFillTx/>
              <a:latin typeface="Arial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defRPr/>
            </a:pPr>
            <a:r>
              <a:rPr lang="vi-VN" sz="2000" dirty="0">
                <a:solidFill>
                  <a:srgbClr val="98DFBB">
                    <a:lumMod val="50000"/>
                  </a:srgbClr>
                </a:solidFill>
              </a:rPr>
              <a:t>Bước 2: Tạo app mới và điền thông tin mô tả </a:t>
            </a:r>
            <a:endParaRPr lang="en-US" sz="2000" dirty="0" smtClean="0">
              <a:solidFill>
                <a:srgbClr val="98DFBB">
                  <a:lumMod val="50000"/>
                </a:srgbClr>
              </a:solidFill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vi-VN" sz="2000" dirty="0">
                <a:solidFill>
                  <a:srgbClr val="98DFBB">
                    <a:lumMod val="50000"/>
                  </a:srgbClr>
                </a:solidFill>
              </a:rPr>
              <a:t>Bước 3: Upload logo và Screenshot ứng </a:t>
            </a:r>
            <a:r>
              <a:rPr lang="vi-VN" sz="2000" dirty="0" smtClean="0">
                <a:solidFill>
                  <a:srgbClr val="98DFBB">
                    <a:lumMod val="50000"/>
                  </a:srgbClr>
                </a:solidFill>
              </a:rPr>
              <a:t>dụng</a:t>
            </a:r>
            <a:endParaRPr lang="en-US" sz="2000" dirty="0" smtClean="0">
              <a:solidFill>
                <a:srgbClr val="98DFBB">
                  <a:lumMod val="50000"/>
                </a:srgbClr>
              </a:solidFill>
            </a:endParaRPr>
          </a:p>
          <a:p>
            <a:pPr algn="l">
              <a:lnSpc>
                <a:spcPct val="150000"/>
              </a:lnSpc>
              <a:defRPr/>
            </a:pPr>
            <a:r>
              <a:rPr lang="vi-VN" sz="2000" dirty="0">
                <a:solidFill>
                  <a:srgbClr val="98DFBB">
                    <a:lumMod val="50000"/>
                  </a:srgbClr>
                </a:solidFill>
              </a:rPr>
              <a:t>Bước </a:t>
            </a:r>
            <a:r>
              <a:rPr lang="en-US" sz="2000" dirty="0">
                <a:solidFill>
                  <a:srgbClr val="98DFBB">
                    <a:lumMod val="50000"/>
                  </a:srgbClr>
                </a:solidFill>
              </a:rPr>
              <a:t>4</a:t>
            </a:r>
            <a:r>
              <a:rPr lang="vi-VN" sz="2000" dirty="0">
                <a:solidFill>
                  <a:srgbClr val="98DFBB">
                    <a:lumMod val="50000"/>
                  </a:srgbClr>
                </a:solidFill>
              </a:rPr>
              <a:t>: </a:t>
            </a:r>
            <a:r>
              <a:rPr lang="en-US" sz="2000" dirty="0" err="1">
                <a:solidFill>
                  <a:srgbClr val="98DFBB">
                    <a:lumMod val="50000"/>
                  </a:srgbClr>
                </a:solidFill>
              </a:rPr>
              <a:t>Thiết</a:t>
            </a:r>
            <a:r>
              <a:rPr lang="en-US" sz="2000" dirty="0">
                <a:solidFill>
                  <a:srgbClr val="98DFBB">
                    <a:lumMod val="50000"/>
                  </a:srgbClr>
                </a:solidFill>
              </a:rPr>
              <a:t> </a:t>
            </a:r>
            <a:r>
              <a:rPr lang="en-US" sz="2000" dirty="0" err="1">
                <a:solidFill>
                  <a:srgbClr val="98DFBB">
                    <a:lumMod val="50000"/>
                  </a:srgbClr>
                </a:solidFill>
              </a:rPr>
              <a:t>lập</a:t>
            </a:r>
            <a:r>
              <a:rPr lang="en-US" sz="2000" dirty="0">
                <a:solidFill>
                  <a:srgbClr val="98DFBB">
                    <a:lumMod val="50000"/>
                  </a:srgbClr>
                </a:solidFill>
              </a:rPr>
              <a:t> </a:t>
            </a:r>
            <a:r>
              <a:rPr lang="en-US" sz="2000" dirty="0" err="1">
                <a:solidFill>
                  <a:srgbClr val="98DFBB">
                    <a:lumMod val="50000"/>
                  </a:srgbClr>
                </a:solidFill>
              </a:rPr>
              <a:t>nội</a:t>
            </a:r>
            <a:r>
              <a:rPr lang="en-US" sz="2000" dirty="0">
                <a:solidFill>
                  <a:srgbClr val="98DFBB">
                    <a:lumMod val="50000"/>
                  </a:srgbClr>
                </a:solidFill>
              </a:rPr>
              <a:t> dung </a:t>
            </a:r>
            <a:r>
              <a:rPr lang="en-US" sz="2000" dirty="0" err="1">
                <a:solidFill>
                  <a:srgbClr val="98DFBB">
                    <a:lumMod val="50000"/>
                  </a:srgbClr>
                </a:solidFill>
              </a:rPr>
              <a:t>ứng</a:t>
            </a:r>
            <a:r>
              <a:rPr lang="en-US" sz="2000" dirty="0">
                <a:solidFill>
                  <a:srgbClr val="98DFBB">
                    <a:lumMod val="50000"/>
                  </a:srgbClr>
                </a:solidFill>
              </a:rPr>
              <a:t> </a:t>
            </a:r>
            <a:r>
              <a:rPr lang="en-US" sz="2000" dirty="0" err="1">
                <a:solidFill>
                  <a:srgbClr val="98DFBB">
                    <a:lumMod val="50000"/>
                  </a:srgbClr>
                </a:solidFill>
              </a:rPr>
              <a:t>dụng</a:t>
            </a:r>
            <a:r>
              <a:rPr lang="en-US" sz="2000" dirty="0">
                <a:solidFill>
                  <a:srgbClr val="98DFBB">
                    <a:lumMod val="50000"/>
                  </a:srgbClr>
                </a:solidFill>
              </a:rPr>
              <a:t> (App content) </a:t>
            </a:r>
            <a:endParaRPr lang="en-US" sz="2000" dirty="0" smtClean="0">
              <a:solidFill>
                <a:srgbClr val="98DFBB">
                  <a:lumMod val="50000"/>
                </a:srgbClr>
              </a:solidFill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vi-VN" sz="2000" dirty="0">
                <a:solidFill>
                  <a:srgbClr val="98DFBB">
                    <a:lumMod val="50000"/>
                  </a:srgbClr>
                </a:solidFill>
              </a:rPr>
              <a:t>Bước </a:t>
            </a:r>
            <a:r>
              <a:rPr lang="en-US" sz="2000" dirty="0">
                <a:solidFill>
                  <a:srgbClr val="98DFBB">
                    <a:lumMod val="50000"/>
                  </a:srgbClr>
                </a:solidFill>
              </a:rPr>
              <a:t>5</a:t>
            </a:r>
            <a:r>
              <a:rPr lang="vi-VN" sz="2000" dirty="0">
                <a:solidFill>
                  <a:srgbClr val="98DFBB">
                    <a:lumMod val="50000"/>
                  </a:srgbClr>
                </a:solidFill>
              </a:rPr>
              <a:t>:</a:t>
            </a:r>
            <a:r>
              <a:rPr lang="en-US" sz="2000" dirty="0">
                <a:solidFill>
                  <a:srgbClr val="98DFBB">
                    <a:lumMod val="50000"/>
                  </a:srgbClr>
                </a:solidFill>
              </a:rPr>
              <a:t> </a:t>
            </a:r>
            <a:r>
              <a:rPr lang="en-US" sz="2000" dirty="0" err="1">
                <a:solidFill>
                  <a:srgbClr val="98DFBB">
                    <a:lumMod val="50000"/>
                  </a:srgbClr>
                </a:solidFill>
              </a:rPr>
              <a:t>Cài</a:t>
            </a:r>
            <a:r>
              <a:rPr lang="en-US" sz="2000" dirty="0">
                <a:solidFill>
                  <a:srgbClr val="98DFBB">
                    <a:lumMod val="50000"/>
                  </a:srgbClr>
                </a:solidFill>
              </a:rPr>
              <a:t> </a:t>
            </a:r>
            <a:r>
              <a:rPr lang="en-US" sz="2000" dirty="0" err="1">
                <a:solidFill>
                  <a:srgbClr val="98DFBB">
                    <a:lumMod val="50000"/>
                  </a:srgbClr>
                </a:solidFill>
              </a:rPr>
              <a:t>đặt</a:t>
            </a:r>
            <a:r>
              <a:rPr lang="en-US" sz="2000" dirty="0">
                <a:solidFill>
                  <a:srgbClr val="98DFBB">
                    <a:lumMod val="50000"/>
                  </a:srgbClr>
                </a:solidFill>
              </a:rPr>
              <a:t> store</a:t>
            </a:r>
            <a:r>
              <a:rPr lang="en-US" sz="2000" dirty="0" smtClean="0">
                <a:solidFill>
                  <a:srgbClr val="98DFBB">
                    <a:lumMod val="50000"/>
                  </a:srgbClr>
                </a:solidFill>
              </a:rPr>
              <a:t>.</a:t>
            </a:r>
          </a:p>
          <a:p>
            <a:pPr algn="l">
              <a:lnSpc>
                <a:spcPct val="150000"/>
              </a:lnSpc>
              <a:defRPr/>
            </a:pPr>
            <a:r>
              <a:rPr lang="vi-VN" sz="2000" dirty="0">
                <a:solidFill>
                  <a:srgbClr val="98DFBB">
                    <a:lumMod val="50000"/>
                  </a:srgbClr>
                </a:solidFill>
              </a:rPr>
              <a:t>Bước </a:t>
            </a:r>
            <a:r>
              <a:rPr lang="en-US" sz="2000" dirty="0">
                <a:solidFill>
                  <a:srgbClr val="98DFBB">
                    <a:lumMod val="50000"/>
                  </a:srgbClr>
                </a:solidFill>
              </a:rPr>
              <a:t>6</a:t>
            </a:r>
            <a:r>
              <a:rPr lang="vi-VN" sz="2000" dirty="0">
                <a:solidFill>
                  <a:srgbClr val="98DFBB">
                    <a:lumMod val="50000"/>
                  </a:srgbClr>
                </a:solidFill>
              </a:rPr>
              <a:t>: Đăng kí ứng dụng miễn phí hay trả phí</a:t>
            </a:r>
            <a:r>
              <a:rPr lang="en-US" sz="2000" dirty="0">
                <a:solidFill>
                  <a:srgbClr val="98DFBB">
                    <a:lumMod val="50000"/>
                  </a:srgbClr>
                </a:solidFill>
              </a:rPr>
              <a:t>. </a:t>
            </a:r>
            <a:endParaRPr lang="en-US" sz="2000" dirty="0" smtClean="0">
              <a:solidFill>
                <a:srgbClr val="98DFBB">
                  <a:lumMod val="50000"/>
                </a:srgbClr>
              </a:solidFill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vi-VN" sz="2000" dirty="0">
                <a:solidFill>
                  <a:srgbClr val="98DFBB">
                    <a:lumMod val="50000"/>
                  </a:srgbClr>
                </a:solidFill>
              </a:rPr>
              <a:t>B</a:t>
            </a:r>
            <a:r>
              <a:rPr lang="en-US" sz="2000" dirty="0" err="1">
                <a:solidFill>
                  <a:srgbClr val="98DFBB">
                    <a:lumMod val="50000"/>
                  </a:srgbClr>
                </a:solidFill>
              </a:rPr>
              <a:t>ước</a:t>
            </a:r>
            <a:r>
              <a:rPr lang="en-US" sz="2000" dirty="0">
                <a:solidFill>
                  <a:srgbClr val="98DFBB">
                    <a:lumMod val="50000"/>
                  </a:srgbClr>
                </a:solidFill>
              </a:rPr>
              <a:t> 7: </a:t>
            </a:r>
            <a:r>
              <a:rPr lang="vi-VN" sz="2000" dirty="0">
                <a:solidFill>
                  <a:srgbClr val="98DFBB">
                    <a:lumMod val="50000"/>
                  </a:srgbClr>
                </a:solidFill>
              </a:rPr>
              <a:t>Tiến hành upload APK lên Store</a:t>
            </a:r>
            <a:r>
              <a:rPr lang="en-US" sz="2000" dirty="0">
                <a:solidFill>
                  <a:srgbClr val="98DFBB">
                    <a:lumMod val="50000"/>
                  </a:srgbClr>
                </a:solidFill>
              </a:rPr>
              <a:t>. </a:t>
            </a:r>
          </a:p>
          <a:p>
            <a:pPr algn="l">
              <a:defRPr/>
            </a:pPr>
            <a:endParaRPr lang="en-US" sz="2000" dirty="0">
              <a:solidFill>
                <a:srgbClr val="98DFBB">
                  <a:lumMod val="50000"/>
                </a:srgbClr>
              </a:solidFill>
            </a:endParaRPr>
          </a:p>
          <a:p>
            <a:pPr lvl="0" algn="l">
              <a:defRPr/>
            </a:pPr>
            <a:endParaRPr lang="en-US" sz="2000" dirty="0">
              <a:solidFill>
                <a:srgbClr val="98DFBB">
                  <a:lumMod val="50000"/>
                </a:srgbClr>
              </a:solidFill>
            </a:endParaRPr>
          </a:p>
          <a:p>
            <a:pPr algn="l">
              <a:defRPr/>
            </a:pPr>
            <a:endParaRPr lang="en-US" sz="2000" dirty="0">
              <a:solidFill>
                <a:srgbClr val="98DFBB">
                  <a:lumMod val="50000"/>
                </a:srgbClr>
              </a:solidFill>
            </a:endParaRPr>
          </a:p>
          <a:p>
            <a:pPr lvl="0" algn="l">
              <a:defRPr/>
            </a:pPr>
            <a:r>
              <a:rPr lang="en-US" sz="2000" dirty="0" smtClean="0">
                <a:solidFill>
                  <a:srgbClr val="98DFBB">
                    <a:lumMod val="50000"/>
                  </a:srgbClr>
                </a:solidFill>
              </a:rPr>
              <a:t> </a:t>
            </a:r>
            <a:endParaRPr lang="en-US" sz="2000" dirty="0">
              <a:solidFill>
                <a:srgbClr val="98DFBB">
                  <a:lumMod val="50000"/>
                </a:srgbClr>
              </a:solidFill>
            </a:endParaRPr>
          </a:p>
          <a:p>
            <a:pPr algn="l">
              <a:defRPr/>
            </a:pPr>
            <a:r>
              <a:rPr lang="en-US" sz="2000" dirty="0" smtClean="0">
                <a:solidFill>
                  <a:srgbClr val="98DFBB">
                    <a:lumMod val="50000"/>
                  </a:srgbClr>
                </a:solidFill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98DFBB">
                  <a:lumMod val="50000"/>
                </a:srgbClr>
              </a:solidFill>
              <a:effectLst/>
              <a:uLnTx/>
              <a:uFillTx/>
              <a:latin typeface="Arial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4"/>
          <p:cNvSpPr/>
          <p:nvPr/>
        </p:nvSpPr>
        <p:spPr>
          <a:xfrm>
            <a:off x="1979712" y="2187029"/>
            <a:ext cx="755335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9AD3E9"/>
                </a:solidFill>
                <a:effectLst/>
                <a:uLnTx/>
                <a:uFillTx/>
                <a:latin typeface="HP-Cassia" panose="020B0603050302020204" charset="0"/>
                <a:cs typeface="HP-Cassia" panose="020B0603050302020204" charset="0"/>
              </a:rPr>
              <a:t>04</a:t>
            </a:r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23928" y="1583700"/>
            <a:ext cx="6227360" cy="2016224"/>
          </a:xfrm>
        </p:spPr>
        <p:txBody>
          <a:bodyPr/>
          <a:lstStyle/>
          <a:p>
            <a:r>
              <a:rPr lang="en-US" altLang="ko-KR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84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60065" y="2101850"/>
            <a:ext cx="2999740" cy="575945"/>
          </a:xfrm>
        </p:spPr>
        <p:txBody>
          <a:bodyPr/>
          <a:lstStyle/>
          <a:p>
            <a:r>
              <a:rPr lang="en-US" altLang="ko-KR" sz="3200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03700" y="2605911"/>
            <a:ext cx="2736303" cy="432048"/>
          </a:xfrm>
        </p:spPr>
        <p:txBody>
          <a:bodyPr/>
          <a:lstStyle/>
          <a:p>
            <a:pPr lvl="0"/>
            <a:r>
              <a:rPr lang="en-US" altLang="ko-KR" dirty="0"/>
              <a:t>FOR LISTENING</a:t>
            </a:r>
          </a:p>
        </p:txBody>
      </p:sp>
    </p:spTree>
    <p:extLst>
      <p:ext uri="{BB962C8B-B14F-4D97-AF65-F5344CB8AC3E}">
        <p14:creationId xmlns:p14="http://schemas.microsoft.com/office/powerpoint/2010/main" val="600091733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/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NỘI DUNG CHÍNH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13318" y="1006585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446448" y="116397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anose="020B0604020202020204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TextBox 10"/>
          <p:cNvSpPr txBox="1"/>
          <p:nvPr/>
        </p:nvSpPr>
        <p:spPr bwMode="auto">
          <a:xfrm>
            <a:off x="3207044" y="1256312"/>
            <a:ext cx="475252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QUY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TRÌNH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TRIỂN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KHAI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ỨNG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DỤNG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THỰC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TẾ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195736" y="2909396"/>
            <a:ext cx="6552728" cy="9144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15128" y="3869618"/>
            <a:ext cx="6552728" cy="914400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446448" y="307546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anose="020B0604020202020204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6" name="TextBox 10"/>
          <p:cNvSpPr txBox="1"/>
          <p:nvPr/>
        </p:nvSpPr>
        <p:spPr bwMode="auto">
          <a:xfrm>
            <a:off x="3232571" y="3167800"/>
            <a:ext cx="549194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CÁCH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THỨC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ĐƯA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ỨNG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DỤNG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LÊN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GOOGLE PLAY</a:t>
            </a:r>
          </a:p>
        </p:txBody>
      </p:sp>
      <p:sp>
        <p:nvSpPr>
          <p:cNvPr id="28" name="직사각형 39"/>
          <p:cNvSpPr/>
          <p:nvPr/>
        </p:nvSpPr>
        <p:spPr>
          <a:xfrm>
            <a:off x="2507890" y="4042088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anose="020B0604020202020204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0" name="TextBox 10"/>
          <p:cNvSpPr txBox="1"/>
          <p:nvPr/>
        </p:nvSpPr>
        <p:spPr bwMode="auto">
          <a:xfrm>
            <a:off x="3329769" y="4134421"/>
            <a:ext cx="475252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32" name="직사각형 39"/>
          <p:cNvSpPr/>
          <p:nvPr/>
        </p:nvSpPr>
        <p:spPr>
          <a:xfrm>
            <a:off x="2507890" y="4669990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anose="020B0604020202020204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EACF1EA2-CBBE-48A7-BAEC-2FE0B61F557E}"/>
              </a:ext>
            </a:extLst>
          </p:cNvPr>
          <p:cNvGrpSpPr/>
          <p:nvPr/>
        </p:nvGrpSpPr>
        <p:grpSpPr>
          <a:xfrm>
            <a:off x="2195736" y="1949174"/>
            <a:ext cx="6552728" cy="914400"/>
            <a:chOff x="1151472" y="3187501"/>
            <a:chExt cx="6552728" cy="914400"/>
          </a:xfrm>
        </p:grpSpPr>
        <p:sp>
          <p:nvSpPr>
            <p:cNvPr id="33" name="Pentagon 20">
              <a:extLst>
                <a:ext uri="{FF2B5EF4-FFF2-40B4-BE49-F238E27FC236}">
                  <a16:creationId xmlns="" xmlns:a16="http://schemas.microsoft.com/office/drawing/2014/main" id="{9B9A7A3B-0FC0-4EE4-8FB8-DE2BF328A5A4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5" name="Pentagon 21">
              <a:extLst>
                <a:ext uri="{FF2B5EF4-FFF2-40B4-BE49-F238E27FC236}">
                  <a16:creationId xmlns="" xmlns:a16="http://schemas.microsoft.com/office/drawing/2014/main" id="{DFC54637-2A67-4386-8DA8-11F31A98354F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6" name="Diamond 35">
              <a:extLst>
                <a:ext uri="{FF2B5EF4-FFF2-40B4-BE49-F238E27FC236}">
                  <a16:creationId xmlns="" xmlns:a16="http://schemas.microsoft.com/office/drawing/2014/main" id="{DEA66229-8A95-4FAD-8560-4FC9ADAEB5D9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9" name="직사각형 39">
            <a:extLst>
              <a:ext uri="{FF2B5EF4-FFF2-40B4-BE49-F238E27FC236}">
                <a16:creationId xmlns="" xmlns:a16="http://schemas.microsoft.com/office/drawing/2014/main" id="{2171B464-B0F0-4607-ACC7-3D092B4CC267}"/>
              </a:ext>
            </a:extLst>
          </p:cNvPr>
          <p:cNvSpPr/>
          <p:nvPr/>
        </p:nvSpPr>
        <p:spPr>
          <a:xfrm>
            <a:off x="2446448" y="208824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anose="020B0604020202020204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1" name="TextBox 10">
            <a:extLst>
              <a:ext uri="{FF2B5EF4-FFF2-40B4-BE49-F238E27FC236}">
                <a16:creationId xmlns="" xmlns:a16="http://schemas.microsoft.com/office/drawing/2014/main" id="{B6BFF461-CECC-48CF-993D-BED8DDBFF0C1}"/>
              </a:ext>
            </a:extLst>
          </p:cNvPr>
          <p:cNvSpPr txBox="1"/>
          <p:nvPr/>
        </p:nvSpPr>
        <p:spPr bwMode="auto">
          <a:xfrm>
            <a:off x="3176099" y="2210709"/>
            <a:ext cx="475252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600" b="1" i="0" dirty="0" err="1">
                <a:solidFill>
                  <a:srgbClr val="444444"/>
                </a:solidFill>
                <a:effectLst/>
              </a:rPr>
              <a:t>ĐÓNG</a:t>
            </a:r>
            <a:r>
              <a:rPr lang="en-US" sz="1600" b="1" i="0" dirty="0">
                <a:solidFill>
                  <a:srgbClr val="444444"/>
                </a:solidFill>
                <a:effectLst/>
              </a:rPr>
              <a:t> </a:t>
            </a:r>
            <a:r>
              <a:rPr lang="en-US" sz="1600" b="1" i="0" dirty="0" err="1">
                <a:solidFill>
                  <a:srgbClr val="444444"/>
                </a:solidFill>
                <a:effectLst/>
              </a:rPr>
              <a:t>GÓI</a:t>
            </a:r>
            <a:r>
              <a:rPr lang="en-US" sz="1600" b="1" dirty="0">
                <a:solidFill>
                  <a:srgbClr val="444444"/>
                </a:solidFill>
              </a:rPr>
              <a:t> </a:t>
            </a:r>
            <a:r>
              <a:rPr lang="en-US" sz="1600" b="1" dirty="0" err="1">
                <a:solidFill>
                  <a:srgbClr val="444444"/>
                </a:solidFill>
              </a:rPr>
              <a:t>ỨNG</a:t>
            </a:r>
            <a:r>
              <a:rPr lang="en-US" sz="1600" b="1" dirty="0">
                <a:solidFill>
                  <a:srgbClr val="444444"/>
                </a:solidFill>
              </a:rPr>
              <a:t> </a:t>
            </a:r>
            <a:r>
              <a:rPr lang="en-US" sz="1600" b="1" dirty="0" err="1">
                <a:solidFill>
                  <a:srgbClr val="444444"/>
                </a:solidFill>
              </a:rPr>
              <a:t>DỤNG</a:t>
            </a:r>
            <a:r>
              <a:rPr lang="en-US" sz="1600" b="1" dirty="0">
                <a:solidFill>
                  <a:srgbClr val="444444"/>
                </a:solidFill>
              </a:rPr>
              <a:t> ANDROID</a:t>
            </a:r>
            <a:endParaRPr lang="en-US" sz="1600" b="1" i="0" dirty="0">
              <a:solidFill>
                <a:srgbClr val="444444"/>
              </a:solidFill>
              <a:effectLst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79932" y="2098000"/>
            <a:ext cx="5264068" cy="977806"/>
          </a:xfrm>
        </p:spPr>
        <p:txBody>
          <a:bodyPr/>
          <a:lstStyle/>
          <a:p>
            <a:r>
              <a:rPr lang="en-US" altLang="ko-KR" dirty="0" err="1"/>
              <a:t>Quy</a:t>
            </a:r>
            <a:r>
              <a:rPr lang="en-US" altLang="ko-KR" dirty="0"/>
              <a:t> </a:t>
            </a:r>
            <a:r>
              <a:rPr lang="en-US" altLang="ko-KR" dirty="0" err="1"/>
              <a:t>trình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triển</a:t>
            </a:r>
            <a:r>
              <a:rPr lang="en-US" altLang="ko-KR" dirty="0"/>
              <a:t> </a:t>
            </a:r>
            <a:r>
              <a:rPr lang="en-US" altLang="ko-KR" dirty="0" err="1"/>
              <a:t>khai</a:t>
            </a:r>
            <a:r>
              <a:rPr lang="en-US" altLang="ko-KR" dirty="0"/>
              <a:t> </a:t>
            </a:r>
            <a:r>
              <a:rPr lang="en-US" altLang="ko-KR" dirty="0" err="1"/>
              <a:t>ứng</a:t>
            </a:r>
            <a:r>
              <a:rPr lang="en-US" altLang="ko-KR" dirty="0"/>
              <a:t> </a:t>
            </a:r>
            <a:r>
              <a:rPr lang="en-US" altLang="ko-KR" dirty="0" err="1"/>
              <a:t>dụng</a:t>
            </a:r>
            <a:r>
              <a:rPr lang="en-US" altLang="ko-KR" dirty="0"/>
              <a:t> </a:t>
            </a:r>
            <a:r>
              <a:rPr lang="en-US" altLang="ko-KR" dirty="0" err="1"/>
              <a:t>thực</a:t>
            </a:r>
            <a:r>
              <a:rPr lang="en-US" altLang="ko-KR" dirty="0"/>
              <a:t> </a:t>
            </a:r>
            <a:r>
              <a:rPr lang="en-US" altLang="ko-KR" dirty="0" err="1"/>
              <a:t>tế</a:t>
            </a:r>
            <a:endParaRPr lang="en-US" altLang="ko-KR" dirty="0"/>
          </a:p>
        </p:txBody>
      </p:sp>
      <p:sp>
        <p:nvSpPr>
          <p:cNvPr id="5" name="Rectangles 4"/>
          <p:cNvSpPr/>
          <p:nvPr/>
        </p:nvSpPr>
        <p:spPr>
          <a:xfrm>
            <a:off x="2030570" y="2162175"/>
            <a:ext cx="755335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4400" b="1" dirty="0">
                <a:solidFill>
                  <a:schemeClr val="accent3"/>
                </a:solidFill>
                <a:effectLst/>
                <a:latin typeface="HP-Cassia" panose="020B0603050302020204" charset="0"/>
                <a:cs typeface="HP-Cassia" panose="020B0603050302020204" charset="0"/>
              </a:rPr>
              <a:t>01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/>
        </p:nvSpPr>
        <p:spPr>
          <a:xfrm>
            <a:off x="1200582" y="229302"/>
            <a:ext cx="662686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11 </a:t>
            </a:r>
            <a:r>
              <a:rPr lang="en-US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 Placeholder 3"/>
          <p:cNvSpPr>
            <a:spLocks noGrp="1"/>
          </p:cNvSpPr>
          <p:nvPr/>
        </p:nvSpPr>
        <p:spPr>
          <a:xfrm>
            <a:off x="899592" y="843677"/>
            <a:ext cx="722884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Phân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tích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làm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rõ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mục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tiêu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B8E5464-A732-4B46-8324-DC61D6FFAAE8}"/>
              </a:ext>
            </a:extLst>
          </p:cNvPr>
          <p:cNvSpPr txBox="1"/>
          <p:nvPr/>
        </p:nvSpPr>
        <p:spPr>
          <a:xfrm>
            <a:off x="1143656" y="1491630"/>
            <a:ext cx="698477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cần xác định rõ sản phẩm, dịch vụ, phân khúc khách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hàng mà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muốn đưa ra cho người dùng.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cần nghiên cứu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kỹ thị trường, tệp khách hàng mà mình cần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tới. Sản phẩm dành cho ai, trong độ tuổi nào, thu nhập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bao nhiêu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Việc nắm rõ được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khách hàng sẽ giúp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được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chiến lược, đồng thời định hướng được 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mà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muốn thiết kế là gì.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40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/>
        </p:nvSpPr>
        <p:spPr>
          <a:xfrm>
            <a:off x="1200582" y="229302"/>
            <a:ext cx="662686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11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 Placeholder 3"/>
          <p:cNvSpPr>
            <a:spLocks noGrp="1"/>
          </p:cNvSpPr>
          <p:nvPr/>
        </p:nvSpPr>
        <p:spPr>
          <a:xfrm>
            <a:off x="899592" y="843677"/>
            <a:ext cx="722884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2.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Tạo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 wireframe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cho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ứng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dụng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98DFBB">
                  <a:lumMod val="50000"/>
                </a:srgbClr>
              </a:solidFill>
              <a:effectLst/>
              <a:uLnTx/>
              <a:uFillTx/>
              <a:latin typeface="Arial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B8E5464-A732-4B46-8324-DC61D6FFAAE8}"/>
              </a:ext>
            </a:extLst>
          </p:cNvPr>
          <p:cNvSpPr txBox="1"/>
          <p:nvPr/>
        </p:nvSpPr>
        <p:spPr>
          <a:xfrm>
            <a:off x="1143656" y="1491630"/>
            <a:ext cx="68847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Wireframe là một công cụ hiển thị trình bày các tính năng. Để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hoàn thành wireframe các lập trình viên sẽ phát thảo giao diện và chức năng của giao diện. Việc này tương tự như bạn sẽ có một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sản phẩm sau khi hoàn thành, nhưng mobile app ở giai đoạn này chỉ là bản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 Giúp bạn hình dung những tính năng và giao diện của app dễ dàng hơn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423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/>
        </p:nvSpPr>
        <p:spPr>
          <a:xfrm>
            <a:off x="1200582" y="229302"/>
            <a:ext cx="662686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11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 Placeholder 3"/>
          <p:cNvSpPr>
            <a:spLocks noGrp="1"/>
          </p:cNvSpPr>
          <p:nvPr/>
        </p:nvSpPr>
        <p:spPr>
          <a:xfrm>
            <a:off x="899592" y="843677"/>
            <a:ext cx="722884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srgbClr val="98DFBB">
                    <a:lumMod val="50000"/>
                  </a:srgbClr>
                </a:solidFill>
                <a:latin typeface="Arial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Thiết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kế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giao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diện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98DFBB">
                  <a:lumMod val="50000"/>
                </a:srgbClr>
              </a:solidFill>
              <a:effectLst/>
              <a:uLnTx/>
              <a:uFillTx/>
              <a:latin typeface="Arial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B8E5464-A732-4B46-8324-DC61D6FFAAE8}"/>
              </a:ext>
            </a:extLst>
          </p:cNvPr>
          <p:cNvSpPr txBox="1"/>
          <p:nvPr/>
        </p:nvSpPr>
        <p:spPr>
          <a:xfrm>
            <a:off x="1143656" y="1491630"/>
            <a:ext cx="688472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Các lập trình viên (dev) sẽ thiết kế giao diện cho app hay còn gọi là front-end trên ios hay android theo yêu </a:t>
            </a:r>
            <a:r>
              <a:rPr kumimoji="0" lang="vi-V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cầ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0" lang="vi-V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của doanh </a:t>
            </a:r>
            <a:r>
              <a:rPr kumimoji="0" lang="vi-V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Việc 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coding front-end cho app, lập </a:t>
            </a:r>
            <a:r>
              <a:rPr kumimoji="0" lang="vi-V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trình 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viên cần dựa vào những bản thiết kế từ bộ phận Design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Tất nhiên những bản design này đã được khách hàng duyệt trước đó).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58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/>
        </p:nvSpPr>
        <p:spPr>
          <a:xfrm>
            <a:off x="1200582" y="229302"/>
            <a:ext cx="662686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11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 Placeholder 3"/>
          <p:cNvSpPr>
            <a:spLocks noGrp="1"/>
          </p:cNvSpPr>
          <p:nvPr/>
        </p:nvSpPr>
        <p:spPr>
          <a:xfrm>
            <a:off x="899592" y="843677"/>
            <a:ext cx="722884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srgbClr val="98DFBB">
                    <a:lumMod val="50000"/>
                  </a:srgbClr>
                </a:solidFill>
                <a:latin typeface="Arial"/>
              </a:rPr>
              <a:t>4. </a:t>
            </a:r>
            <a:r>
              <a:rPr lang="en-US" sz="2000" dirty="0" err="1">
                <a:solidFill>
                  <a:srgbClr val="98DFBB">
                    <a:lumMod val="50000"/>
                  </a:srgbClr>
                </a:solidFill>
                <a:latin typeface="Arial"/>
              </a:rPr>
              <a:t>Lập</a:t>
            </a:r>
            <a:r>
              <a:rPr lang="en-US" sz="2000" dirty="0">
                <a:solidFill>
                  <a:srgbClr val="98DFBB">
                    <a:lumMod val="50000"/>
                  </a:srgbClr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98DFBB">
                    <a:lumMod val="50000"/>
                  </a:srgbClr>
                </a:solidFill>
                <a:latin typeface="Arial"/>
              </a:rPr>
              <a:t>Trình</a:t>
            </a:r>
            <a:r>
              <a:rPr lang="en-US" sz="2000" dirty="0">
                <a:solidFill>
                  <a:srgbClr val="98DFBB">
                    <a:lumMod val="50000"/>
                  </a:srgbClr>
                </a:solidFill>
                <a:latin typeface="Arial"/>
              </a:rPr>
              <a:t> Back-end  </a:t>
            </a:r>
            <a:r>
              <a:rPr lang="en-US" sz="2000" dirty="0" err="1">
                <a:solidFill>
                  <a:srgbClr val="98DFBB">
                    <a:lumMod val="50000"/>
                  </a:srgbClr>
                </a:solidFill>
                <a:latin typeface="Arial"/>
              </a:rPr>
              <a:t>cho</a:t>
            </a:r>
            <a:r>
              <a:rPr lang="en-US" sz="2000" dirty="0">
                <a:solidFill>
                  <a:srgbClr val="98DFBB">
                    <a:lumMod val="50000"/>
                  </a:srgbClr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98DFBB">
                    <a:lumMod val="50000"/>
                  </a:srgbClr>
                </a:solidFill>
                <a:latin typeface="Arial"/>
              </a:rPr>
              <a:t>ứng</a:t>
            </a:r>
            <a:r>
              <a:rPr lang="en-US" sz="2000" dirty="0">
                <a:solidFill>
                  <a:srgbClr val="98DFBB">
                    <a:lumMod val="50000"/>
                  </a:srgbClr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98DFBB">
                    <a:lumMod val="50000"/>
                  </a:srgbClr>
                </a:solidFill>
                <a:latin typeface="Arial"/>
              </a:rPr>
              <a:t>dụng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98DFBB">
                  <a:lumMod val="50000"/>
                </a:srgbClr>
              </a:solidFill>
              <a:effectLst/>
              <a:uLnTx/>
              <a:uFillTx/>
              <a:latin typeface="Arial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B8E5464-A732-4B46-8324-DC61D6FFAAE8}"/>
              </a:ext>
            </a:extLst>
          </p:cNvPr>
          <p:cNvSpPr txBox="1"/>
          <p:nvPr/>
        </p:nvSpPr>
        <p:spPr>
          <a:xfrm>
            <a:off x="1200582" y="1477110"/>
            <a:ext cx="688472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Sau khi giai đoạn coding front-end hoàn tất. Các lập trình viên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(dev) sẽ bước vào giai đoạn coding back-end. Việc này đòi hỏi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bạn phải có những chức năng có sẵn, định hình ngay từ ban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đầu app của bạn cần những logic cụ thể như thế nào. Lập trình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viên sẽ dựa vào những chức năng và thông tin có được để coding back-end cho app. Giai đoạn này khá quan trọng sau khi đã có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sẵn font-end.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84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/>
        </p:nvSpPr>
        <p:spPr>
          <a:xfrm>
            <a:off x="1200582" y="229302"/>
            <a:ext cx="662686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11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 Placeholder 3"/>
          <p:cNvSpPr>
            <a:spLocks noGrp="1"/>
          </p:cNvSpPr>
          <p:nvPr/>
        </p:nvSpPr>
        <p:spPr>
          <a:xfrm>
            <a:off x="899592" y="843677"/>
            <a:ext cx="722884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5. </a:t>
            </a:r>
            <a:r>
              <a:rPr lang="en-US" sz="2000" dirty="0" err="1">
                <a:solidFill>
                  <a:srgbClr val="98DFBB">
                    <a:lumMod val="50000"/>
                  </a:srgbClr>
                </a:solidFill>
                <a:latin typeface="Arial"/>
              </a:rPr>
              <a:t>Thiết</a:t>
            </a:r>
            <a:r>
              <a:rPr lang="en-US" sz="2000" dirty="0">
                <a:solidFill>
                  <a:srgbClr val="98DFBB">
                    <a:lumMod val="50000"/>
                  </a:srgbClr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98DFBB">
                    <a:lumMod val="50000"/>
                  </a:srgbClr>
                </a:solidFill>
                <a:latin typeface="Arial"/>
              </a:rPr>
              <a:t>kế</a:t>
            </a:r>
            <a:r>
              <a:rPr lang="en-US" sz="2000" dirty="0">
                <a:solidFill>
                  <a:srgbClr val="98DFBB">
                    <a:lumMod val="50000"/>
                  </a:srgbClr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98DFBB">
                    <a:lumMod val="50000"/>
                  </a:srgbClr>
                </a:solidFill>
                <a:latin typeface="Arial"/>
              </a:rPr>
              <a:t>cơ</a:t>
            </a:r>
            <a:r>
              <a:rPr lang="en-US" sz="2000" dirty="0">
                <a:solidFill>
                  <a:srgbClr val="98DFBB">
                    <a:lumMod val="50000"/>
                  </a:srgbClr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98DFBB">
                    <a:lumMod val="50000"/>
                  </a:srgbClr>
                </a:solidFill>
                <a:latin typeface="Arial"/>
              </a:rPr>
              <a:t>sở</a:t>
            </a:r>
            <a:r>
              <a:rPr lang="en-US" sz="2000" dirty="0">
                <a:solidFill>
                  <a:srgbClr val="98DFBB">
                    <a:lumMod val="50000"/>
                  </a:srgbClr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98DFBB">
                    <a:lumMod val="50000"/>
                  </a:srgbClr>
                </a:solidFill>
                <a:latin typeface="Arial"/>
              </a:rPr>
              <a:t>dữ</a:t>
            </a:r>
            <a:r>
              <a:rPr lang="en-US" sz="2000" dirty="0">
                <a:solidFill>
                  <a:srgbClr val="98DFBB">
                    <a:lumMod val="50000"/>
                  </a:srgbClr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98DFBB">
                    <a:lumMod val="50000"/>
                  </a:srgbClr>
                </a:solidFill>
                <a:latin typeface="Arial"/>
              </a:rPr>
              <a:t>liệu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B8E5464-A732-4B46-8324-DC61D6FFAAE8}"/>
              </a:ext>
            </a:extLst>
          </p:cNvPr>
          <p:cNvSpPr txBox="1"/>
          <p:nvPr/>
        </p:nvSpPr>
        <p:spPr>
          <a:xfrm>
            <a:off x="1200582" y="1477110"/>
            <a:ext cx="68847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Các lập trình viên sẽ thiết lập cơ cấu bên máy chủ của ứng dụng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và tạo cấu trúc cơ sở dữ liệu. Ở đây máy chủ sẽ lưu trữ source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code của ứng dụng cùng với dữ liệu của ứng dụng.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="" xmlns:a16="http://schemas.microsoft.com/office/drawing/2014/main" id="{98411BA6-9C1C-4D04-B0F7-7928B41CAF60}"/>
              </a:ext>
            </a:extLst>
          </p:cNvPr>
          <p:cNvSpPr>
            <a:spLocks noGrp="1"/>
          </p:cNvSpPr>
          <p:nvPr/>
        </p:nvSpPr>
        <p:spPr>
          <a:xfrm>
            <a:off x="899592" y="2664582"/>
            <a:ext cx="722884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srgbClr val="98DFBB">
                    <a:lumMod val="50000"/>
                  </a:srgbClr>
                </a:solidFill>
                <a:latin typeface="Arial"/>
              </a:rPr>
              <a:t>6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. </a:t>
            </a:r>
            <a:r>
              <a:rPr lang="en-US" sz="2000" dirty="0" err="1">
                <a:solidFill>
                  <a:srgbClr val="98DFBB">
                    <a:lumMod val="50000"/>
                  </a:srgbClr>
                </a:solidFill>
                <a:latin typeface="Arial"/>
              </a:rPr>
              <a:t>Lập</a:t>
            </a:r>
            <a:r>
              <a:rPr lang="en-US" sz="2000" dirty="0">
                <a:solidFill>
                  <a:srgbClr val="98DFBB">
                    <a:lumMod val="50000"/>
                  </a:srgbClr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98DFBB">
                    <a:lumMod val="50000"/>
                  </a:srgbClr>
                </a:solidFill>
                <a:latin typeface="Arial"/>
              </a:rPr>
              <a:t>Trình</a:t>
            </a:r>
            <a:r>
              <a:rPr lang="en-US" sz="2000" dirty="0">
                <a:solidFill>
                  <a:srgbClr val="98DFBB">
                    <a:lumMod val="50000"/>
                  </a:srgbClr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98DFBB">
                    <a:lumMod val="50000"/>
                  </a:srgbClr>
                </a:solidFill>
                <a:latin typeface="Arial"/>
              </a:rPr>
              <a:t>ứng</a:t>
            </a:r>
            <a:r>
              <a:rPr lang="en-US" sz="2000" dirty="0">
                <a:solidFill>
                  <a:srgbClr val="98DFBB">
                    <a:lumMod val="50000"/>
                  </a:srgbClr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98DFBB">
                    <a:lumMod val="50000"/>
                  </a:srgbClr>
                </a:solidFill>
                <a:latin typeface="Arial"/>
              </a:rPr>
              <a:t>dụng</a:t>
            </a:r>
            <a:r>
              <a:rPr lang="en-US" sz="2000" dirty="0">
                <a:solidFill>
                  <a:srgbClr val="98DFBB">
                    <a:lumMod val="50000"/>
                  </a:srgbClr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98DFBB">
                    <a:lumMod val="50000"/>
                  </a:srgbClr>
                </a:solidFill>
                <a:latin typeface="Arial"/>
              </a:rPr>
              <a:t>máy</a:t>
            </a:r>
            <a:r>
              <a:rPr lang="en-US" sz="2000" dirty="0">
                <a:solidFill>
                  <a:srgbClr val="98DFBB">
                    <a:lumMod val="50000"/>
                  </a:srgbClr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98DFBB">
                    <a:lumMod val="50000"/>
                  </a:srgbClr>
                </a:solidFill>
                <a:latin typeface="Arial"/>
              </a:rPr>
              <a:t>chủ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8DFBB">
                    <a:lumMod val="50000"/>
                  </a:srgbClr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E78B98A-F030-4B27-ABD3-F62E71FE081D}"/>
              </a:ext>
            </a:extLst>
          </p:cNvPr>
          <p:cNvSpPr txBox="1"/>
          <p:nvPr/>
        </p:nvSpPr>
        <p:spPr>
          <a:xfrm>
            <a:off x="1200582" y="3298015"/>
            <a:ext cx="68847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Các lập trình viên viết tất cả các mã server-side để thi hành các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back-end.</a:t>
            </a:r>
          </a:p>
        </p:txBody>
      </p:sp>
    </p:spTree>
    <p:extLst>
      <p:ext uri="{BB962C8B-B14F-4D97-AF65-F5344CB8AC3E}">
        <p14:creationId xmlns:p14="http://schemas.microsoft.com/office/powerpoint/2010/main" val="240391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931</Words>
  <Application>Microsoft Office PowerPoint</Application>
  <PresentationFormat>On-screen Show (16:9)</PresentationFormat>
  <Paragraphs>135</Paragraphs>
  <Slides>23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DELL</cp:lastModifiedBy>
  <cp:revision>196</cp:revision>
  <dcterms:created xsi:type="dcterms:W3CDTF">2016-12-05T23:26:00Z</dcterms:created>
  <dcterms:modified xsi:type="dcterms:W3CDTF">2021-07-17T03:38:55Z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