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629" r:id="rId2"/>
    <p:sldId id="63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AD524-6CA3-4D17-8315-DA62EEA48AAC}" v="2" dt="2022-10-14T20:42:11.323"/>
    <p1510:client id="{AA0FB8C5-21BF-49A9-98A3-C6014B6A1620}" v="2" dt="2022-10-14T20:45:44.311"/>
    <p1510:client id="{CDE8DEB2-604D-4650-B527-4DF3E5C38094}" v="2" dt="2022-10-14T20:44:02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, Juergen" userId="b0109632-036d-4c3e-b072-34667053a08f" providerId="ADAL" clId="{58BAD524-6CA3-4D17-8315-DA62EEA48AAC}"/>
    <pc:docChg chg="addSld delSld modSld">
      <pc:chgData name="Schneider, Juergen" userId="b0109632-036d-4c3e-b072-34667053a08f" providerId="ADAL" clId="{58BAD524-6CA3-4D17-8315-DA62EEA48AAC}" dt="2022-10-14T20:42:11.321" v="1"/>
      <pc:docMkLst>
        <pc:docMk/>
      </pc:docMkLst>
      <pc:sldChg chg="add">
        <pc:chgData name="Schneider, Juergen" userId="b0109632-036d-4c3e-b072-34667053a08f" providerId="ADAL" clId="{58BAD524-6CA3-4D17-8315-DA62EEA48AAC}" dt="2022-10-14T20:42:11.321" v="1"/>
        <pc:sldMkLst>
          <pc:docMk/>
          <pc:sldMk cId="1172314400" sldId="628"/>
        </pc:sldMkLst>
      </pc:sldChg>
      <pc:sldChg chg="del">
        <pc:chgData name="Schneider, Juergen" userId="b0109632-036d-4c3e-b072-34667053a08f" providerId="ADAL" clId="{58BAD524-6CA3-4D17-8315-DA62EEA48AAC}" dt="2022-10-14T20:41:55.797" v="0" actId="47"/>
        <pc:sldMkLst>
          <pc:docMk/>
          <pc:sldMk cId="2118708953" sldId="675"/>
        </pc:sldMkLst>
      </pc:sldChg>
      <pc:sldChg chg="del">
        <pc:chgData name="Schneider, Juergen" userId="b0109632-036d-4c3e-b072-34667053a08f" providerId="ADAL" clId="{58BAD524-6CA3-4D17-8315-DA62EEA48AAC}" dt="2022-10-14T20:41:55.797" v="0" actId="47"/>
        <pc:sldMkLst>
          <pc:docMk/>
          <pc:sldMk cId="1603083706" sldId="676"/>
        </pc:sldMkLst>
      </pc:sldChg>
      <pc:sldChg chg="del">
        <pc:chgData name="Schneider, Juergen" userId="b0109632-036d-4c3e-b072-34667053a08f" providerId="ADAL" clId="{58BAD524-6CA3-4D17-8315-DA62EEA48AAC}" dt="2022-10-14T20:41:55.797" v="0" actId="47"/>
        <pc:sldMkLst>
          <pc:docMk/>
          <pc:sldMk cId="888681727" sldId="677"/>
        </pc:sldMkLst>
      </pc:sldChg>
      <pc:sldChg chg="del">
        <pc:chgData name="Schneider, Juergen" userId="b0109632-036d-4c3e-b072-34667053a08f" providerId="ADAL" clId="{58BAD524-6CA3-4D17-8315-DA62EEA48AAC}" dt="2022-10-14T20:41:55.797" v="0" actId="47"/>
        <pc:sldMkLst>
          <pc:docMk/>
          <pc:sldMk cId="3236457259" sldId="678"/>
        </pc:sldMkLst>
      </pc:sldChg>
    </pc:docChg>
  </pc:docChgLst>
  <pc:docChgLst>
    <pc:chgData name="Schneider, Juergen" userId="b0109632-036d-4c3e-b072-34667053a08f" providerId="ADAL" clId="{486A452E-204A-4647-A8BB-9E0023488E37}"/>
    <pc:docChg chg="delSld">
      <pc:chgData name="Schneider, Juergen" userId="b0109632-036d-4c3e-b072-34667053a08f" providerId="ADAL" clId="{486A452E-204A-4647-A8BB-9E0023488E37}" dt="2021-09-19T17:08:52.038" v="1" actId="47"/>
      <pc:docMkLst>
        <pc:docMk/>
      </pc:docMkLst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3337234326" sldId="355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505256941" sldId="444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3168341361" sldId="445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65899428" sldId="446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1162656475" sldId="622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3037891201" sldId="631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487633433" sldId="671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1841129986" sldId="672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579808566" sldId="673"/>
        </pc:sldMkLst>
      </pc:sldChg>
      <pc:sldChg chg="del">
        <pc:chgData name="Schneider, Juergen" userId="b0109632-036d-4c3e-b072-34667053a08f" providerId="ADAL" clId="{486A452E-204A-4647-A8BB-9E0023488E37}" dt="2021-09-19T17:08:42.515" v="0" actId="47"/>
        <pc:sldMkLst>
          <pc:docMk/>
          <pc:sldMk cId="2271138610" sldId="674"/>
        </pc:sldMkLst>
      </pc:sldChg>
      <pc:sldChg chg="del">
        <pc:chgData name="Schneider, Juergen" userId="b0109632-036d-4c3e-b072-34667053a08f" providerId="ADAL" clId="{486A452E-204A-4647-A8BB-9E0023488E37}" dt="2021-09-19T17:08:52.038" v="1" actId="47"/>
        <pc:sldMkLst>
          <pc:docMk/>
          <pc:sldMk cId="1743132007" sldId="680"/>
        </pc:sldMkLst>
      </pc:sldChg>
      <pc:sldChg chg="del">
        <pc:chgData name="Schneider, Juergen" userId="b0109632-036d-4c3e-b072-34667053a08f" providerId="ADAL" clId="{486A452E-204A-4647-A8BB-9E0023488E37}" dt="2021-09-19T17:08:52.038" v="1" actId="47"/>
        <pc:sldMkLst>
          <pc:docMk/>
          <pc:sldMk cId="2002382035" sldId="681"/>
        </pc:sldMkLst>
      </pc:sldChg>
      <pc:sldChg chg="del">
        <pc:chgData name="Schneider, Juergen" userId="b0109632-036d-4c3e-b072-34667053a08f" providerId="ADAL" clId="{486A452E-204A-4647-A8BB-9E0023488E37}" dt="2021-09-19T17:08:52.038" v="1" actId="47"/>
        <pc:sldMkLst>
          <pc:docMk/>
          <pc:sldMk cId="3311015328" sldId="682"/>
        </pc:sldMkLst>
      </pc:sldChg>
    </pc:docChg>
  </pc:docChgLst>
  <pc:docChgLst>
    <pc:chgData name="Schneider, Juergen" userId="b0109632-036d-4c3e-b072-34667053a08f" providerId="ADAL" clId="{D15E87ED-AA45-4FB8-BE3A-91403058A952}"/>
    <pc:docChg chg="custSel modSld">
      <pc:chgData name="Schneider, Juergen" userId="b0109632-036d-4c3e-b072-34667053a08f" providerId="ADAL" clId="{D15E87ED-AA45-4FB8-BE3A-91403058A952}" dt="2022-09-21T19:15:25.990" v="15" actId="6549"/>
      <pc:docMkLst>
        <pc:docMk/>
      </pc:docMkLst>
      <pc:sldChg chg="modSp mod">
        <pc:chgData name="Schneider, Juergen" userId="b0109632-036d-4c3e-b072-34667053a08f" providerId="ADAL" clId="{D15E87ED-AA45-4FB8-BE3A-91403058A952}" dt="2022-09-21T19:14:58.817" v="3" actId="20577"/>
        <pc:sldMkLst>
          <pc:docMk/>
          <pc:sldMk cId="2118708953" sldId="675"/>
        </pc:sldMkLst>
        <pc:spChg chg="mod">
          <ac:chgData name="Schneider, Juergen" userId="b0109632-036d-4c3e-b072-34667053a08f" providerId="ADAL" clId="{D15E87ED-AA45-4FB8-BE3A-91403058A952}" dt="2022-09-21T19:14:55.185" v="1" actId="20577"/>
          <ac:spMkLst>
            <pc:docMk/>
            <pc:sldMk cId="2118708953" sldId="675"/>
            <ac:spMk id="2" creationId="{53B425AE-296E-482A-B577-4C72F8F945D5}"/>
          </ac:spMkLst>
        </pc:spChg>
        <pc:spChg chg="mod">
          <ac:chgData name="Schneider, Juergen" userId="b0109632-036d-4c3e-b072-34667053a08f" providerId="ADAL" clId="{D15E87ED-AA45-4FB8-BE3A-91403058A952}" dt="2022-09-21T19:14:58.817" v="3" actId="20577"/>
          <ac:spMkLst>
            <pc:docMk/>
            <pc:sldMk cId="2118708953" sldId="675"/>
            <ac:spMk id="7" creationId="{1BFA2A71-8B75-42EC-BE02-3C08C1FA7E0C}"/>
          </ac:spMkLst>
        </pc:spChg>
      </pc:sldChg>
      <pc:sldChg chg="modSp mod">
        <pc:chgData name="Schneider, Juergen" userId="b0109632-036d-4c3e-b072-34667053a08f" providerId="ADAL" clId="{D15E87ED-AA45-4FB8-BE3A-91403058A952}" dt="2022-09-21T19:15:07.214" v="7" actId="6549"/>
        <pc:sldMkLst>
          <pc:docMk/>
          <pc:sldMk cId="1603083706" sldId="676"/>
        </pc:sldMkLst>
        <pc:spChg chg="mod">
          <ac:chgData name="Schneider, Juergen" userId="b0109632-036d-4c3e-b072-34667053a08f" providerId="ADAL" clId="{D15E87ED-AA45-4FB8-BE3A-91403058A952}" dt="2022-09-21T19:15:07.214" v="7" actId="6549"/>
          <ac:spMkLst>
            <pc:docMk/>
            <pc:sldMk cId="1603083706" sldId="676"/>
            <ac:spMk id="8" creationId="{6C648930-AB43-44A5-9308-77C7F846F58C}"/>
          </ac:spMkLst>
        </pc:spChg>
        <pc:spChg chg="mod">
          <ac:chgData name="Schneider, Juergen" userId="b0109632-036d-4c3e-b072-34667053a08f" providerId="ADAL" clId="{D15E87ED-AA45-4FB8-BE3A-91403058A952}" dt="2022-09-21T19:15:03.458" v="5" actId="20577"/>
          <ac:spMkLst>
            <pc:docMk/>
            <pc:sldMk cId="1603083706" sldId="676"/>
            <ac:spMk id="11" creationId="{6C5B2630-5080-4248-B833-D96F70187FDC}"/>
          </ac:spMkLst>
        </pc:spChg>
      </pc:sldChg>
      <pc:sldChg chg="modSp mod">
        <pc:chgData name="Schneider, Juergen" userId="b0109632-036d-4c3e-b072-34667053a08f" providerId="ADAL" clId="{D15E87ED-AA45-4FB8-BE3A-91403058A952}" dt="2022-09-21T19:15:17.013" v="11" actId="6549"/>
        <pc:sldMkLst>
          <pc:docMk/>
          <pc:sldMk cId="888681727" sldId="677"/>
        </pc:sldMkLst>
        <pc:spChg chg="mod">
          <ac:chgData name="Schneider, Juergen" userId="b0109632-036d-4c3e-b072-34667053a08f" providerId="ADAL" clId="{D15E87ED-AA45-4FB8-BE3A-91403058A952}" dt="2022-09-21T19:15:17.013" v="11" actId="6549"/>
          <ac:spMkLst>
            <pc:docMk/>
            <pc:sldMk cId="888681727" sldId="677"/>
            <ac:spMk id="8" creationId="{6C648930-AB43-44A5-9308-77C7F846F58C}"/>
          </ac:spMkLst>
        </pc:spChg>
        <pc:spChg chg="mod">
          <ac:chgData name="Schneider, Juergen" userId="b0109632-036d-4c3e-b072-34667053a08f" providerId="ADAL" clId="{D15E87ED-AA45-4FB8-BE3A-91403058A952}" dt="2022-09-21T19:15:11.802" v="9" actId="20577"/>
          <ac:spMkLst>
            <pc:docMk/>
            <pc:sldMk cId="888681727" sldId="677"/>
            <ac:spMk id="11" creationId="{6C5B2630-5080-4248-B833-D96F70187FDC}"/>
          </ac:spMkLst>
        </pc:spChg>
      </pc:sldChg>
      <pc:sldChg chg="modSp mod">
        <pc:chgData name="Schneider, Juergen" userId="b0109632-036d-4c3e-b072-34667053a08f" providerId="ADAL" clId="{D15E87ED-AA45-4FB8-BE3A-91403058A952}" dt="2022-09-21T19:15:25.990" v="15" actId="6549"/>
        <pc:sldMkLst>
          <pc:docMk/>
          <pc:sldMk cId="3236457259" sldId="678"/>
        </pc:sldMkLst>
        <pc:spChg chg="mod">
          <ac:chgData name="Schneider, Juergen" userId="b0109632-036d-4c3e-b072-34667053a08f" providerId="ADAL" clId="{D15E87ED-AA45-4FB8-BE3A-91403058A952}" dt="2022-09-21T19:15:25.990" v="15" actId="6549"/>
          <ac:spMkLst>
            <pc:docMk/>
            <pc:sldMk cId="3236457259" sldId="678"/>
            <ac:spMk id="8" creationId="{6C648930-AB43-44A5-9308-77C7F846F58C}"/>
          </ac:spMkLst>
        </pc:spChg>
        <pc:spChg chg="mod">
          <ac:chgData name="Schneider, Juergen" userId="b0109632-036d-4c3e-b072-34667053a08f" providerId="ADAL" clId="{D15E87ED-AA45-4FB8-BE3A-91403058A952}" dt="2022-09-21T19:15:21.846" v="13" actId="20577"/>
          <ac:spMkLst>
            <pc:docMk/>
            <pc:sldMk cId="3236457259" sldId="678"/>
            <ac:spMk id="11" creationId="{6C5B2630-5080-4248-B833-D96F70187FDC}"/>
          </ac:spMkLst>
        </pc:spChg>
      </pc:sldChg>
    </pc:docChg>
  </pc:docChgLst>
  <pc:docChgLst>
    <pc:chgData name="Schneider, Juergen" userId="b0109632-036d-4c3e-b072-34667053a08f" providerId="ADAL" clId="{CDE8DEB2-604D-4650-B527-4DF3E5C38094}"/>
    <pc:docChg chg="addSld delSld modSld">
      <pc:chgData name="Schneider, Juergen" userId="b0109632-036d-4c3e-b072-34667053a08f" providerId="ADAL" clId="{CDE8DEB2-604D-4650-B527-4DF3E5C38094}" dt="2022-10-14T20:44:01.998" v="1"/>
      <pc:docMkLst>
        <pc:docMk/>
      </pc:docMkLst>
      <pc:sldChg chg="add">
        <pc:chgData name="Schneider, Juergen" userId="b0109632-036d-4c3e-b072-34667053a08f" providerId="ADAL" clId="{CDE8DEB2-604D-4650-B527-4DF3E5C38094}" dt="2022-10-14T20:44:01.998" v="1"/>
        <pc:sldMkLst>
          <pc:docMk/>
          <pc:sldMk cId="2498993373" sldId="473"/>
        </pc:sldMkLst>
      </pc:sldChg>
      <pc:sldChg chg="del">
        <pc:chgData name="Schneider, Juergen" userId="b0109632-036d-4c3e-b072-34667053a08f" providerId="ADAL" clId="{CDE8DEB2-604D-4650-B527-4DF3E5C38094}" dt="2022-10-14T20:44:00.587" v="0" actId="47"/>
        <pc:sldMkLst>
          <pc:docMk/>
          <pc:sldMk cId="1172314400" sldId="628"/>
        </pc:sldMkLst>
      </pc:sldChg>
      <pc:sldChg chg="add">
        <pc:chgData name="Schneider, Juergen" userId="b0109632-036d-4c3e-b072-34667053a08f" providerId="ADAL" clId="{CDE8DEB2-604D-4650-B527-4DF3E5C38094}" dt="2022-10-14T20:44:01.998" v="1"/>
        <pc:sldMkLst>
          <pc:docMk/>
          <pc:sldMk cId="3435558386" sldId="716"/>
        </pc:sldMkLst>
      </pc:sldChg>
    </pc:docChg>
  </pc:docChgLst>
  <pc:docChgLst>
    <pc:chgData name="Schneider, Juergen" userId="b0109632-036d-4c3e-b072-34667053a08f" providerId="ADAL" clId="{AA0FB8C5-21BF-49A9-98A3-C6014B6A1620}"/>
    <pc:docChg chg="addSld delSld modSld">
      <pc:chgData name="Schneider, Juergen" userId="b0109632-036d-4c3e-b072-34667053a08f" providerId="ADAL" clId="{AA0FB8C5-21BF-49A9-98A3-C6014B6A1620}" dt="2022-10-14T20:45:44.306" v="1"/>
      <pc:docMkLst>
        <pc:docMk/>
      </pc:docMkLst>
      <pc:sldChg chg="del">
        <pc:chgData name="Schneider, Juergen" userId="b0109632-036d-4c3e-b072-34667053a08f" providerId="ADAL" clId="{AA0FB8C5-21BF-49A9-98A3-C6014B6A1620}" dt="2022-10-14T20:45:28.119" v="0" actId="47"/>
        <pc:sldMkLst>
          <pc:docMk/>
          <pc:sldMk cId="2498993373" sldId="473"/>
        </pc:sldMkLst>
      </pc:sldChg>
      <pc:sldChg chg="add">
        <pc:chgData name="Schneider, Juergen" userId="b0109632-036d-4c3e-b072-34667053a08f" providerId="ADAL" clId="{AA0FB8C5-21BF-49A9-98A3-C6014B6A1620}" dt="2022-10-14T20:45:44.306" v="1"/>
        <pc:sldMkLst>
          <pc:docMk/>
          <pc:sldMk cId="3622369475" sldId="629"/>
        </pc:sldMkLst>
      </pc:sldChg>
      <pc:sldChg chg="add">
        <pc:chgData name="Schneider, Juergen" userId="b0109632-036d-4c3e-b072-34667053a08f" providerId="ADAL" clId="{AA0FB8C5-21BF-49A9-98A3-C6014B6A1620}" dt="2022-10-14T20:45:44.306" v="1"/>
        <pc:sldMkLst>
          <pc:docMk/>
          <pc:sldMk cId="2596120880" sldId="630"/>
        </pc:sldMkLst>
      </pc:sldChg>
      <pc:sldChg chg="del">
        <pc:chgData name="Schneider, Juergen" userId="b0109632-036d-4c3e-b072-34667053a08f" providerId="ADAL" clId="{AA0FB8C5-21BF-49A9-98A3-C6014B6A1620}" dt="2022-10-14T20:45:28.119" v="0" actId="47"/>
        <pc:sldMkLst>
          <pc:docMk/>
          <pc:sldMk cId="3435558386" sldId="7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77AAB-BEC1-477F-8C69-B030C0032354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B78B6-B9B9-47E1-99AA-9DFE85EE4C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4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F072-8BBE-4046-95E8-8A980C7F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0CAE-74C9-496C-8697-7EF76C2BE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E8E068-51D0-4B1C-A063-374A571B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E611658-4B91-470E-A479-18FE26FE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23AB19-E621-4CB9-810E-DCCC2D43C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84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78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A2F3-14C6-44E9-994C-A240CC73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F136D-E672-4B48-9EDA-59D0BD5E0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540E683-F9BE-441C-8D6D-39B29BEE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A5810-2482-423D-A60F-96C4B02D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572BBD5-77BF-4891-A7F2-6F916C53D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3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F1054-5C00-4261-B826-13B96AF6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73BCB-CB84-418B-8185-BE67921E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AF7E8E-76DD-42E9-B089-CC1F8C5D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F6BAA-0062-4E77-BCD6-4105170B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49BA737-B637-4493-A257-7300C80EF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6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84AC-AC70-422A-856B-B4FC8779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388C-7EE0-46B0-ADED-BEDC3EB7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0958-F5A8-40EA-BAA5-79A988C1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13C1-BCB4-4B3A-B85C-2F9B5312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5086DF-5F4E-49A5-A185-E406E6E9B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3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CCEC-04B6-444C-AA5C-F90541F9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04AE-2720-4407-8FBE-7EF4BFF2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7764EC2-708F-44A5-B45D-6CEA5437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403AF6C-79CE-44AA-9753-B120FD82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7DCF3DB-5755-4186-BAD8-793802F3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3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C79D-4892-486D-98F3-08508177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F6D7-752B-4C67-97BB-E5CCBD62C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8FA8-BBA2-4840-BA43-D00FA099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EE86FB7-5587-4363-9AF1-8DF18A9E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C9BC4-3FDB-4203-893B-393280A1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2F52F9C-AB44-4AE7-9F36-4FD621B2C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1E1A-77C8-417F-B22C-14983A88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14BF-E1A1-4FB5-836B-EC1F59CD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618D-284C-4663-A92D-7C63E4E9D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FA728-11CE-4937-A0F5-18B58BFB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7517F-41C8-4A2A-AE35-FBB4B214D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B644F0D-16C6-4082-B49E-07BDD8A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1509F06-32F8-40F4-8CCC-D827649D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393BF5A-CD82-40C3-9A45-EDDACA134B2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3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A497-5CE8-419F-B974-244A80C0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6A3C86-E6F7-4C19-9D9B-33520972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4DA9C8-B08F-4E88-B567-50DA6B49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5C25B3D-8465-423A-98A5-CBA174865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92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6DE7F47-4BFC-4BD5-A897-7D99C69F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D37991-F9DC-4428-9FBC-70C3A1DC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7F8F97B-C758-4602-BFE6-C681CB6F7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7893-917A-4422-AD1D-FBA631EA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A114-EF38-4C4B-A322-38B55017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E99A-A269-43D1-B1A4-A973AB3A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6D45CA4-5260-4744-A565-37AF2B75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FCC722C-2FCA-49F7-8BE7-222BF10C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360ACAC-F492-4C21-98B5-3DA43DFA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6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6FA-4F78-4CFC-AC13-ADD1C6A4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F640E-34E5-490A-ABD2-0B4FB1EB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E5010-F021-417A-8A19-08F601FE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72287B-B731-4A14-B531-BDA8FE0A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43519F-A426-49B3-8D02-2BCA6D94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378719D-0736-46A2-949A-687E765EE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Security by Design - Design </a:t>
            </a:r>
            <a:r>
              <a:rPr lang="en-US" dirty="0" err="1"/>
              <a:t>sicherer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7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88D87-9999-42C0-B087-3FE38109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9D90-3208-478C-AA3B-326CA1C4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B9F4783-4BF8-42D4-8CF2-F2660233E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811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D728974-1349-4AEB-A769-4FE7278D7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2774" y="6356350"/>
            <a:ext cx="58102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BC476B-37F8-47F1-9DA4-55118C6D09F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E7E6E7F-A507-4C02-9BA6-8D1173860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8451" y="6356350"/>
            <a:ext cx="65341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Security by Design - Design sicherer Systeme - Cyber Security - DHBW Mannheim - WS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6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0F5-1397-433F-8762-3BA00C0E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Übung 12: Zugriffsmatrix und Rechtevergabe unter Microsoft Windows®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EB92-DA67-4A7C-922A-058F7D6D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ED3E-909C-4151-9E76-A153D12C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1</a:t>
            </a:fld>
            <a:endParaRPr lang="de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F5F91F-433B-4FEC-ACAB-18A12C46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Die nachstehenden Bilder zeigen Rechte-Einstellungen für den Ordner "Pictures" (zu schützendes Objekt) auf einem Windows-Rechner. Beantworten Sie die folgenden Fragen dazu: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F6D4EA-C03A-4F3D-B09D-893290831545}"/>
              </a:ext>
            </a:extLst>
          </p:cNvPr>
          <p:cNvGraphicFramePr>
            <a:graphicFrameLocks noGrp="1"/>
          </p:cNvGraphicFramePr>
          <p:nvPr/>
        </p:nvGraphicFramePr>
        <p:xfrm>
          <a:off x="907368" y="2430340"/>
          <a:ext cx="10377264" cy="374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113">
                  <a:extLst>
                    <a:ext uri="{9D8B030D-6E8A-4147-A177-3AD203B41FA5}">
                      <a16:colId xmlns:a16="http://schemas.microsoft.com/office/drawing/2014/main" val="3569824405"/>
                    </a:ext>
                  </a:extLst>
                </a:gridCol>
                <a:gridCol w="7119151">
                  <a:extLst>
                    <a:ext uri="{9D8B030D-6E8A-4147-A177-3AD203B41FA5}">
                      <a16:colId xmlns:a16="http://schemas.microsoft.com/office/drawing/2014/main" val="4266491282"/>
                    </a:ext>
                  </a:extLst>
                </a:gridCol>
              </a:tblGrid>
              <a:tr h="519674">
                <a:tc>
                  <a:txBody>
                    <a:bodyPr/>
                    <a:lstStyle/>
                    <a:p>
                      <a:r>
                        <a:rPr lang="de-DE" sz="1800" b="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"/>
                  </a:ext>
                </a:extLst>
              </a:tr>
              <a:tr h="727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Welche Subjekte sind zu sehen?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87781"/>
                  </a:ext>
                </a:extLst>
              </a:tr>
              <a:tr h="727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Welche Rechte können vergeben werden?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87757"/>
                  </a:ext>
                </a:extLst>
              </a:tr>
              <a:tr h="8834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de-DE" sz="1800" dirty="0"/>
                        <a:t>In welcher Form können diese Rechte vergeben werden?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1483"/>
                  </a:ext>
                </a:extLst>
              </a:tr>
              <a:tr h="883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Ist die Rechtevergabe insgesamt intuitiv, verständlich?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78613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FD5EEA5-A116-4415-A096-8CD64450C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Security by Design - Design sicherer Systeme - Cyber Security - DHBW Mannheim - WS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3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0F5-1397-433F-8762-3BA00C0E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Übung 12: Zugriffsmatrix und Rechtevergabe unter Microsoft Windows®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EB92-DA67-4A7C-922A-058F7D6D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ED3E-909C-4151-9E76-A153D12C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2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FA1BC2-668B-45FE-A5D0-7A3EA446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228" y="1401018"/>
            <a:ext cx="6721578" cy="4209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BEFA6-702D-4E85-811D-37F6683CB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86" y="1401017"/>
            <a:ext cx="4022492" cy="492755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B71CDDF-3DD3-4C2F-9F94-92E27EA38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051" y="6356350"/>
            <a:ext cx="65341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Security by Design - Design sicherer Systeme - Cyber Security - DHBW Mannheim - WS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12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Übung 12: Zugriffsmatrix und Rechtevergabe unter Microsoft Windows®</vt:lpstr>
      <vt:lpstr>Übung 12: Zugriffsmatrix und Rechtevergabe unter Microsoft Windows®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by Design - Dr Juergen Schneider - DHBW Mannheim - Cyber Security - WS 2022 - Übung 12 (Kapitel 4)</dc:title>
  <dc:creator>Schneider, Juergen</dc:creator>
  <cp:lastModifiedBy>Schneider, Juergen</cp:lastModifiedBy>
  <cp:revision>433</cp:revision>
  <dcterms:created xsi:type="dcterms:W3CDTF">2019-11-24T23:11:29Z</dcterms:created>
  <dcterms:modified xsi:type="dcterms:W3CDTF">2022-10-14T20:45:44Z</dcterms:modified>
</cp:coreProperties>
</file>