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sldIdLst>
    <p:sldId id="436" r:id="rId2"/>
    <p:sldId id="437" r:id="rId3"/>
    <p:sldId id="438" r:id="rId4"/>
    <p:sldId id="439" r:id="rId5"/>
    <p:sldId id="441"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AD524-6CA3-4D17-8315-DA62EEA48AAC}" v="2" dt="2022-10-14T20:42:11.323"/>
    <p1510:client id="{72449726-7773-4832-AB3B-3F8B8764EAC0}" v="1" dt="2022-10-14T20:46:57.698"/>
    <p1510:client id="{AA0FB8C5-21BF-49A9-98A3-C6014B6A1620}" v="2" dt="2022-10-14T20:45:44.311"/>
    <p1510:client id="{CDE8DEB2-604D-4650-B527-4DF3E5C38094}" v="2" dt="2022-10-14T20:44:02.0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2"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neider, Juergen" userId="b0109632-036d-4c3e-b072-34667053a08f" providerId="ADAL" clId="{58BAD524-6CA3-4D17-8315-DA62EEA48AAC}"/>
    <pc:docChg chg="addSld delSld modSld">
      <pc:chgData name="Schneider, Juergen" userId="b0109632-036d-4c3e-b072-34667053a08f" providerId="ADAL" clId="{58BAD524-6CA3-4D17-8315-DA62EEA48AAC}" dt="2022-10-14T20:42:11.321" v="1"/>
      <pc:docMkLst>
        <pc:docMk/>
      </pc:docMkLst>
      <pc:sldChg chg="add">
        <pc:chgData name="Schneider, Juergen" userId="b0109632-036d-4c3e-b072-34667053a08f" providerId="ADAL" clId="{58BAD524-6CA3-4D17-8315-DA62EEA48AAC}" dt="2022-10-14T20:42:11.321" v="1"/>
        <pc:sldMkLst>
          <pc:docMk/>
          <pc:sldMk cId="1172314400" sldId="628"/>
        </pc:sldMkLst>
      </pc:sldChg>
      <pc:sldChg chg="del">
        <pc:chgData name="Schneider, Juergen" userId="b0109632-036d-4c3e-b072-34667053a08f" providerId="ADAL" clId="{58BAD524-6CA3-4D17-8315-DA62EEA48AAC}" dt="2022-10-14T20:41:55.797" v="0" actId="47"/>
        <pc:sldMkLst>
          <pc:docMk/>
          <pc:sldMk cId="2118708953" sldId="675"/>
        </pc:sldMkLst>
      </pc:sldChg>
      <pc:sldChg chg="del">
        <pc:chgData name="Schneider, Juergen" userId="b0109632-036d-4c3e-b072-34667053a08f" providerId="ADAL" clId="{58BAD524-6CA3-4D17-8315-DA62EEA48AAC}" dt="2022-10-14T20:41:55.797" v="0" actId="47"/>
        <pc:sldMkLst>
          <pc:docMk/>
          <pc:sldMk cId="1603083706" sldId="676"/>
        </pc:sldMkLst>
      </pc:sldChg>
      <pc:sldChg chg="del">
        <pc:chgData name="Schneider, Juergen" userId="b0109632-036d-4c3e-b072-34667053a08f" providerId="ADAL" clId="{58BAD524-6CA3-4D17-8315-DA62EEA48AAC}" dt="2022-10-14T20:41:55.797" v="0" actId="47"/>
        <pc:sldMkLst>
          <pc:docMk/>
          <pc:sldMk cId="888681727" sldId="677"/>
        </pc:sldMkLst>
      </pc:sldChg>
      <pc:sldChg chg="del">
        <pc:chgData name="Schneider, Juergen" userId="b0109632-036d-4c3e-b072-34667053a08f" providerId="ADAL" clId="{58BAD524-6CA3-4D17-8315-DA62EEA48AAC}" dt="2022-10-14T20:41:55.797" v="0" actId="47"/>
        <pc:sldMkLst>
          <pc:docMk/>
          <pc:sldMk cId="3236457259" sldId="678"/>
        </pc:sldMkLst>
      </pc:sldChg>
    </pc:docChg>
  </pc:docChgLst>
  <pc:docChgLst>
    <pc:chgData name="Schneider, Juergen" userId="b0109632-036d-4c3e-b072-34667053a08f" providerId="ADAL" clId="{486A452E-204A-4647-A8BB-9E0023488E37}"/>
    <pc:docChg chg="delSld">
      <pc:chgData name="Schneider, Juergen" userId="b0109632-036d-4c3e-b072-34667053a08f" providerId="ADAL" clId="{486A452E-204A-4647-A8BB-9E0023488E37}" dt="2021-09-19T17:08:52.038" v="1" actId="47"/>
      <pc:docMkLst>
        <pc:docMk/>
      </pc:docMkLst>
      <pc:sldChg chg="del">
        <pc:chgData name="Schneider, Juergen" userId="b0109632-036d-4c3e-b072-34667053a08f" providerId="ADAL" clId="{486A452E-204A-4647-A8BB-9E0023488E37}" dt="2021-09-19T17:08:42.515" v="0" actId="47"/>
        <pc:sldMkLst>
          <pc:docMk/>
          <pc:sldMk cId="3337234326" sldId="355"/>
        </pc:sldMkLst>
      </pc:sldChg>
      <pc:sldChg chg="del">
        <pc:chgData name="Schneider, Juergen" userId="b0109632-036d-4c3e-b072-34667053a08f" providerId="ADAL" clId="{486A452E-204A-4647-A8BB-9E0023488E37}" dt="2021-09-19T17:08:42.515" v="0" actId="47"/>
        <pc:sldMkLst>
          <pc:docMk/>
          <pc:sldMk cId="2505256941" sldId="444"/>
        </pc:sldMkLst>
      </pc:sldChg>
      <pc:sldChg chg="del">
        <pc:chgData name="Schneider, Juergen" userId="b0109632-036d-4c3e-b072-34667053a08f" providerId="ADAL" clId="{486A452E-204A-4647-A8BB-9E0023488E37}" dt="2021-09-19T17:08:42.515" v="0" actId="47"/>
        <pc:sldMkLst>
          <pc:docMk/>
          <pc:sldMk cId="3168341361" sldId="445"/>
        </pc:sldMkLst>
      </pc:sldChg>
      <pc:sldChg chg="del">
        <pc:chgData name="Schneider, Juergen" userId="b0109632-036d-4c3e-b072-34667053a08f" providerId="ADAL" clId="{486A452E-204A-4647-A8BB-9E0023488E37}" dt="2021-09-19T17:08:42.515" v="0" actId="47"/>
        <pc:sldMkLst>
          <pc:docMk/>
          <pc:sldMk cId="265899428" sldId="446"/>
        </pc:sldMkLst>
      </pc:sldChg>
      <pc:sldChg chg="del">
        <pc:chgData name="Schneider, Juergen" userId="b0109632-036d-4c3e-b072-34667053a08f" providerId="ADAL" clId="{486A452E-204A-4647-A8BB-9E0023488E37}" dt="2021-09-19T17:08:42.515" v="0" actId="47"/>
        <pc:sldMkLst>
          <pc:docMk/>
          <pc:sldMk cId="1162656475" sldId="622"/>
        </pc:sldMkLst>
      </pc:sldChg>
      <pc:sldChg chg="del">
        <pc:chgData name="Schneider, Juergen" userId="b0109632-036d-4c3e-b072-34667053a08f" providerId="ADAL" clId="{486A452E-204A-4647-A8BB-9E0023488E37}" dt="2021-09-19T17:08:42.515" v="0" actId="47"/>
        <pc:sldMkLst>
          <pc:docMk/>
          <pc:sldMk cId="3037891201" sldId="631"/>
        </pc:sldMkLst>
      </pc:sldChg>
      <pc:sldChg chg="del">
        <pc:chgData name="Schneider, Juergen" userId="b0109632-036d-4c3e-b072-34667053a08f" providerId="ADAL" clId="{486A452E-204A-4647-A8BB-9E0023488E37}" dt="2021-09-19T17:08:42.515" v="0" actId="47"/>
        <pc:sldMkLst>
          <pc:docMk/>
          <pc:sldMk cId="2487633433" sldId="671"/>
        </pc:sldMkLst>
      </pc:sldChg>
      <pc:sldChg chg="del">
        <pc:chgData name="Schneider, Juergen" userId="b0109632-036d-4c3e-b072-34667053a08f" providerId="ADAL" clId="{486A452E-204A-4647-A8BB-9E0023488E37}" dt="2021-09-19T17:08:42.515" v="0" actId="47"/>
        <pc:sldMkLst>
          <pc:docMk/>
          <pc:sldMk cId="1841129986" sldId="672"/>
        </pc:sldMkLst>
      </pc:sldChg>
      <pc:sldChg chg="del">
        <pc:chgData name="Schneider, Juergen" userId="b0109632-036d-4c3e-b072-34667053a08f" providerId="ADAL" clId="{486A452E-204A-4647-A8BB-9E0023488E37}" dt="2021-09-19T17:08:42.515" v="0" actId="47"/>
        <pc:sldMkLst>
          <pc:docMk/>
          <pc:sldMk cId="2579808566" sldId="673"/>
        </pc:sldMkLst>
      </pc:sldChg>
      <pc:sldChg chg="del">
        <pc:chgData name="Schneider, Juergen" userId="b0109632-036d-4c3e-b072-34667053a08f" providerId="ADAL" clId="{486A452E-204A-4647-A8BB-9E0023488E37}" dt="2021-09-19T17:08:42.515" v="0" actId="47"/>
        <pc:sldMkLst>
          <pc:docMk/>
          <pc:sldMk cId="2271138610" sldId="674"/>
        </pc:sldMkLst>
      </pc:sldChg>
      <pc:sldChg chg="del">
        <pc:chgData name="Schneider, Juergen" userId="b0109632-036d-4c3e-b072-34667053a08f" providerId="ADAL" clId="{486A452E-204A-4647-A8BB-9E0023488E37}" dt="2021-09-19T17:08:52.038" v="1" actId="47"/>
        <pc:sldMkLst>
          <pc:docMk/>
          <pc:sldMk cId="1743132007" sldId="680"/>
        </pc:sldMkLst>
      </pc:sldChg>
      <pc:sldChg chg="del">
        <pc:chgData name="Schneider, Juergen" userId="b0109632-036d-4c3e-b072-34667053a08f" providerId="ADAL" clId="{486A452E-204A-4647-A8BB-9E0023488E37}" dt="2021-09-19T17:08:52.038" v="1" actId="47"/>
        <pc:sldMkLst>
          <pc:docMk/>
          <pc:sldMk cId="2002382035" sldId="681"/>
        </pc:sldMkLst>
      </pc:sldChg>
      <pc:sldChg chg="del">
        <pc:chgData name="Schneider, Juergen" userId="b0109632-036d-4c3e-b072-34667053a08f" providerId="ADAL" clId="{486A452E-204A-4647-A8BB-9E0023488E37}" dt="2021-09-19T17:08:52.038" v="1" actId="47"/>
        <pc:sldMkLst>
          <pc:docMk/>
          <pc:sldMk cId="3311015328" sldId="682"/>
        </pc:sldMkLst>
      </pc:sldChg>
    </pc:docChg>
  </pc:docChgLst>
  <pc:docChgLst>
    <pc:chgData name="Schneider, Juergen" userId="b0109632-036d-4c3e-b072-34667053a08f" providerId="ADAL" clId="{D15E87ED-AA45-4FB8-BE3A-91403058A952}"/>
    <pc:docChg chg="custSel modSld">
      <pc:chgData name="Schneider, Juergen" userId="b0109632-036d-4c3e-b072-34667053a08f" providerId="ADAL" clId="{D15E87ED-AA45-4FB8-BE3A-91403058A952}" dt="2022-09-21T19:15:25.990" v="15" actId="6549"/>
      <pc:docMkLst>
        <pc:docMk/>
      </pc:docMkLst>
      <pc:sldChg chg="modSp mod">
        <pc:chgData name="Schneider, Juergen" userId="b0109632-036d-4c3e-b072-34667053a08f" providerId="ADAL" clId="{D15E87ED-AA45-4FB8-BE3A-91403058A952}" dt="2022-09-21T19:14:58.817" v="3" actId="20577"/>
        <pc:sldMkLst>
          <pc:docMk/>
          <pc:sldMk cId="2118708953" sldId="675"/>
        </pc:sldMkLst>
        <pc:spChg chg="mod">
          <ac:chgData name="Schneider, Juergen" userId="b0109632-036d-4c3e-b072-34667053a08f" providerId="ADAL" clId="{D15E87ED-AA45-4FB8-BE3A-91403058A952}" dt="2022-09-21T19:14:55.185" v="1" actId="20577"/>
          <ac:spMkLst>
            <pc:docMk/>
            <pc:sldMk cId="2118708953" sldId="675"/>
            <ac:spMk id="2" creationId="{53B425AE-296E-482A-B577-4C72F8F945D5}"/>
          </ac:spMkLst>
        </pc:spChg>
        <pc:spChg chg="mod">
          <ac:chgData name="Schneider, Juergen" userId="b0109632-036d-4c3e-b072-34667053a08f" providerId="ADAL" clId="{D15E87ED-AA45-4FB8-BE3A-91403058A952}" dt="2022-09-21T19:14:58.817" v="3" actId="20577"/>
          <ac:spMkLst>
            <pc:docMk/>
            <pc:sldMk cId="2118708953" sldId="675"/>
            <ac:spMk id="7" creationId="{1BFA2A71-8B75-42EC-BE02-3C08C1FA7E0C}"/>
          </ac:spMkLst>
        </pc:spChg>
      </pc:sldChg>
      <pc:sldChg chg="modSp mod">
        <pc:chgData name="Schneider, Juergen" userId="b0109632-036d-4c3e-b072-34667053a08f" providerId="ADAL" clId="{D15E87ED-AA45-4FB8-BE3A-91403058A952}" dt="2022-09-21T19:15:07.214" v="7" actId="6549"/>
        <pc:sldMkLst>
          <pc:docMk/>
          <pc:sldMk cId="1603083706" sldId="676"/>
        </pc:sldMkLst>
        <pc:spChg chg="mod">
          <ac:chgData name="Schneider, Juergen" userId="b0109632-036d-4c3e-b072-34667053a08f" providerId="ADAL" clId="{D15E87ED-AA45-4FB8-BE3A-91403058A952}" dt="2022-09-21T19:15:07.214" v="7" actId="6549"/>
          <ac:spMkLst>
            <pc:docMk/>
            <pc:sldMk cId="1603083706" sldId="676"/>
            <ac:spMk id="8" creationId="{6C648930-AB43-44A5-9308-77C7F846F58C}"/>
          </ac:spMkLst>
        </pc:spChg>
        <pc:spChg chg="mod">
          <ac:chgData name="Schneider, Juergen" userId="b0109632-036d-4c3e-b072-34667053a08f" providerId="ADAL" clId="{D15E87ED-AA45-4FB8-BE3A-91403058A952}" dt="2022-09-21T19:15:03.458" v="5" actId="20577"/>
          <ac:spMkLst>
            <pc:docMk/>
            <pc:sldMk cId="1603083706" sldId="676"/>
            <ac:spMk id="11" creationId="{6C5B2630-5080-4248-B833-D96F70187FDC}"/>
          </ac:spMkLst>
        </pc:spChg>
      </pc:sldChg>
      <pc:sldChg chg="modSp mod">
        <pc:chgData name="Schneider, Juergen" userId="b0109632-036d-4c3e-b072-34667053a08f" providerId="ADAL" clId="{D15E87ED-AA45-4FB8-BE3A-91403058A952}" dt="2022-09-21T19:15:17.013" v="11" actId="6549"/>
        <pc:sldMkLst>
          <pc:docMk/>
          <pc:sldMk cId="888681727" sldId="677"/>
        </pc:sldMkLst>
        <pc:spChg chg="mod">
          <ac:chgData name="Schneider, Juergen" userId="b0109632-036d-4c3e-b072-34667053a08f" providerId="ADAL" clId="{D15E87ED-AA45-4FB8-BE3A-91403058A952}" dt="2022-09-21T19:15:17.013" v="11" actId="6549"/>
          <ac:spMkLst>
            <pc:docMk/>
            <pc:sldMk cId="888681727" sldId="677"/>
            <ac:spMk id="8" creationId="{6C648930-AB43-44A5-9308-77C7F846F58C}"/>
          </ac:spMkLst>
        </pc:spChg>
        <pc:spChg chg="mod">
          <ac:chgData name="Schneider, Juergen" userId="b0109632-036d-4c3e-b072-34667053a08f" providerId="ADAL" clId="{D15E87ED-AA45-4FB8-BE3A-91403058A952}" dt="2022-09-21T19:15:11.802" v="9" actId="20577"/>
          <ac:spMkLst>
            <pc:docMk/>
            <pc:sldMk cId="888681727" sldId="677"/>
            <ac:spMk id="11" creationId="{6C5B2630-5080-4248-B833-D96F70187FDC}"/>
          </ac:spMkLst>
        </pc:spChg>
      </pc:sldChg>
      <pc:sldChg chg="modSp mod">
        <pc:chgData name="Schneider, Juergen" userId="b0109632-036d-4c3e-b072-34667053a08f" providerId="ADAL" clId="{D15E87ED-AA45-4FB8-BE3A-91403058A952}" dt="2022-09-21T19:15:25.990" v="15" actId="6549"/>
        <pc:sldMkLst>
          <pc:docMk/>
          <pc:sldMk cId="3236457259" sldId="678"/>
        </pc:sldMkLst>
        <pc:spChg chg="mod">
          <ac:chgData name="Schneider, Juergen" userId="b0109632-036d-4c3e-b072-34667053a08f" providerId="ADAL" clId="{D15E87ED-AA45-4FB8-BE3A-91403058A952}" dt="2022-09-21T19:15:25.990" v="15" actId="6549"/>
          <ac:spMkLst>
            <pc:docMk/>
            <pc:sldMk cId="3236457259" sldId="678"/>
            <ac:spMk id="8" creationId="{6C648930-AB43-44A5-9308-77C7F846F58C}"/>
          </ac:spMkLst>
        </pc:spChg>
        <pc:spChg chg="mod">
          <ac:chgData name="Schneider, Juergen" userId="b0109632-036d-4c3e-b072-34667053a08f" providerId="ADAL" clId="{D15E87ED-AA45-4FB8-BE3A-91403058A952}" dt="2022-09-21T19:15:21.846" v="13" actId="20577"/>
          <ac:spMkLst>
            <pc:docMk/>
            <pc:sldMk cId="3236457259" sldId="678"/>
            <ac:spMk id="11" creationId="{6C5B2630-5080-4248-B833-D96F70187FDC}"/>
          </ac:spMkLst>
        </pc:spChg>
      </pc:sldChg>
    </pc:docChg>
  </pc:docChgLst>
  <pc:docChgLst>
    <pc:chgData name="Schneider, Juergen" userId="b0109632-036d-4c3e-b072-34667053a08f" providerId="ADAL" clId="{CDE8DEB2-604D-4650-B527-4DF3E5C38094}"/>
    <pc:docChg chg="addSld delSld modSld">
      <pc:chgData name="Schneider, Juergen" userId="b0109632-036d-4c3e-b072-34667053a08f" providerId="ADAL" clId="{CDE8DEB2-604D-4650-B527-4DF3E5C38094}" dt="2022-10-14T20:44:01.998" v="1"/>
      <pc:docMkLst>
        <pc:docMk/>
      </pc:docMkLst>
      <pc:sldChg chg="add">
        <pc:chgData name="Schneider, Juergen" userId="b0109632-036d-4c3e-b072-34667053a08f" providerId="ADAL" clId="{CDE8DEB2-604D-4650-B527-4DF3E5C38094}" dt="2022-10-14T20:44:01.998" v="1"/>
        <pc:sldMkLst>
          <pc:docMk/>
          <pc:sldMk cId="2498993373" sldId="473"/>
        </pc:sldMkLst>
      </pc:sldChg>
      <pc:sldChg chg="del">
        <pc:chgData name="Schneider, Juergen" userId="b0109632-036d-4c3e-b072-34667053a08f" providerId="ADAL" clId="{CDE8DEB2-604D-4650-B527-4DF3E5C38094}" dt="2022-10-14T20:44:00.587" v="0" actId="47"/>
        <pc:sldMkLst>
          <pc:docMk/>
          <pc:sldMk cId="1172314400" sldId="628"/>
        </pc:sldMkLst>
      </pc:sldChg>
      <pc:sldChg chg="add">
        <pc:chgData name="Schneider, Juergen" userId="b0109632-036d-4c3e-b072-34667053a08f" providerId="ADAL" clId="{CDE8DEB2-604D-4650-B527-4DF3E5C38094}" dt="2022-10-14T20:44:01.998" v="1"/>
        <pc:sldMkLst>
          <pc:docMk/>
          <pc:sldMk cId="3435558386" sldId="716"/>
        </pc:sldMkLst>
      </pc:sldChg>
    </pc:docChg>
  </pc:docChgLst>
  <pc:docChgLst>
    <pc:chgData name="Schneider, Juergen" userId="b0109632-036d-4c3e-b072-34667053a08f" providerId="ADAL" clId="{AA0FB8C5-21BF-49A9-98A3-C6014B6A1620}"/>
    <pc:docChg chg="addSld delSld modSld">
      <pc:chgData name="Schneider, Juergen" userId="b0109632-036d-4c3e-b072-34667053a08f" providerId="ADAL" clId="{AA0FB8C5-21BF-49A9-98A3-C6014B6A1620}" dt="2022-10-14T20:45:44.306" v="1"/>
      <pc:docMkLst>
        <pc:docMk/>
      </pc:docMkLst>
      <pc:sldChg chg="del">
        <pc:chgData name="Schneider, Juergen" userId="b0109632-036d-4c3e-b072-34667053a08f" providerId="ADAL" clId="{AA0FB8C5-21BF-49A9-98A3-C6014B6A1620}" dt="2022-10-14T20:45:28.119" v="0" actId="47"/>
        <pc:sldMkLst>
          <pc:docMk/>
          <pc:sldMk cId="2498993373" sldId="473"/>
        </pc:sldMkLst>
      </pc:sldChg>
      <pc:sldChg chg="add">
        <pc:chgData name="Schneider, Juergen" userId="b0109632-036d-4c3e-b072-34667053a08f" providerId="ADAL" clId="{AA0FB8C5-21BF-49A9-98A3-C6014B6A1620}" dt="2022-10-14T20:45:44.306" v="1"/>
        <pc:sldMkLst>
          <pc:docMk/>
          <pc:sldMk cId="3622369475" sldId="629"/>
        </pc:sldMkLst>
      </pc:sldChg>
      <pc:sldChg chg="add">
        <pc:chgData name="Schneider, Juergen" userId="b0109632-036d-4c3e-b072-34667053a08f" providerId="ADAL" clId="{AA0FB8C5-21BF-49A9-98A3-C6014B6A1620}" dt="2022-10-14T20:45:44.306" v="1"/>
        <pc:sldMkLst>
          <pc:docMk/>
          <pc:sldMk cId="2596120880" sldId="630"/>
        </pc:sldMkLst>
      </pc:sldChg>
      <pc:sldChg chg="del">
        <pc:chgData name="Schneider, Juergen" userId="b0109632-036d-4c3e-b072-34667053a08f" providerId="ADAL" clId="{AA0FB8C5-21BF-49A9-98A3-C6014B6A1620}" dt="2022-10-14T20:45:28.119" v="0" actId="47"/>
        <pc:sldMkLst>
          <pc:docMk/>
          <pc:sldMk cId="3435558386" sldId="716"/>
        </pc:sldMkLst>
      </pc:sldChg>
    </pc:docChg>
  </pc:docChgLst>
  <pc:docChgLst>
    <pc:chgData name="Schneider, Juergen" userId="b0109632-036d-4c3e-b072-34667053a08f" providerId="ADAL" clId="{72449726-7773-4832-AB3B-3F8B8764EAC0}"/>
    <pc:docChg chg="addSld delSld modSld">
      <pc:chgData name="Schneider, Juergen" userId="b0109632-036d-4c3e-b072-34667053a08f" providerId="ADAL" clId="{72449726-7773-4832-AB3B-3F8B8764EAC0}" dt="2022-10-14T20:46:57.694" v="2"/>
      <pc:docMkLst>
        <pc:docMk/>
      </pc:docMkLst>
      <pc:sldChg chg="add">
        <pc:chgData name="Schneider, Juergen" userId="b0109632-036d-4c3e-b072-34667053a08f" providerId="ADAL" clId="{72449726-7773-4832-AB3B-3F8B8764EAC0}" dt="2022-10-14T20:46:57.694" v="2"/>
        <pc:sldMkLst>
          <pc:docMk/>
          <pc:sldMk cId="807023605" sldId="436"/>
        </pc:sldMkLst>
      </pc:sldChg>
      <pc:sldChg chg="add">
        <pc:chgData name="Schneider, Juergen" userId="b0109632-036d-4c3e-b072-34667053a08f" providerId="ADAL" clId="{72449726-7773-4832-AB3B-3F8B8764EAC0}" dt="2022-10-14T20:46:57.694" v="2"/>
        <pc:sldMkLst>
          <pc:docMk/>
          <pc:sldMk cId="2229735164" sldId="437"/>
        </pc:sldMkLst>
      </pc:sldChg>
      <pc:sldChg chg="add">
        <pc:chgData name="Schneider, Juergen" userId="b0109632-036d-4c3e-b072-34667053a08f" providerId="ADAL" clId="{72449726-7773-4832-AB3B-3F8B8764EAC0}" dt="2022-10-14T20:46:57.694" v="2"/>
        <pc:sldMkLst>
          <pc:docMk/>
          <pc:sldMk cId="1724700446" sldId="438"/>
        </pc:sldMkLst>
      </pc:sldChg>
      <pc:sldChg chg="add">
        <pc:chgData name="Schneider, Juergen" userId="b0109632-036d-4c3e-b072-34667053a08f" providerId="ADAL" clId="{72449726-7773-4832-AB3B-3F8B8764EAC0}" dt="2022-10-14T20:46:57.694" v="2"/>
        <pc:sldMkLst>
          <pc:docMk/>
          <pc:sldMk cId="1515104273" sldId="439"/>
        </pc:sldMkLst>
      </pc:sldChg>
      <pc:sldChg chg="add">
        <pc:chgData name="Schneider, Juergen" userId="b0109632-036d-4c3e-b072-34667053a08f" providerId="ADAL" clId="{72449726-7773-4832-AB3B-3F8B8764EAC0}" dt="2022-10-14T20:46:57.694" v="2"/>
        <pc:sldMkLst>
          <pc:docMk/>
          <pc:sldMk cId="2645115159" sldId="441"/>
        </pc:sldMkLst>
      </pc:sldChg>
      <pc:sldChg chg="del">
        <pc:chgData name="Schneider, Juergen" userId="b0109632-036d-4c3e-b072-34667053a08f" providerId="ADAL" clId="{72449726-7773-4832-AB3B-3F8B8764EAC0}" dt="2022-10-14T20:46:55.656" v="0" actId="47"/>
        <pc:sldMkLst>
          <pc:docMk/>
          <pc:sldMk cId="3622369475" sldId="629"/>
        </pc:sldMkLst>
      </pc:sldChg>
      <pc:sldChg chg="del">
        <pc:chgData name="Schneider, Juergen" userId="b0109632-036d-4c3e-b072-34667053a08f" providerId="ADAL" clId="{72449726-7773-4832-AB3B-3F8B8764EAC0}" dt="2022-10-14T20:46:56.295" v="1" actId="47"/>
        <pc:sldMkLst>
          <pc:docMk/>
          <pc:sldMk cId="2596120880" sldId="63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77AAB-BEC1-477F-8C69-B030C0032354}" type="datetimeFigureOut">
              <a:rPr lang="de-DE" smtClean="0"/>
              <a:t>14.10.2022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B78B6-B9B9-47E1-99AA-9DFE85EE4C75}" type="slidenum">
              <a:rPr lang="de-DE" smtClean="0"/>
              <a:t>‹#›</a:t>
            </a:fld>
            <a:endParaRPr lang="de-DE"/>
          </a:p>
        </p:txBody>
      </p:sp>
    </p:spTree>
    <p:extLst>
      <p:ext uri="{BB962C8B-B14F-4D97-AF65-F5344CB8AC3E}">
        <p14:creationId xmlns:p14="http://schemas.microsoft.com/office/powerpoint/2010/main" val="3339449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F072-8BBE-4046-95E8-8A980C7FEE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14780CAE-74C9-496C-8697-7EF76C2BE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7" name="Date Placeholder 3">
            <a:extLst>
              <a:ext uri="{FF2B5EF4-FFF2-40B4-BE49-F238E27FC236}">
                <a16:creationId xmlns:a16="http://schemas.microsoft.com/office/drawing/2014/main" id="{61E8E068-51D0-4B1C-A063-374A571B7065}"/>
              </a:ext>
            </a:extLst>
          </p:cNvPr>
          <p:cNvSpPr>
            <a:spLocks noGrp="1"/>
          </p:cNvSpPr>
          <p:nvPr>
            <p:ph type="dt" sz="half" idx="10"/>
          </p:nvPr>
        </p:nvSpPr>
        <p:spPr>
          <a:xfrm>
            <a:off x="838200" y="6356350"/>
            <a:ext cx="1581150" cy="365125"/>
          </a:xfrm>
          <a:prstGeom prst="rect">
            <a:avLst/>
          </a:prstGeom>
        </p:spPr>
        <p:txBody>
          <a:bodyPr/>
          <a:lstStyle>
            <a:lvl1pPr>
              <a:defRPr/>
            </a:lvl1pPr>
          </a:lstStyle>
          <a:p>
            <a:r>
              <a:rPr lang="de-DE"/>
              <a:t>Dr. Jürgen Schneider</a:t>
            </a:r>
            <a:endParaRPr lang="de-DE" dirty="0">
              <a:solidFill>
                <a:schemeClr val="bg1">
                  <a:lumMod val="50000"/>
                </a:schemeClr>
              </a:solidFill>
            </a:endParaRPr>
          </a:p>
        </p:txBody>
      </p:sp>
      <p:sp>
        <p:nvSpPr>
          <p:cNvPr id="8" name="Slide Number Placeholder 5">
            <a:extLst>
              <a:ext uri="{FF2B5EF4-FFF2-40B4-BE49-F238E27FC236}">
                <a16:creationId xmlns:a16="http://schemas.microsoft.com/office/drawing/2014/main" id="{9E611658-4B91-470E-A479-18FE26FE228F}"/>
              </a:ext>
            </a:extLst>
          </p:cNvPr>
          <p:cNvSpPr>
            <a:spLocks noGrp="1"/>
          </p:cNvSpPr>
          <p:nvPr>
            <p:ph type="sldNum" sz="quarter" idx="12"/>
          </p:nvPr>
        </p:nvSpPr>
        <p:spPr>
          <a:xfrm>
            <a:off x="10772774" y="6356350"/>
            <a:ext cx="581025" cy="365125"/>
          </a:xfrm>
          <a:prstGeom prst="rect">
            <a:avLst/>
          </a:prstGeom>
        </p:spPr>
        <p:txBody>
          <a:bodyPr/>
          <a:lstStyle/>
          <a:p>
            <a:fld id="{23BC476B-37F8-47F1-9DA4-55118C6D09F1}" type="slidenum">
              <a:rPr lang="de-DE" smtClean="0"/>
              <a:t>‹#›</a:t>
            </a:fld>
            <a:endParaRPr lang="de-DE"/>
          </a:p>
        </p:txBody>
      </p:sp>
      <p:sp>
        <p:nvSpPr>
          <p:cNvPr id="9" name="Footer Placeholder 4">
            <a:extLst>
              <a:ext uri="{FF2B5EF4-FFF2-40B4-BE49-F238E27FC236}">
                <a16:creationId xmlns:a16="http://schemas.microsoft.com/office/drawing/2014/main" id="{3423AB19-E621-4CB9-810E-DCCC2D43C443}"/>
              </a:ext>
            </a:extLst>
          </p:cNvPr>
          <p:cNvSpPr>
            <a:spLocks noGrp="1"/>
          </p:cNvSpPr>
          <p:nvPr>
            <p:ph type="ftr" sz="quarter" idx="3"/>
          </p:nvPr>
        </p:nvSpPr>
        <p:spPr>
          <a:xfrm>
            <a:off x="2838451" y="6356350"/>
            <a:ext cx="6534150" cy="365125"/>
          </a:xfrm>
          <a:prstGeom prst="rect">
            <a:avLst/>
          </a:prstGeom>
        </p:spPr>
        <p:txBody>
          <a:bodyPr/>
          <a:lstStyle/>
          <a:p>
            <a:r>
              <a:rPr lang="en-US" dirty="0"/>
              <a:t>Security by Design - Design </a:t>
            </a:r>
            <a:r>
              <a:rPr lang="en-US" dirty="0" err="1"/>
              <a:t>sicherer</a:t>
            </a:r>
            <a:r>
              <a:rPr lang="en-US" dirty="0"/>
              <a:t> </a:t>
            </a:r>
            <a:r>
              <a:rPr lang="en-US" dirty="0" err="1"/>
              <a:t>Systeme</a:t>
            </a:r>
            <a:r>
              <a:rPr lang="en-US" dirty="0"/>
              <a:t> - Cyber Security - DHBW Mannheim - WS 2021</a:t>
            </a:r>
            <a:endParaRPr lang="de-DE" dirty="0"/>
          </a:p>
        </p:txBody>
      </p:sp>
    </p:spTree>
    <p:extLst>
      <p:ext uri="{BB962C8B-B14F-4D97-AF65-F5344CB8AC3E}">
        <p14:creationId xmlns:p14="http://schemas.microsoft.com/office/powerpoint/2010/main" val="235378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A2F3-14C6-44E9-994C-A240CC732E6A}"/>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D0F136D-E672-4B48-9EDA-59D0BD5E0F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Date Placeholder 3">
            <a:extLst>
              <a:ext uri="{FF2B5EF4-FFF2-40B4-BE49-F238E27FC236}">
                <a16:creationId xmlns:a16="http://schemas.microsoft.com/office/drawing/2014/main" id="{5540E683-F9BE-441C-8D6D-39B29BEE5F83}"/>
              </a:ext>
            </a:extLst>
          </p:cNvPr>
          <p:cNvSpPr>
            <a:spLocks noGrp="1"/>
          </p:cNvSpPr>
          <p:nvPr>
            <p:ph type="dt" sz="half" idx="10"/>
          </p:nvPr>
        </p:nvSpPr>
        <p:spPr>
          <a:xfrm>
            <a:off x="838200" y="6356350"/>
            <a:ext cx="1581150" cy="365125"/>
          </a:xfrm>
          <a:prstGeom prst="rect">
            <a:avLst/>
          </a:prstGeom>
        </p:spPr>
        <p:txBody>
          <a:bodyPr/>
          <a:lstStyle>
            <a:lvl1pPr>
              <a:defRPr/>
            </a:lvl1pPr>
          </a:lstStyle>
          <a:p>
            <a:r>
              <a:rPr lang="de-DE"/>
              <a:t>Dr. Jürgen Schneider</a:t>
            </a:r>
            <a:endParaRPr lang="de-DE" dirty="0">
              <a:solidFill>
                <a:schemeClr val="bg1">
                  <a:lumMod val="50000"/>
                </a:schemeClr>
              </a:solidFill>
            </a:endParaRPr>
          </a:p>
        </p:txBody>
      </p:sp>
      <p:sp>
        <p:nvSpPr>
          <p:cNvPr id="9" name="Slide Number Placeholder 5">
            <a:extLst>
              <a:ext uri="{FF2B5EF4-FFF2-40B4-BE49-F238E27FC236}">
                <a16:creationId xmlns:a16="http://schemas.microsoft.com/office/drawing/2014/main" id="{9E8A5810-2482-423D-A60F-96C4B02DF34A}"/>
              </a:ext>
            </a:extLst>
          </p:cNvPr>
          <p:cNvSpPr>
            <a:spLocks noGrp="1"/>
          </p:cNvSpPr>
          <p:nvPr>
            <p:ph type="sldNum" sz="quarter" idx="12"/>
          </p:nvPr>
        </p:nvSpPr>
        <p:spPr>
          <a:xfrm>
            <a:off x="10772774" y="6356350"/>
            <a:ext cx="581025" cy="365125"/>
          </a:xfrm>
          <a:prstGeom prst="rect">
            <a:avLst/>
          </a:prstGeom>
        </p:spPr>
        <p:txBody>
          <a:bodyPr/>
          <a:lstStyle/>
          <a:p>
            <a:fld id="{23BC476B-37F8-47F1-9DA4-55118C6D09F1}" type="slidenum">
              <a:rPr lang="de-DE" smtClean="0"/>
              <a:t>‹#›</a:t>
            </a:fld>
            <a:endParaRPr lang="de-DE"/>
          </a:p>
        </p:txBody>
      </p:sp>
      <p:sp>
        <p:nvSpPr>
          <p:cNvPr id="11" name="Footer Placeholder 4">
            <a:extLst>
              <a:ext uri="{FF2B5EF4-FFF2-40B4-BE49-F238E27FC236}">
                <a16:creationId xmlns:a16="http://schemas.microsoft.com/office/drawing/2014/main" id="{1572BBD5-77BF-4891-A7F2-6F916C53DE4C}"/>
              </a:ext>
            </a:extLst>
          </p:cNvPr>
          <p:cNvSpPr>
            <a:spLocks noGrp="1"/>
          </p:cNvSpPr>
          <p:nvPr>
            <p:ph type="ftr" sz="quarter" idx="3"/>
          </p:nvPr>
        </p:nvSpPr>
        <p:spPr>
          <a:xfrm>
            <a:off x="3194051" y="6356350"/>
            <a:ext cx="6534150" cy="365125"/>
          </a:xfrm>
          <a:prstGeom prst="rect">
            <a:avLst/>
          </a:prstGeom>
        </p:spPr>
        <p:txBody>
          <a:bodyPr/>
          <a:lstStyle/>
          <a:p>
            <a:r>
              <a:rPr lang="en-US" dirty="0"/>
              <a:t>Security by Design - Design </a:t>
            </a:r>
            <a:r>
              <a:rPr lang="en-US" dirty="0" err="1"/>
              <a:t>sicherer</a:t>
            </a:r>
            <a:r>
              <a:rPr lang="en-US" dirty="0"/>
              <a:t> </a:t>
            </a:r>
            <a:r>
              <a:rPr lang="en-US" dirty="0" err="1"/>
              <a:t>Systeme</a:t>
            </a:r>
            <a:r>
              <a:rPr lang="en-US" dirty="0"/>
              <a:t> - Cyber Security - DHBW Mannheim - WS 2021</a:t>
            </a:r>
            <a:endParaRPr lang="de-DE" dirty="0"/>
          </a:p>
        </p:txBody>
      </p:sp>
    </p:spTree>
    <p:extLst>
      <p:ext uri="{BB962C8B-B14F-4D97-AF65-F5344CB8AC3E}">
        <p14:creationId xmlns:p14="http://schemas.microsoft.com/office/powerpoint/2010/main" val="281736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0F1054-5C00-4261-B826-13B96AF634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EDA73BCB-CB84-418B-8185-BE67921EF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Date Placeholder 3">
            <a:extLst>
              <a:ext uri="{FF2B5EF4-FFF2-40B4-BE49-F238E27FC236}">
                <a16:creationId xmlns:a16="http://schemas.microsoft.com/office/drawing/2014/main" id="{1FAF7E8E-76DD-42E9-B089-CC1F8C5D6CF7}"/>
              </a:ext>
            </a:extLst>
          </p:cNvPr>
          <p:cNvSpPr>
            <a:spLocks noGrp="1"/>
          </p:cNvSpPr>
          <p:nvPr>
            <p:ph type="dt" sz="half" idx="10"/>
          </p:nvPr>
        </p:nvSpPr>
        <p:spPr>
          <a:xfrm>
            <a:off x="838200" y="6356350"/>
            <a:ext cx="1581150" cy="365125"/>
          </a:xfrm>
          <a:prstGeom prst="rect">
            <a:avLst/>
          </a:prstGeom>
        </p:spPr>
        <p:txBody>
          <a:bodyPr/>
          <a:lstStyle>
            <a:lvl1pPr>
              <a:defRPr/>
            </a:lvl1pPr>
          </a:lstStyle>
          <a:p>
            <a:r>
              <a:rPr lang="de-DE"/>
              <a:t>Dr. Jürgen Schneider</a:t>
            </a:r>
            <a:endParaRPr lang="de-DE" dirty="0">
              <a:solidFill>
                <a:schemeClr val="bg1">
                  <a:lumMod val="50000"/>
                </a:schemeClr>
              </a:solidFill>
            </a:endParaRPr>
          </a:p>
        </p:txBody>
      </p:sp>
      <p:sp>
        <p:nvSpPr>
          <p:cNvPr id="9" name="Slide Number Placeholder 5">
            <a:extLst>
              <a:ext uri="{FF2B5EF4-FFF2-40B4-BE49-F238E27FC236}">
                <a16:creationId xmlns:a16="http://schemas.microsoft.com/office/drawing/2014/main" id="{D9AF6BAA-0062-4E77-BCD6-4105170BC624}"/>
              </a:ext>
            </a:extLst>
          </p:cNvPr>
          <p:cNvSpPr>
            <a:spLocks noGrp="1"/>
          </p:cNvSpPr>
          <p:nvPr>
            <p:ph type="sldNum" sz="quarter" idx="12"/>
          </p:nvPr>
        </p:nvSpPr>
        <p:spPr>
          <a:xfrm>
            <a:off x="10772774" y="6356350"/>
            <a:ext cx="581025" cy="365125"/>
          </a:xfrm>
          <a:prstGeom prst="rect">
            <a:avLst/>
          </a:prstGeom>
        </p:spPr>
        <p:txBody>
          <a:bodyPr/>
          <a:lstStyle/>
          <a:p>
            <a:fld id="{23BC476B-37F8-47F1-9DA4-55118C6D09F1}" type="slidenum">
              <a:rPr lang="de-DE" smtClean="0"/>
              <a:t>‹#›</a:t>
            </a:fld>
            <a:endParaRPr lang="de-DE"/>
          </a:p>
        </p:txBody>
      </p:sp>
      <p:sp>
        <p:nvSpPr>
          <p:cNvPr id="11" name="Footer Placeholder 4">
            <a:extLst>
              <a:ext uri="{FF2B5EF4-FFF2-40B4-BE49-F238E27FC236}">
                <a16:creationId xmlns:a16="http://schemas.microsoft.com/office/drawing/2014/main" id="{049BA737-B637-4493-A257-7300C80EFF06}"/>
              </a:ext>
            </a:extLst>
          </p:cNvPr>
          <p:cNvSpPr>
            <a:spLocks noGrp="1"/>
          </p:cNvSpPr>
          <p:nvPr>
            <p:ph type="ftr" sz="quarter" idx="3"/>
          </p:nvPr>
        </p:nvSpPr>
        <p:spPr>
          <a:xfrm>
            <a:off x="3194051" y="6356350"/>
            <a:ext cx="6534150" cy="365125"/>
          </a:xfrm>
          <a:prstGeom prst="rect">
            <a:avLst/>
          </a:prstGeom>
        </p:spPr>
        <p:txBody>
          <a:bodyPr/>
          <a:lstStyle/>
          <a:p>
            <a:r>
              <a:rPr lang="en-US" dirty="0"/>
              <a:t>Security by Design - Design </a:t>
            </a:r>
            <a:r>
              <a:rPr lang="en-US" dirty="0" err="1"/>
              <a:t>sicherer</a:t>
            </a:r>
            <a:r>
              <a:rPr lang="en-US" dirty="0"/>
              <a:t> </a:t>
            </a:r>
            <a:r>
              <a:rPr lang="en-US" dirty="0" err="1"/>
              <a:t>Systeme</a:t>
            </a:r>
            <a:r>
              <a:rPr lang="en-US" dirty="0"/>
              <a:t> - Cyber Security - DHBW Mannheim - WS 2021</a:t>
            </a:r>
            <a:endParaRPr lang="de-DE" dirty="0"/>
          </a:p>
        </p:txBody>
      </p:sp>
    </p:spTree>
    <p:extLst>
      <p:ext uri="{BB962C8B-B14F-4D97-AF65-F5344CB8AC3E}">
        <p14:creationId xmlns:p14="http://schemas.microsoft.com/office/powerpoint/2010/main" val="15896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84AC-AC70-422A-856B-B4FC8779E7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8F75388C-7EE0-46B0-ADED-BEDC3EB795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8C80958-F5A8-40EA-BAA5-79A988C11B5E}"/>
              </a:ext>
            </a:extLst>
          </p:cNvPr>
          <p:cNvSpPr>
            <a:spLocks noGrp="1"/>
          </p:cNvSpPr>
          <p:nvPr>
            <p:ph type="dt" sz="half" idx="10"/>
          </p:nvPr>
        </p:nvSpPr>
        <p:spPr>
          <a:xfrm>
            <a:off x="838200" y="6356350"/>
            <a:ext cx="1581150" cy="365125"/>
          </a:xfrm>
          <a:prstGeom prst="rect">
            <a:avLst/>
          </a:prstGeom>
        </p:spPr>
        <p:txBody>
          <a:bodyPr/>
          <a:lstStyle>
            <a:lvl1pPr>
              <a:defRPr/>
            </a:lvl1pPr>
          </a:lstStyle>
          <a:p>
            <a:r>
              <a:rPr lang="de-DE"/>
              <a:t>Dr. Jürgen Schneider</a:t>
            </a:r>
            <a:endParaRPr lang="de-DE" dirty="0">
              <a:solidFill>
                <a:schemeClr val="bg1">
                  <a:lumMod val="50000"/>
                </a:schemeClr>
              </a:solidFill>
            </a:endParaRPr>
          </a:p>
        </p:txBody>
      </p:sp>
      <p:sp>
        <p:nvSpPr>
          <p:cNvPr id="6" name="Slide Number Placeholder 5">
            <a:extLst>
              <a:ext uri="{FF2B5EF4-FFF2-40B4-BE49-F238E27FC236}">
                <a16:creationId xmlns:a16="http://schemas.microsoft.com/office/drawing/2014/main" id="{BF7C13C1-BCB4-4B3A-B85C-2F9B5312FE18}"/>
              </a:ext>
            </a:extLst>
          </p:cNvPr>
          <p:cNvSpPr>
            <a:spLocks noGrp="1"/>
          </p:cNvSpPr>
          <p:nvPr>
            <p:ph type="sldNum" sz="quarter" idx="12"/>
          </p:nvPr>
        </p:nvSpPr>
        <p:spPr>
          <a:xfrm>
            <a:off x="10772774" y="6356350"/>
            <a:ext cx="581025" cy="365125"/>
          </a:xfrm>
          <a:prstGeom prst="rect">
            <a:avLst/>
          </a:prstGeom>
        </p:spPr>
        <p:txBody>
          <a:bodyPr/>
          <a:lstStyle/>
          <a:p>
            <a:fld id="{23BC476B-37F8-47F1-9DA4-55118C6D09F1}" type="slidenum">
              <a:rPr lang="de-DE" smtClean="0"/>
              <a:t>‹#›</a:t>
            </a:fld>
            <a:endParaRPr lang="de-DE"/>
          </a:p>
        </p:txBody>
      </p:sp>
      <p:sp>
        <p:nvSpPr>
          <p:cNvPr id="7" name="Footer Placeholder 4">
            <a:extLst>
              <a:ext uri="{FF2B5EF4-FFF2-40B4-BE49-F238E27FC236}">
                <a16:creationId xmlns:a16="http://schemas.microsoft.com/office/drawing/2014/main" id="{5C5086DF-5F4E-49A5-A185-E406E6E9BF39}"/>
              </a:ext>
            </a:extLst>
          </p:cNvPr>
          <p:cNvSpPr>
            <a:spLocks noGrp="1"/>
          </p:cNvSpPr>
          <p:nvPr>
            <p:ph type="ftr" sz="quarter" idx="3"/>
          </p:nvPr>
        </p:nvSpPr>
        <p:spPr>
          <a:xfrm>
            <a:off x="3194051" y="6356350"/>
            <a:ext cx="6534150" cy="365125"/>
          </a:xfrm>
          <a:prstGeom prst="rect">
            <a:avLst/>
          </a:prstGeom>
        </p:spPr>
        <p:txBody>
          <a:bodyPr/>
          <a:lstStyle/>
          <a:p>
            <a:r>
              <a:rPr lang="en-US" dirty="0"/>
              <a:t>Security by Design - Design </a:t>
            </a:r>
            <a:r>
              <a:rPr lang="en-US" dirty="0" err="1"/>
              <a:t>sicherer</a:t>
            </a:r>
            <a:r>
              <a:rPr lang="en-US" dirty="0"/>
              <a:t> </a:t>
            </a:r>
            <a:r>
              <a:rPr lang="en-US" dirty="0" err="1"/>
              <a:t>Systeme</a:t>
            </a:r>
            <a:r>
              <a:rPr lang="en-US" dirty="0"/>
              <a:t> - Cyber Security - DHBW Mannheim - WS 2021</a:t>
            </a:r>
            <a:endParaRPr lang="de-DE" dirty="0"/>
          </a:p>
        </p:txBody>
      </p:sp>
    </p:spTree>
    <p:extLst>
      <p:ext uri="{BB962C8B-B14F-4D97-AF65-F5344CB8AC3E}">
        <p14:creationId xmlns:p14="http://schemas.microsoft.com/office/powerpoint/2010/main" val="344239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CCEC-04B6-444C-AA5C-F90541F93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2CD404AE-2720-4407-8FBE-7EF4BFF25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3">
            <a:extLst>
              <a:ext uri="{FF2B5EF4-FFF2-40B4-BE49-F238E27FC236}">
                <a16:creationId xmlns:a16="http://schemas.microsoft.com/office/drawing/2014/main" id="{C7764EC2-708F-44A5-B45D-6CEA5437BFCA}"/>
              </a:ext>
            </a:extLst>
          </p:cNvPr>
          <p:cNvSpPr>
            <a:spLocks noGrp="1"/>
          </p:cNvSpPr>
          <p:nvPr>
            <p:ph type="dt" sz="half" idx="10"/>
          </p:nvPr>
        </p:nvSpPr>
        <p:spPr>
          <a:xfrm>
            <a:off x="838200" y="6356350"/>
            <a:ext cx="1581150" cy="365125"/>
          </a:xfrm>
          <a:prstGeom prst="rect">
            <a:avLst/>
          </a:prstGeom>
        </p:spPr>
        <p:txBody>
          <a:bodyPr/>
          <a:lstStyle>
            <a:lvl1pPr>
              <a:defRPr/>
            </a:lvl1pPr>
          </a:lstStyle>
          <a:p>
            <a:r>
              <a:rPr lang="de-DE"/>
              <a:t>Dr. Jürgen Schneider</a:t>
            </a:r>
            <a:endParaRPr lang="de-DE" dirty="0">
              <a:solidFill>
                <a:schemeClr val="bg1">
                  <a:lumMod val="50000"/>
                </a:schemeClr>
              </a:solidFill>
            </a:endParaRPr>
          </a:p>
        </p:txBody>
      </p:sp>
      <p:sp>
        <p:nvSpPr>
          <p:cNvPr id="10" name="Slide Number Placeholder 5">
            <a:extLst>
              <a:ext uri="{FF2B5EF4-FFF2-40B4-BE49-F238E27FC236}">
                <a16:creationId xmlns:a16="http://schemas.microsoft.com/office/drawing/2014/main" id="{5403AF6C-79CE-44AA-9753-B120FD822625}"/>
              </a:ext>
            </a:extLst>
          </p:cNvPr>
          <p:cNvSpPr>
            <a:spLocks noGrp="1"/>
          </p:cNvSpPr>
          <p:nvPr>
            <p:ph type="sldNum" sz="quarter" idx="12"/>
          </p:nvPr>
        </p:nvSpPr>
        <p:spPr>
          <a:xfrm>
            <a:off x="10772774" y="6356350"/>
            <a:ext cx="581025" cy="365125"/>
          </a:xfrm>
          <a:prstGeom prst="rect">
            <a:avLst/>
          </a:prstGeom>
        </p:spPr>
        <p:txBody>
          <a:bodyPr/>
          <a:lstStyle/>
          <a:p>
            <a:fld id="{23BC476B-37F8-47F1-9DA4-55118C6D09F1}" type="slidenum">
              <a:rPr lang="de-DE" smtClean="0"/>
              <a:t>‹#›</a:t>
            </a:fld>
            <a:endParaRPr lang="de-DE"/>
          </a:p>
        </p:txBody>
      </p:sp>
      <p:sp>
        <p:nvSpPr>
          <p:cNvPr id="11" name="Footer Placeholder 4">
            <a:extLst>
              <a:ext uri="{FF2B5EF4-FFF2-40B4-BE49-F238E27FC236}">
                <a16:creationId xmlns:a16="http://schemas.microsoft.com/office/drawing/2014/main" id="{37DCF3DB-5755-4186-BAD8-793802F39E05}"/>
              </a:ext>
            </a:extLst>
          </p:cNvPr>
          <p:cNvSpPr>
            <a:spLocks noGrp="1"/>
          </p:cNvSpPr>
          <p:nvPr>
            <p:ph type="ftr" sz="quarter" idx="3"/>
          </p:nvPr>
        </p:nvSpPr>
        <p:spPr>
          <a:xfrm>
            <a:off x="3194051" y="6356350"/>
            <a:ext cx="6534150" cy="365125"/>
          </a:xfrm>
          <a:prstGeom prst="rect">
            <a:avLst/>
          </a:prstGeom>
        </p:spPr>
        <p:txBody>
          <a:bodyPr/>
          <a:lstStyle/>
          <a:p>
            <a:r>
              <a:rPr lang="en-US" dirty="0"/>
              <a:t>Security by Design - Design </a:t>
            </a:r>
            <a:r>
              <a:rPr lang="en-US" dirty="0" err="1"/>
              <a:t>sicherer</a:t>
            </a:r>
            <a:r>
              <a:rPr lang="en-US" dirty="0"/>
              <a:t> </a:t>
            </a:r>
            <a:r>
              <a:rPr lang="en-US" dirty="0" err="1"/>
              <a:t>Systeme</a:t>
            </a:r>
            <a:r>
              <a:rPr lang="en-US" dirty="0"/>
              <a:t> - Cyber Security - DHBW Mannheim - WS 2021</a:t>
            </a:r>
            <a:endParaRPr lang="de-DE" dirty="0"/>
          </a:p>
        </p:txBody>
      </p:sp>
    </p:spTree>
    <p:extLst>
      <p:ext uri="{BB962C8B-B14F-4D97-AF65-F5344CB8AC3E}">
        <p14:creationId xmlns:p14="http://schemas.microsoft.com/office/powerpoint/2010/main" val="320638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C79D-4892-486D-98F3-0850817706D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D61CF6D7-752B-4C67-97BB-E5CCBD62C4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07E8FA8-BBA2-4840-BA43-D00FA09976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0" name="Date Placeholder 3">
            <a:extLst>
              <a:ext uri="{FF2B5EF4-FFF2-40B4-BE49-F238E27FC236}">
                <a16:creationId xmlns:a16="http://schemas.microsoft.com/office/drawing/2014/main" id="{7EE86FB7-5587-4363-9AF1-8DF18A9E7836}"/>
              </a:ext>
            </a:extLst>
          </p:cNvPr>
          <p:cNvSpPr>
            <a:spLocks noGrp="1"/>
          </p:cNvSpPr>
          <p:nvPr>
            <p:ph type="dt" sz="half" idx="10"/>
          </p:nvPr>
        </p:nvSpPr>
        <p:spPr>
          <a:xfrm>
            <a:off x="838200" y="6356350"/>
            <a:ext cx="1581150" cy="365125"/>
          </a:xfrm>
          <a:prstGeom prst="rect">
            <a:avLst/>
          </a:prstGeom>
        </p:spPr>
        <p:txBody>
          <a:bodyPr/>
          <a:lstStyle>
            <a:lvl1pPr>
              <a:defRPr/>
            </a:lvl1pPr>
          </a:lstStyle>
          <a:p>
            <a:r>
              <a:rPr lang="de-DE"/>
              <a:t>Dr. Jürgen Schneider</a:t>
            </a:r>
            <a:endParaRPr lang="de-DE" dirty="0">
              <a:solidFill>
                <a:schemeClr val="bg1">
                  <a:lumMod val="50000"/>
                </a:schemeClr>
              </a:solidFill>
            </a:endParaRPr>
          </a:p>
        </p:txBody>
      </p:sp>
      <p:sp>
        <p:nvSpPr>
          <p:cNvPr id="11" name="Slide Number Placeholder 5">
            <a:extLst>
              <a:ext uri="{FF2B5EF4-FFF2-40B4-BE49-F238E27FC236}">
                <a16:creationId xmlns:a16="http://schemas.microsoft.com/office/drawing/2014/main" id="{4B2C9BC4-3FDB-4203-893B-393280A1AE76}"/>
              </a:ext>
            </a:extLst>
          </p:cNvPr>
          <p:cNvSpPr>
            <a:spLocks noGrp="1"/>
          </p:cNvSpPr>
          <p:nvPr>
            <p:ph type="sldNum" sz="quarter" idx="12"/>
          </p:nvPr>
        </p:nvSpPr>
        <p:spPr>
          <a:xfrm>
            <a:off x="10772774" y="6356350"/>
            <a:ext cx="581025" cy="365125"/>
          </a:xfrm>
          <a:prstGeom prst="rect">
            <a:avLst/>
          </a:prstGeom>
        </p:spPr>
        <p:txBody>
          <a:bodyPr/>
          <a:lstStyle/>
          <a:p>
            <a:fld id="{23BC476B-37F8-47F1-9DA4-55118C6D09F1}" type="slidenum">
              <a:rPr lang="de-DE" smtClean="0"/>
              <a:t>‹#›</a:t>
            </a:fld>
            <a:endParaRPr lang="de-DE"/>
          </a:p>
        </p:txBody>
      </p:sp>
      <p:sp>
        <p:nvSpPr>
          <p:cNvPr id="12" name="Footer Placeholder 4">
            <a:extLst>
              <a:ext uri="{FF2B5EF4-FFF2-40B4-BE49-F238E27FC236}">
                <a16:creationId xmlns:a16="http://schemas.microsoft.com/office/drawing/2014/main" id="{92F52F9C-AB44-4AE7-9F36-4FD621B2C9F0}"/>
              </a:ext>
            </a:extLst>
          </p:cNvPr>
          <p:cNvSpPr>
            <a:spLocks noGrp="1"/>
          </p:cNvSpPr>
          <p:nvPr>
            <p:ph type="ftr" sz="quarter" idx="3"/>
          </p:nvPr>
        </p:nvSpPr>
        <p:spPr>
          <a:xfrm>
            <a:off x="3194051" y="6356350"/>
            <a:ext cx="6534150" cy="365125"/>
          </a:xfrm>
          <a:prstGeom prst="rect">
            <a:avLst/>
          </a:prstGeom>
        </p:spPr>
        <p:txBody>
          <a:bodyPr/>
          <a:lstStyle/>
          <a:p>
            <a:r>
              <a:rPr lang="en-US" dirty="0"/>
              <a:t>Security by Design - Design </a:t>
            </a:r>
            <a:r>
              <a:rPr lang="en-US" dirty="0" err="1"/>
              <a:t>sicherer</a:t>
            </a:r>
            <a:r>
              <a:rPr lang="en-US" dirty="0"/>
              <a:t> </a:t>
            </a:r>
            <a:r>
              <a:rPr lang="en-US" dirty="0" err="1"/>
              <a:t>Systeme</a:t>
            </a:r>
            <a:r>
              <a:rPr lang="en-US" dirty="0"/>
              <a:t> - Cyber Security - DHBW Mannheim - WS 2021</a:t>
            </a:r>
            <a:endParaRPr lang="de-DE" dirty="0"/>
          </a:p>
        </p:txBody>
      </p:sp>
    </p:spTree>
    <p:extLst>
      <p:ext uri="{BB962C8B-B14F-4D97-AF65-F5344CB8AC3E}">
        <p14:creationId xmlns:p14="http://schemas.microsoft.com/office/powerpoint/2010/main" val="373225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1E1A-77C8-417F-B22C-14983A885391}"/>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2C7814BF-E1A1-4FB5-836B-EC1F59CD4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8618D-284C-4663-A92D-7C63E4E9D1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C3AFA728-11CE-4937-A0F5-18B58BFB7D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77517F-41C8-4A2A-AE35-FBB4B214D4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1" name="Date Placeholder 3">
            <a:extLst>
              <a:ext uri="{FF2B5EF4-FFF2-40B4-BE49-F238E27FC236}">
                <a16:creationId xmlns:a16="http://schemas.microsoft.com/office/drawing/2014/main" id="{BB644F0D-16C6-4082-B49E-07BDD8A9CED5}"/>
              </a:ext>
            </a:extLst>
          </p:cNvPr>
          <p:cNvSpPr>
            <a:spLocks noGrp="1"/>
          </p:cNvSpPr>
          <p:nvPr>
            <p:ph type="dt" sz="half" idx="10"/>
          </p:nvPr>
        </p:nvSpPr>
        <p:spPr>
          <a:xfrm>
            <a:off x="838200" y="6356350"/>
            <a:ext cx="1581150" cy="365125"/>
          </a:xfrm>
          <a:prstGeom prst="rect">
            <a:avLst/>
          </a:prstGeom>
        </p:spPr>
        <p:txBody>
          <a:bodyPr/>
          <a:lstStyle>
            <a:lvl1pPr>
              <a:defRPr/>
            </a:lvl1pPr>
          </a:lstStyle>
          <a:p>
            <a:r>
              <a:rPr lang="de-DE"/>
              <a:t>Dr. Jürgen Schneider</a:t>
            </a:r>
            <a:endParaRPr lang="de-DE" dirty="0">
              <a:solidFill>
                <a:schemeClr val="bg1">
                  <a:lumMod val="50000"/>
                </a:schemeClr>
              </a:solidFill>
            </a:endParaRPr>
          </a:p>
        </p:txBody>
      </p:sp>
      <p:sp>
        <p:nvSpPr>
          <p:cNvPr id="12" name="Slide Number Placeholder 5">
            <a:extLst>
              <a:ext uri="{FF2B5EF4-FFF2-40B4-BE49-F238E27FC236}">
                <a16:creationId xmlns:a16="http://schemas.microsoft.com/office/drawing/2014/main" id="{F1509F06-32F8-40F4-8CCC-D827649DEBA4}"/>
              </a:ext>
            </a:extLst>
          </p:cNvPr>
          <p:cNvSpPr>
            <a:spLocks noGrp="1"/>
          </p:cNvSpPr>
          <p:nvPr>
            <p:ph type="sldNum" sz="quarter" idx="12"/>
          </p:nvPr>
        </p:nvSpPr>
        <p:spPr>
          <a:xfrm>
            <a:off x="10772774" y="6356350"/>
            <a:ext cx="581025" cy="365125"/>
          </a:xfrm>
          <a:prstGeom prst="rect">
            <a:avLst/>
          </a:prstGeom>
        </p:spPr>
        <p:txBody>
          <a:bodyPr/>
          <a:lstStyle/>
          <a:p>
            <a:fld id="{23BC476B-37F8-47F1-9DA4-55118C6D09F1}" type="slidenum">
              <a:rPr lang="de-DE" smtClean="0"/>
              <a:t>‹#›</a:t>
            </a:fld>
            <a:endParaRPr lang="de-DE"/>
          </a:p>
        </p:txBody>
      </p:sp>
      <p:sp>
        <p:nvSpPr>
          <p:cNvPr id="14" name="Footer Placeholder 4">
            <a:extLst>
              <a:ext uri="{FF2B5EF4-FFF2-40B4-BE49-F238E27FC236}">
                <a16:creationId xmlns:a16="http://schemas.microsoft.com/office/drawing/2014/main" id="{7393BF5A-CD82-40C3-9A45-EDDACA134B29}"/>
              </a:ext>
            </a:extLst>
          </p:cNvPr>
          <p:cNvSpPr>
            <a:spLocks noGrp="1"/>
          </p:cNvSpPr>
          <p:nvPr>
            <p:ph type="ftr" sz="quarter" idx="13"/>
          </p:nvPr>
        </p:nvSpPr>
        <p:spPr>
          <a:xfrm>
            <a:off x="3194051" y="6356350"/>
            <a:ext cx="6534150" cy="365125"/>
          </a:xfrm>
          <a:prstGeom prst="rect">
            <a:avLst/>
          </a:prstGeom>
        </p:spPr>
        <p:txBody>
          <a:bodyPr/>
          <a:lstStyle/>
          <a:p>
            <a:r>
              <a:rPr lang="en-US" dirty="0"/>
              <a:t>Security by Design - Design </a:t>
            </a:r>
            <a:r>
              <a:rPr lang="en-US" dirty="0" err="1"/>
              <a:t>sicherer</a:t>
            </a:r>
            <a:r>
              <a:rPr lang="en-US" dirty="0"/>
              <a:t> </a:t>
            </a:r>
            <a:r>
              <a:rPr lang="en-US" dirty="0" err="1"/>
              <a:t>Systeme</a:t>
            </a:r>
            <a:r>
              <a:rPr lang="en-US" dirty="0"/>
              <a:t> - Cyber Security - DHBW Mannheim - WS 2021</a:t>
            </a:r>
            <a:endParaRPr lang="de-DE" dirty="0"/>
          </a:p>
        </p:txBody>
      </p:sp>
    </p:spTree>
    <p:extLst>
      <p:ext uri="{BB962C8B-B14F-4D97-AF65-F5344CB8AC3E}">
        <p14:creationId xmlns:p14="http://schemas.microsoft.com/office/powerpoint/2010/main" val="216333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A497-5CE8-419F-B974-244A80C07749}"/>
              </a:ext>
            </a:extLst>
          </p:cNvPr>
          <p:cNvSpPr>
            <a:spLocks noGrp="1"/>
          </p:cNvSpPr>
          <p:nvPr>
            <p:ph type="title"/>
          </p:nvPr>
        </p:nvSpPr>
        <p:spPr/>
        <p:txBody>
          <a:bodyPr/>
          <a:lstStyle/>
          <a:p>
            <a:r>
              <a:rPr lang="en-US"/>
              <a:t>Click to edit Master title style</a:t>
            </a:r>
            <a:endParaRPr lang="de-DE"/>
          </a:p>
        </p:txBody>
      </p:sp>
      <p:sp>
        <p:nvSpPr>
          <p:cNvPr id="7" name="Date Placeholder 3">
            <a:extLst>
              <a:ext uri="{FF2B5EF4-FFF2-40B4-BE49-F238E27FC236}">
                <a16:creationId xmlns:a16="http://schemas.microsoft.com/office/drawing/2014/main" id="{796A3C86-E6F7-4C19-9D9B-3352097291E3}"/>
              </a:ext>
            </a:extLst>
          </p:cNvPr>
          <p:cNvSpPr>
            <a:spLocks noGrp="1"/>
          </p:cNvSpPr>
          <p:nvPr>
            <p:ph type="dt" sz="half" idx="10"/>
          </p:nvPr>
        </p:nvSpPr>
        <p:spPr>
          <a:xfrm>
            <a:off x="838200" y="6356350"/>
            <a:ext cx="1581150" cy="365125"/>
          </a:xfrm>
          <a:prstGeom prst="rect">
            <a:avLst/>
          </a:prstGeom>
        </p:spPr>
        <p:txBody>
          <a:bodyPr/>
          <a:lstStyle>
            <a:lvl1pPr>
              <a:defRPr/>
            </a:lvl1pPr>
          </a:lstStyle>
          <a:p>
            <a:r>
              <a:rPr lang="de-DE"/>
              <a:t>Dr. Jürgen Schneider</a:t>
            </a:r>
            <a:endParaRPr lang="de-DE" dirty="0">
              <a:solidFill>
                <a:schemeClr val="bg1">
                  <a:lumMod val="50000"/>
                </a:schemeClr>
              </a:solidFill>
            </a:endParaRPr>
          </a:p>
        </p:txBody>
      </p:sp>
      <p:sp>
        <p:nvSpPr>
          <p:cNvPr id="8" name="Slide Number Placeholder 5">
            <a:extLst>
              <a:ext uri="{FF2B5EF4-FFF2-40B4-BE49-F238E27FC236}">
                <a16:creationId xmlns:a16="http://schemas.microsoft.com/office/drawing/2014/main" id="{6B4DA9C8-B08F-4E88-B567-50DA6B496164}"/>
              </a:ext>
            </a:extLst>
          </p:cNvPr>
          <p:cNvSpPr>
            <a:spLocks noGrp="1"/>
          </p:cNvSpPr>
          <p:nvPr>
            <p:ph type="sldNum" sz="quarter" idx="12"/>
          </p:nvPr>
        </p:nvSpPr>
        <p:spPr>
          <a:xfrm>
            <a:off x="10772774" y="6356350"/>
            <a:ext cx="581025" cy="365125"/>
          </a:xfrm>
          <a:prstGeom prst="rect">
            <a:avLst/>
          </a:prstGeom>
        </p:spPr>
        <p:txBody>
          <a:bodyPr/>
          <a:lstStyle/>
          <a:p>
            <a:fld id="{23BC476B-37F8-47F1-9DA4-55118C6D09F1}" type="slidenum">
              <a:rPr lang="de-DE" smtClean="0"/>
              <a:t>‹#›</a:t>
            </a:fld>
            <a:endParaRPr lang="de-DE"/>
          </a:p>
        </p:txBody>
      </p:sp>
      <p:sp>
        <p:nvSpPr>
          <p:cNvPr id="10" name="Footer Placeholder 4">
            <a:extLst>
              <a:ext uri="{FF2B5EF4-FFF2-40B4-BE49-F238E27FC236}">
                <a16:creationId xmlns:a16="http://schemas.microsoft.com/office/drawing/2014/main" id="{E5C25B3D-8465-423A-98A5-CBA1748655D1}"/>
              </a:ext>
            </a:extLst>
          </p:cNvPr>
          <p:cNvSpPr>
            <a:spLocks noGrp="1"/>
          </p:cNvSpPr>
          <p:nvPr>
            <p:ph type="ftr" sz="quarter" idx="3"/>
          </p:nvPr>
        </p:nvSpPr>
        <p:spPr>
          <a:xfrm>
            <a:off x="3194051" y="6356350"/>
            <a:ext cx="6534150" cy="365125"/>
          </a:xfrm>
          <a:prstGeom prst="rect">
            <a:avLst/>
          </a:prstGeom>
        </p:spPr>
        <p:txBody>
          <a:bodyPr/>
          <a:lstStyle/>
          <a:p>
            <a:r>
              <a:rPr lang="en-US" dirty="0"/>
              <a:t>Security by Design - Design </a:t>
            </a:r>
            <a:r>
              <a:rPr lang="en-US" dirty="0" err="1"/>
              <a:t>sicherer</a:t>
            </a:r>
            <a:r>
              <a:rPr lang="en-US" dirty="0"/>
              <a:t> </a:t>
            </a:r>
            <a:r>
              <a:rPr lang="en-US" dirty="0" err="1"/>
              <a:t>Systeme</a:t>
            </a:r>
            <a:r>
              <a:rPr lang="en-US" dirty="0"/>
              <a:t> - Cyber Security - DHBW Mannheim - WS 2021</a:t>
            </a:r>
            <a:endParaRPr lang="de-DE" dirty="0"/>
          </a:p>
        </p:txBody>
      </p:sp>
    </p:spTree>
    <p:extLst>
      <p:ext uri="{BB962C8B-B14F-4D97-AF65-F5344CB8AC3E}">
        <p14:creationId xmlns:p14="http://schemas.microsoft.com/office/powerpoint/2010/main" val="3602920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46DE7F47-4BFC-4BD5-A897-7D99C69F6715}"/>
              </a:ext>
            </a:extLst>
          </p:cNvPr>
          <p:cNvSpPr>
            <a:spLocks noGrp="1"/>
          </p:cNvSpPr>
          <p:nvPr>
            <p:ph type="dt" sz="half" idx="10"/>
          </p:nvPr>
        </p:nvSpPr>
        <p:spPr>
          <a:xfrm>
            <a:off x="838200" y="6356350"/>
            <a:ext cx="1581150" cy="365125"/>
          </a:xfrm>
          <a:prstGeom prst="rect">
            <a:avLst/>
          </a:prstGeom>
        </p:spPr>
        <p:txBody>
          <a:bodyPr/>
          <a:lstStyle>
            <a:lvl1pPr>
              <a:defRPr/>
            </a:lvl1pPr>
          </a:lstStyle>
          <a:p>
            <a:r>
              <a:rPr lang="de-DE"/>
              <a:t>Dr. Jürgen Schneider</a:t>
            </a:r>
            <a:endParaRPr lang="de-DE" dirty="0">
              <a:solidFill>
                <a:schemeClr val="bg1">
                  <a:lumMod val="50000"/>
                </a:schemeClr>
              </a:solidFill>
            </a:endParaRPr>
          </a:p>
        </p:txBody>
      </p:sp>
      <p:sp>
        <p:nvSpPr>
          <p:cNvPr id="7" name="Slide Number Placeholder 5">
            <a:extLst>
              <a:ext uri="{FF2B5EF4-FFF2-40B4-BE49-F238E27FC236}">
                <a16:creationId xmlns:a16="http://schemas.microsoft.com/office/drawing/2014/main" id="{3CD37991-F9DC-4428-9FBC-70C3A1DC1D46}"/>
              </a:ext>
            </a:extLst>
          </p:cNvPr>
          <p:cNvSpPr>
            <a:spLocks noGrp="1"/>
          </p:cNvSpPr>
          <p:nvPr>
            <p:ph type="sldNum" sz="quarter" idx="12"/>
          </p:nvPr>
        </p:nvSpPr>
        <p:spPr>
          <a:xfrm>
            <a:off x="10772774" y="6356350"/>
            <a:ext cx="581025" cy="365125"/>
          </a:xfrm>
          <a:prstGeom prst="rect">
            <a:avLst/>
          </a:prstGeom>
        </p:spPr>
        <p:txBody>
          <a:bodyPr/>
          <a:lstStyle/>
          <a:p>
            <a:fld id="{23BC476B-37F8-47F1-9DA4-55118C6D09F1}" type="slidenum">
              <a:rPr lang="de-DE" smtClean="0"/>
              <a:t>‹#›</a:t>
            </a:fld>
            <a:endParaRPr lang="de-DE"/>
          </a:p>
        </p:txBody>
      </p:sp>
      <p:sp>
        <p:nvSpPr>
          <p:cNvPr id="9" name="Footer Placeholder 4">
            <a:extLst>
              <a:ext uri="{FF2B5EF4-FFF2-40B4-BE49-F238E27FC236}">
                <a16:creationId xmlns:a16="http://schemas.microsoft.com/office/drawing/2014/main" id="{C7F8F97B-C758-4602-BFE6-C681CB6F79E2}"/>
              </a:ext>
            </a:extLst>
          </p:cNvPr>
          <p:cNvSpPr>
            <a:spLocks noGrp="1"/>
          </p:cNvSpPr>
          <p:nvPr>
            <p:ph type="ftr" sz="quarter" idx="3"/>
          </p:nvPr>
        </p:nvSpPr>
        <p:spPr>
          <a:xfrm>
            <a:off x="3194051" y="6356350"/>
            <a:ext cx="6534150" cy="365125"/>
          </a:xfrm>
          <a:prstGeom prst="rect">
            <a:avLst/>
          </a:prstGeom>
        </p:spPr>
        <p:txBody>
          <a:bodyPr/>
          <a:lstStyle/>
          <a:p>
            <a:r>
              <a:rPr lang="en-US" dirty="0"/>
              <a:t>Security by Design - Design </a:t>
            </a:r>
            <a:r>
              <a:rPr lang="en-US" dirty="0" err="1"/>
              <a:t>sicherer</a:t>
            </a:r>
            <a:r>
              <a:rPr lang="en-US" dirty="0"/>
              <a:t> </a:t>
            </a:r>
            <a:r>
              <a:rPr lang="en-US" dirty="0" err="1"/>
              <a:t>Systeme</a:t>
            </a:r>
            <a:r>
              <a:rPr lang="en-US" dirty="0"/>
              <a:t> - Cyber Security - DHBW Mannheim - WS 2021</a:t>
            </a:r>
            <a:endParaRPr lang="de-DE" dirty="0"/>
          </a:p>
        </p:txBody>
      </p:sp>
    </p:spTree>
    <p:extLst>
      <p:ext uri="{BB962C8B-B14F-4D97-AF65-F5344CB8AC3E}">
        <p14:creationId xmlns:p14="http://schemas.microsoft.com/office/powerpoint/2010/main" val="11900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7893-917A-4422-AD1D-FBA631EA8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5F4A114-EF38-4C4B-A322-38B550171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A09DE99A-A269-43D1-B1A4-A973AB3AC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3">
            <a:extLst>
              <a:ext uri="{FF2B5EF4-FFF2-40B4-BE49-F238E27FC236}">
                <a16:creationId xmlns:a16="http://schemas.microsoft.com/office/drawing/2014/main" id="{66D45CA4-5260-4744-A565-37AF2B75BD34}"/>
              </a:ext>
            </a:extLst>
          </p:cNvPr>
          <p:cNvSpPr>
            <a:spLocks noGrp="1"/>
          </p:cNvSpPr>
          <p:nvPr>
            <p:ph type="dt" sz="half" idx="10"/>
          </p:nvPr>
        </p:nvSpPr>
        <p:spPr>
          <a:xfrm>
            <a:off x="838200" y="6356350"/>
            <a:ext cx="1581150" cy="365125"/>
          </a:xfrm>
          <a:prstGeom prst="rect">
            <a:avLst/>
          </a:prstGeom>
        </p:spPr>
        <p:txBody>
          <a:bodyPr/>
          <a:lstStyle>
            <a:lvl1pPr>
              <a:defRPr/>
            </a:lvl1pPr>
          </a:lstStyle>
          <a:p>
            <a:r>
              <a:rPr lang="de-DE"/>
              <a:t>Dr. Jürgen Schneider</a:t>
            </a:r>
            <a:endParaRPr lang="de-DE" dirty="0">
              <a:solidFill>
                <a:schemeClr val="bg1">
                  <a:lumMod val="50000"/>
                </a:schemeClr>
              </a:solidFill>
            </a:endParaRPr>
          </a:p>
        </p:txBody>
      </p:sp>
      <p:sp>
        <p:nvSpPr>
          <p:cNvPr id="10" name="Slide Number Placeholder 5">
            <a:extLst>
              <a:ext uri="{FF2B5EF4-FFF2-40B4-BE49-F238E27FC236}">
                <a16:creationId xmlns:a16="http://schemas.microsoft.com/office/drawing/2014/main" id="{5FCC722C-2FCA-49F7-8BE7-222BF10C05A9}"/>
              </a:ext>
            </a:extLst>
          </p:cNvPr>
          <p:cNvSpPr>
            <a:spLocks noGrp="1"/>
          </p:cNvSpPr>
          <p:nvPr>
            <p:ph type="sldNum" sz="quarter" idx="12"/>
          </p:nvPr>
        </p:nvSpPr>
        <p:spPr>
          <a:xfrm>
            <a:off x="10772774" y="6356350"/>
            <a:ext cx="581025" cy="365125"/>
          </a:xfrm>
          <a:prstGeom prst="rect">
            <a:avLst/>
          </a:prstGeom>
        </p:spPr>
        <p:txBody>
          <a:bodyPr/>
          <a:lstStyle/>
          <a:p>
            <a:fld id="{23BC476B-37F8-47F1-9DA4-55118C6D09F1}" type="slidenum">
              <a:rPr lang="de-DE" smtClean="0"/>
              <a:t>‹#›</a:t>
            </a:fld>
            <a:endParaRPr lang="de-DE"/>
          </a:p>
        </p:txBody>
      </p:sp>
      <p:sp>
        <p:nvSpPr>
          <p:cNvPr id="12" name="Footer Placeholder 4">
            <a:extLst>
              <a:ext uri="{FF2B5EF4-FFF2-40B4-BE49-F238E27FC236}">
                <a16:creationId xmlns:a16="http://schemas.microsoft.com/office/drawing/2014/main" id="{6360ACAC-F492-4C21-98B5-3DA43DFAF3EE}"/>
              </a:ext>
            </a:extLst>
          </p:cNvPr>
          <p:cNvSpPr>
            <a:spLocks noGrp="1"/>
          </p:cNvSpPr>
          <p:nvPr>
            <p:ph type="ftr" sz="quarter" idx="3"/>
          </p:nvPr>
        </p:nvSpPr>
        <p:spPr>
          <a:xfrm>
            <a:off x="3194051" y="6356350"/>
            <a:ext cx="6534150" cy="365125"/>
          </a:xfrm>
          <a:prstGeom prst="rect">
            <a:avLst/>
          </a:prstGeom>
        </p:spPr>
        <p:txBody>
          <a:bodyPr/>
          <a:lstStyle/>
          <a:p>
            <a:r>
              <a:rPr lang="en-US" dirty="0"/>
              <a:t>Security by Design - Design </a:t>
            </a:r>
            <a:r>
              <a:rPr lang="en-US" dirty="0" err="1"/>
              <a:t>sicherer</a:t>
            </a:r>
            <a:r>
              <a:rPr lang="en-US" dirty="0"/>
              <a:t> </a:t>
            </a:r>
            <a:r>
              <a:rPr lang="en-US" dirty="0" err="1"/>
              <a:t>Systeme</a:t>
            </a:r>
            <a:r>
              <a:rPr lang="en-US" dirty="0"/>
              <a:t> - Cyber Security - DHBW Mannheim - WS 2021</a:t>
            </a:r>
            <a:endParaRPr lang="de-DE" dirty="0"/>
          </a:p>
        </p:txBody>
      </p:sp>
    </p:spTree>
    <p:extLst>
      <p:ext uri="{BB962C8B-B14F-4D97-AF65-F5344CB8AC3E}">
        <p14:creationId xmlns:p14="http://schemas.microsoft.com/office/powerpoint/2010/main" val="207160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E6FA-4F78-4CFC-AC13-ADD1C6A4D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CB5F640E-34E5-490A-ABD2-0B4FB1EBF8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59BE5010-F021-417A-8A19-08F601FE5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3">
            <a:extLst>
              <a:ext uri="{FF2B5EF4-FFF2-40B4-BE49-F238E27FC236}">
                <a16:creationId xmlns:a16="http://schemas.microsoft.com/office/drawing/2014/main" id="{7072287B-B731-4A14-B531-BDA8FE0A819B}"/>
              </a:ext>
            </a:extLst>
          </p:cNvPr>
          <p:cNvSpPr>
            <a:spLocks noGrp="1"/>
          </p:cNvSpPr>
          <p:nvPr>
            <p:ph type="dt" sz="half" idx="10"/>
          </p:nvPr>
        </p:nvSpPr>
        <p:spPr>
          <a:xfrm>
            <a:off x="838200" y="6356350"/>
            <a:ext cx="1581150" cy="365125"/>
          </a:xfrm>
          <a:prstGeom prst="rect">
            <a:avLst/>
          </a:prstGeom>
        </p:spPr>
        <p:txBody>
          <a:bodyPr/>
          <a:lstStyle>
            <a:lvl1pPr>
              <a:defRPr/>
            </a:lvl1pPr>
          </a:lstStyle>
          <a:p>
            <a:r>
              <a:rPr lang="de-DE"/>
              <a:t>Dr. Jürgen Schneider</a:t>
            </a:r>
            <a:endParaRPr lang="de-DE" dirty="0">
              <a:solidFill>
                <a:schemeClr val="bg1">
                  <a:lumMod val="50000"/>
                </a:schemeClr>
              </a:solidFill>
            </a:endParaRPr>
          </a:p>
        </p:txBody>
      </p:sp>
      <p:sp>
        <p:nvSpPr>
          <p:cNvPr id="10" name="Slide Number Placeholder 5">
            <a:extLst>
              <a:ext uri="{FF2B5EF4-FFF2-40B4-BE49-F238E27FC236}">
                <a16:creationId xmlns:a16="http://schemas.microsoft.com/office/drawing/2014/main" id="{5643519F-A426-49B3-8D02-2BCA6D94E924}"/>
              </a:ext>
            </a:extLst>
          </p:cNvPr>
          <p:cNvSpPr>
            <a:spLocks noGrp="1"/>
          </p:cNvSpPr>
          <p:nvPr>
            <p:ph type="sldNum" sz="quarter" idx="12"/>
          </p:nvPr>
        </p:nvSpPr>
        <p:spPr>
          <a:xfrm>
            <a:off x="10772774" y="6356350"/>
            <a:ext cx="581025" cy="365125"/>
          </a:xfrm>
          <a:prstGeom prst="rect">
            <a:avLst/>
          </a:prstGeom>
        </p:spPr>
        <p:txBody>
          <a:bodyPr/>
          <a:lstStyle/>
          <a:p>
            <a:fld id="{23BC476B-37F8-47F1-9DA4-55118C6D09F1}" type="slidenum">
              <a:rPr lang="de-DE" smtClean="0"/>
              <a:t>‹#›</a:t>
            </a:fld>
            <a:endParaRPr lang="de-DE"/>
          </a:p>
        </p:txBody>
      </p:sp>
      <p:sp>
        <p:nvSpPr>
          <p:cNvPr id="12" name="Footer Placeholder 4">
            <a:extLst>
              <a:ext uri="{FF2B5EF4-FFF2-40B4-BE49-F238E27FC236}">
                <a16:creationId xmlns:a16="http://schemas.microsoft.com/office/drawing/2014/main" id="{7378719D-0736-46A2-949A-687E765EE96D}"/>
              </a:ext>
            </a:extLst>
          </p:cNvPr>
          <p:cNvSpPr>
            <a:spLocks noGrp="1"/>
          </p:cNvSpPr>
          <p:nvPr>
            <p:ph type="ftr" sz="quarter" idx="3"/>
          </p:nvPr>
        </p:nvSpPr>
        <p:spPr>
          <a:xfrm>
            <a:off x="3194051" y="6356350"/>
            <a:ext cx="6534150" cy="365125"/>
          </a:xfrm>
          <a:prstGeom prst="rect">
            <a:avLst/>
          </a:prstGeom>
        </p:spPr>
        <p:txBody>
          <a:bodyPr/>
          <a:lstStyle/>
          <a:p>
            <a:r>
              <a:rPr lang="en-US" dirty="0"/>
              <a:t>Security by Design - Design </a:t>
            </a:r>
            <a:r>
              <a:rPr lang="en-US" dirty="0" err="1"/>
              <a:t>sicherer</a:t>
            </a:r>
            <a:r>
              <a:rPr lang="en-US" dirty="0"/>
              <a:t> </a:t>
            </a:r>
            <a:r>
              <a:rPr lang="en-US" dirty="0" err="1"/>
              <a:t>Systeme</a:t>
            </a:r>
            <a:r>
              <a:rPr lang="en-US" dirty="0"/>
              <a:t> - Cyber Security - DHBW Mannheim - WS 2021</a:t>
            </a:r>
            <a:endParaRPr lang="de-DE" dirty="0"/>
          </a:p>
        </p:txBody>
      </p:sp>
    </p:spTree>
    <p:extLst>
      <p:ext uri="{BB962C8B-B14F-4D97-AF65-F5344CB8AC3E}">
        <p14:creationId xmlns:p14="http://schemas.microsoft.com/office/powerpoint/2010/main" val="359978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88D87-9999-42C0-B087-3FE38109B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6C59D90-3208-478C-AA3B-326CA1C4C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3" name="Date Placeholder 3">
            <a:extLst>
              <a:ext uri="{FF2B5EF4-FFF2-40B4-BE49-F238E27FC236}">
                <a16:creationId xmlns:a16="http://schemas.microsoft.com/office/drawing/2014/main" id="{9B9F4783-4BF8-42D4-8CF2-F2660233ED73}"/>
              </a:ext>
            </a:extLst>
          </p:cNvPr>
          <p:cNvSpPr>
            <a:spLocks noGrp="1"/>
          </p:cNvSpPr>
          <p:nvPr>
            <p:ph type="dt" sz="half" idx="2"/>
          </p:nvPr>
        </p:nvSpPr>
        <p:spPr>
          <a:xfrm>
            <a:off x="838200" y="6356350"/>
            <a:ext cx="1581150" cy="365125"/>
          </a:xfrm>
          <a:prstGeom prst="rect">
            <a:avLst/>
          </a:prstGeom>
        </p:spPr>
        <p:txBody>
          <a:bodyPr/>
          <a:lstStyle>
            <a:lvl1pPr>
              <a:defRPr sz="1200">
                <a:solidFill>
                  <a:schemeClr val="bg1">
                    <a:lumMod val="50000"/>
                  </a:schemeClr>
                </a:solidFill>
              </a:defRPr>
            </a:lvl1pPr>
          </a:lstStyle>
          <a:p>
            <a:r>
              <a:rPr lang="de-DE"/>
              <a:t>Dr. Jürgen Schneider</a:t>
            </a:r>
            <a:endParaRPr lang="de-DE" dirty="0"/>
          </a:p>
        </p:txBody>
      </p:sp>
      <p:sp>
        <p:nvSpPr>
          <p:cNvPr id="14" name="Slide Number Placeholder 5">
            <a:extLst>
              <a:ext uri="{FF2B5EF4-FFF2-40B4-BE49-F238E27FC236}">
                <a16:creationId xmlns:a16="http://schemas.microsoft.com/office/drawing/2014/main" id="{4D728974-1349-4AEB-A769-4FE7278D76E3}"/>
              </a:ext>
            </a:extLst>
          </p:cNvPr>
          <p:cNvSpPr>
            <a:spLocks noGrp="1"/>
          </p:cNvSpPr>
          <p:nvPr>
            <p:ph type="sldNum" sz="quarter" idx="4"/>
          </p:nvPr>
        </p:nvSpPr>
        <p:spPr>
          <a:xfrm>
            <a:off x="10772774" y="6356350"/>
            <a:ext cx="581025" cy="365125"/>
          </a:xfrm>
          <a:prstGeom prst="rect">
            <a:avLst/>
          </a:prstGeom>
        </p:spPr>
        <p:txBody>
          <a:bodyPr/>
          <a:lstStyle>
            <a:lvl1pPr>
              <a:defRPr sz="1200">
                <a:solidFill>
                  <a:schemeClr val="bg1">
                    <a:lumMod val="50000"/>
                  </a:schemeClr>
                </a:solidFill>
              </a:defRPr>
            </a:lvl1pPr>
          </a:lstStyle>
          <a:p>
            <a:fld id="{23BC476B-37F8-47F1-9DA4-55118C6D09F1}" type="slidenum">
              <a:rPr lang="de-DE" smtClean="0"/>
              <a:pPr/>
              <a:t>‹#›</a:t>
            </a:fld>
            <a:endParaRPr lang="de-DE"/>
          </a:p>
        </p:txBody>
      </p:sp>
      <p:sp>
        <p:nvSpPr>
          <p:cNvPr id="15" name="Footer Placeholder 4">
            <a:extLst>
              <a:ext uri="{FF2B5EF4-FFF2-40B4-BE49-F238E27FC236}">
                <a16:creationId xmlns:a16="http://schemas.microsoft.com/office/drawing/2014/main" id="{7E7E6E7F-A507-4C02-9BA6-8D1173860F7A}"/>
              </a:ext>
            </a:extLst>
          </p:cNvPr>
          <p:cNvSpPr>
            <a:spLocks noGrp="1"/>
          </p:cNvSpPr>
          <p:nvPr>
            <p:ph type="ftr" sz="quarter" idx="3"/>
          </p:nvPr>
        </p:nvSpPr>
        <p:spPr>
          <a:xfrm>
            <a:off x="2838451" y="6356350"/>
            <a:ext cx="6534150" cy="365125"/>
          </a:xfrm>
          <a:prstGeom prst="rect">
            <a:avLst/>
          </a:prstGeom>
        </p:spPr>
        <p:txBody>
          <a:bodyPr/>
          <a:lstStyle>
            <a:lvl1pPr>
              <a:defRPr sz="1200">
                <a:solidFill>
                  <a:schemeClr val="bg1">
                    <a:lumMod val="50000"/>
                  </a:schemeClr>
                </a:solidFill>
              </a:defRPr>
            </a:lvl1pPr>
          </a:lstStyle>
          <a:p>
            <a:r>
              <a:rPr lang="en-US"/>
              <a:t>Security by Design - Design sicherer Systeme - Cyber Security - DHBW Mannheim - WS 2021</a:t>
            </a:r>
            <a:endParaRPr lang="de-DE" dirty="0"/>
          </a:p>
        </p:txBody>
      </p:sp>
    </p:spTree>
    <p:extLst>
      <p:ext uri="{BB962C8B-B14F-4D97-AF65-F5344CB8AC3E}">
        <p14:creationId xmlns:p14="http://schemas.microsoft.com/office/powerpoint/2010/main" val="363769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F0F5-1397-433F-8762-3BA00C0E181F}"/>
              </a:ext>
            </a:extLst>
          </p:cNvPr>
          <p:cNvSpPr>
            <a:spLocks noGrp="1"/>
          </p:cNvSpPr>
          <p:nvPr>
            <p:ph type="title"/>
          </p:nvPr>
        </p:nvSpPr>
        <p:spPr/>
        <p:txBody>
          <a:bodyPr>
            <a:normAutofit/>
          </a:bodyPr>
          <a:lstStyle/>
          <a:p>
            <a:r>
              <a:rPr lang="de-DE" sz="3600" dirty="0"/>
              <a:t>Übung 13: RBAC-Modell Erweiterungen/Varianten</a:t>
            </a:r>
          </a:p>
        </p:txBody>
      </p:sp>
      <p:sp>
        <p:nvSpPr>
          <p:cNvPr id="4" name="Date Placeholder 3">
            <a:extLst>
              <a:ext uri="{FF2B5EF4-FFF2-40B4-BE49-F238E27FC236}">
                <a16:creationId xmlns:a16="http://schemas.microsoft.com/office/drawing/2014/main" id="{3EB0EB92-DA67-4A7C-922A-058F7D6D4C43}"/>
              </a:ext>
            </a:extLst>
          </p:cNvPr>
          <p:cNvSpPr>
            <a:spLocks noGrp="1"/>
          </p:cNvSpPr>
          <p:nvPr>
            <p:ph type="dt" sz="half" idx="10"/>
          </p:nvPr>
        </p:nvSpPr>
        <p:spPr/>
        <p:txBody>
          <a:bodyPr/>
          <a:lstStyle/>
          <a:p>
            <a:r>
              <a:rPr lang="de-DE"/>
              <a:t>Dr. Jürgen Schneider</a:t>
            </a:r>
            <a:endParaRPr lang="de-DE" dirty="0"/>
          </a:p>
        </p:txBody>
      </p:sp>
      <p:sp>
        <p:nvSpPr>
          <p:cNvPr id="6" name="Slide Number Placeholder 5">
            <a:extLst>
              <a:ext uri="{FF2B5EF4-FFF2-40B4-BE49-F238E27FC236}">
                <a16:creationId xmlns:a16="http://schemas.microsoft.com/office/drawing/2014/main" id="{004EED3E-909C-4151-9E76-A153D12C6575}"/>
              </a:ext>
            </a:extLst>
          </p:cNvPr>
          <p:cNvSpPr>
            <a:spLocks noGrp="1"/>
          </p:cNvSpPr>
          <p:nvPr>
            <p:ph type="sldNum" sz="quarter" idx="12"/>
          </p:nvPr>
        </p:nvSpPr>
        <p:spPr/>
        <p:txBody>
          <a:bodyPr/>
          <a:lstStyle/>
          <a:p>
            <a:fld id="{23BC476B-37F8-47F1-9DA4-55118C6D09F1}" type="slidenum">
              <a:rPr lang="de-DE" smtClean="0"/>
              <a:t>1</a:t>
            </a:fld>
            <a:endParaRPr lang="de-DE"/>
          </a:p>
        </p:txBody>
      </p:sp>
      <p:sp>
        <p:nvSpPr>
          <p:cNvPr id="12" name="Content Placeholder 2">
            <a:extLst>
              <a:ext uri="{FF2B5EF4-FFF2-40B4-BE49-F238E27FC236}">
                <a16:creationId xmlns:a16="http://schemas.microsoft.com/office/drawing/2014/main" id="{59F5F91F-433B-4FEC-ACAB-18A12C46646F}"/>
              </a:ext>
            </a:extLst>
          </p:cNvPr>
          <p:cNvSpPr>
            <a:spLocks noGrp="1"/>
          </p:cNvSpPr>
          <p:nvPr>
            <p:ph idx="1"/>
          </p:nvPr>
        </p:nvSpPr>
        <p:spPr>
          <a:xfrm>
            <a:off x="838200" y="1577975"/>
            <a:ext cx="10515600" cy="4679950"/>
          </a:xfrm>
        </p:spPr>
        <p:txBody>
          <a:bodyPr>
            <a:normAutofit/>
          </a:bodyPr>
          <a:lstStyle/>
          <a:p>
            <a:pPr marL="457200" indent="-457200">
              <a:buFont typeface="+mj-lt"/>
              <a:buAutoNum type="alphaLcParenR"/>
            </a:pPr>
            <a:r>
              <a:rPr lang="de-DE" sz="2000" dirty="0"/>
              <a:t>Zur Modellierung von Berechtigungsstrukturen in hierarchisch organisierten Unternehmen kann das RBAC-Modell erweitert werden um eine partielle Ordnung </a:t>
            </a:r>
            <a:r>
              <a:rPr lang="de-DE" sz="2000" dirty="0">
                <a:sym typeface="Symbol" panose="05050102010706020507" pitchFamily="18" charset="2"/>
              </a:rPr>
              <a:t> auf der Menge der Rollen RL.</a:t>
            </a:r>
            <a:br>
              <a:rPr lang="de-DE" sz="2000" dirty="0">
                <a:sym typeface="Symbol" panose="05050102010706020507" pitchFamily="18" charset="2"/>
              </a:rPr>
            </a:br>
            <a:br>
              <a:rPr lang="de-DE" sz="2000" dirty="0">
                <a:sym typeface="Symbol" panose="05050102010706020507" pitchFamily="18" charset="2"/>
              </a:rPr>
            </a:br>
            <a:r>
              <a:rPr lang="de-DE" sz="2000" dirty="0">
                <a:sym typeface="Symbol" panose="05050102010706020507" pitchFamily="18" charset="2"/>
              </a:rPr>
              <a:t>Für R1, R2RL soll dafür gelten:</a:t>
            </a:r>
            <a:br>
              <a:rPr lang="de-DE" sz="2000" dirty="0">
                <a:sym typeface="Symbol" panose="05050102010706020507" pitchFamily="18" charset="2"/>
              </a:rPr>
            </a:br>
            <a:r>
              <a:rPr lang="de-DE" sz="2000" dirty="0">
                <a:sym typeface="Symbol" panose="05050102010706020507" pitchFamily="18" charset="2"/>
              </a:rPr>
              <a:t>R1  R2  alle Rechte pR1 sind auch in R2 enthalten (Vererbung der Rechte)</a:t>
            </a:r>
            <a:br>
              <a:rPr lang="de-DE" sz="2000" dirty="0">
                <a:sym typeface="Symbol" panose="05050102010706020507" pitchFamily="18" charset="2"/>
              </a:rPr>
            </a:br>
            <a:br>
              <a:rPr lang="de-DE" sz="2000" dirty="0">
                <a:sym typeface="Symbol" panose="05050102010706020507" pitchFamily="18" charset="2"/>
              </a:rPr>
            </a:br>
            <a:r>
              <a:rPr lang="de-DE" sz="2000" dirty="0">
                <a:sym typeface="Symbol" panose="05050102010706020507" pitchFamily="18" charset="2"/>
              </a:rPr>
              <a:t>- Legen Sie für das „Bank-Zweigstelle“ Beispiel (siehe nächste Seite) die aus Ihrer Sicht sinnvollen Elemente (Paare von Rollen R1  R2) fest, die in der  Ordnung enthalten sein sollen.</a:t>
            </a:r>
            <a:br>
              <a:rPr lang="de-DE" sz="2000" dirty="0">
                <a:sym typeface="Symbol" panose="05050102010706020507" pitchFamily="18" charset="2"/>
              </a:rPr>
            </a:br>
            <a:endParaRPr lang="de-DE" sz="2000" dirty="0">
              <a:sym typeface="Symbol" panose="05050102010706020507" pitchFamily="18" charset="2"/>
            </a:endParaRPr>
          </a:p>
          <a:p>
            <a:pPr marL="457200" lvl="1" indent="0">
              <a:buNone/>
            </a:pPr>
            <a:r>
              <a:rPr lang="de-DE" sz="2000" dirty="0">
                <a:sym typeface="Symbol" panose="05050102010706020507" pitchFamily="18" charset="2"/>
              </a:rPr>
              <a:t>- Beantworten Sie zudem folgende Fragen:</a:t>
            </a:r>
          </a:p>
          <a:p>
            <a:pPr marL="457200" lvl="1" indent="0">
              <a:buNone/>
            </a:pPr>
            <a:br>
              <a:rPr lang="de-DE" sz="2000" dirty="0">
                <a:sym typeface="Symbol" panose="05050102010706020507" pitchFamily="18" charset="2"/>
              </a:rPr>
            </a:br>
            <a:r>
              <a:rPr lang="de-DE" sz="2000" dirty="0">
                <a:sym typeface="Symbol" panose="05050102010706020507" pitchFamily="18" charset="2"/>
              </a:rPr>
              <a:t>Ist diese Erweiterung in diesem Beispiel bei der Rechte-Modellierung hilfreich?</a:t>
            </a:r>
          </a:p>
          <a:p>
            <a:pPr marL="457200" lvl="1" indent="0">
              <a:buNone/>
            </a:pPr>
            <a:r>
              <a:rPr lang="de-DE" sz="2000" dirty="0">
                <a:sym typeface="Symbol" panose="05050102010706020507" pitchFamily="18" charset="2"/>
              </a:rPr>
              <a:t>Welches Designprinzip für sichere Systeme könnte dabei leicht verletzt werden?</a:t>
            </a:r>
            <a:endParaRPr lang="de-DE" sz="2000" dirty="0"/>
          </a:p>
        </p:txBody>
      </p:sp>
      <p:sp>
        <p:nvSpPr>
          <p:cNvPr id="8" name="Footer Placeholder 4">
            <a:extLst>
              <a:ext uri="{FF2B5EF4-FFF2-40B4-BE49-F238E27FC236}">
                <a16:creationId xmlns:a16="http://schemas.microsoft.com/office/drawing/2014/main" id="{57147271-7C2A-4A7E-B42C-8DF7CB4BB582}"/>
              </a:ext>
            </a:extLst>
          </p:cNvPr>
          <p:cNvSpPr>
            <a:spLocks noGrp="1"/>
          </p:cNvSpPr>
          <p:nvPr>
            <p:ph type="ftr" sz="quarter" idx="3"/>
          </p:nvPr>
        </p:nvSpPr>
        <p:spPr>
          <a:xfrm>
            <a:off x="3194051" y="6356350"/>
            <a:ext cx="6534150" cy="365125"/>
          </a:xfrm>
          <a:prstGeom prst="rect">
            <a:avLst/>
          </a:prstGeom>
        </p:spPr>
        <p:txBody>
          <a:bodyPr/>
          <a:lstStyle/>
          <a:p>
            <a:r>
              <a:rPr lang="en-US"/>
              <a:t>Security by Design - Design sicherer Systeme - Cyber Security - DHBW Mannheim - WS 2022</a:t>
            </a:r>
            <a:endParaRPr lang="de-DE" dirty="0"/>
          </a:p>
        </p:txBody>
      </p:sp>
    </p:spTree>
    <p:extLst>
      <p:ext uri="{BB962C8B-B14F-4D97-AF65-F5344CB8AC3E}">
        <p14:creationId xmlns:p14="http://schemas.microsoft.com/office/powerpoint/2010/main" val="80702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F0F5-1397-433F-8762-3BA00C0E181F}"/>
              </a:ext>
            </a:extLst>
          </p:cNvPr>
          <p:cNvSpPr>
            <a:spLocks noGrp="1"/>
          </p:cNvSpPr>
          <p:nvPr>
            <p:ph type="title"/>
          </p:nvPr>
        </p:nvSpPr>
        <p:spPr/>
        <p:txBody>
          <a:bodyPr>
            <a:normAutofit/>
          </a:bodyPr>
          <a:lstStyle/>
          <a:p>
            <a:r>
              <a:rPr lang="de-DE" sz="3600" dirty="0"/>
              <a:t>Übung 13: RBAC-Modell Erweiterungen/Varianten</a:t>
            </a:r>
          </a:p>
        </p:txBody>
      </p:sp>
      <p:sp>
        <p:nvSpPr>
          <p:cNvPr id="4" name="Date Placeholder 3">
            <a:extLst>
              <a:ext uri="{FF2B5EF4-FFF2-40B4-BE49-F238E27FC236}">
                <a16:creationId xmlns:a16="http://schemas.microsoft.com/office/drawing/2014/main" id="{3EB0EB92-DA67-4A7C-922A-058F7D6D4C43}"/>
              </a:ext>
            </a:extLst>
          </p:cNvPr>
          <p:cNvSpPr>
            <a:spLocks noGrp="1"/>
          </p:cNvSpPr>
          <p:nvPr>
            <p:ph type="dt" sz="half" idx="10"/>
          </p:nvPr>
        </p:nvSpPr>
        <p:spPr/>
        <p:txBody>
          <a:bodyPr/>
          <a:lstStyle/>
          <a:p>
            <a:r>
              <a:rPr lang="de-DE"/>
              <a:t>Dr. Jürgen Schneider</a:t>
            </a:r>
            <a:endParaRPr lang="de-DE" dirty="0"/>
          </a:p>
        </p:txBody>
      </p:sp>
      <p:sp>
        <p:nvSpPr>
          <p:cNvPr id="6" name="Slide Number Placeholder 5">
            <a:extLst>
              <a:ext uri="{FF2B5EF4-FFF2-40B4-BE49-F238E27FC236}">
                <a16:creationId xmlns:a16="http://schemas.microsoft.com/office/drawing/2014/main" id="{004EED3E-909C-4151-9E76-A153D12C6575}"/>
              </a:ext>
            </a:extLst>
          </p:cNvPr>
          <p:cNvSpPr>
            <a:spLocks noGrp="1"/>
          </p:cNvSpPr>
          <p:nvPr>
            <p:ph type="sldNum" sz="quarter" idx="12"/>
          </p:nvPr>
        </p:nvSpPr>
        <p:spPr/>
        <p:txBody>
          <a:bodyPr/>
          <a:lstStyle/>
          <a:p>
            <a:fld id="{23BC476B-37F8-47F1-9DA4-55118C6D09F1}" type="slidenum">
              <a:rPr lang="de-DE" smtClean="0"/>
              <a:t>2</a:t>
            </a:fld>
            <a:endParaRPr lang="de-DE"/>
          </a:p>
        </p:txBody>
      </p:sp>
      <p:sp>
        <p:nvSpPr>
          <p:cNvPr id="12" name="Content Placeholder 2">
            <a:extLst>
              <a:ext uri="{FF2B5EF4-FFF2-40B4-BE49-F238E27FC236}">
                <a16:creationId xmlns:a16="http://schemas.microsoft.com/office/drawing/2014/main" id="{59F5F91F-433B-4FEC-ACAB-18A12C46646F}"/>
              </a:ext>
            </a:extLst>
          </p:cNvPr>
          <p:cNvSpPr>
            <a:spLocks noGrp="1"/>
          </p:cNvSpPr>
          <p:nvPr>
            <p:ph idx="1"/>
          </p:nvPr>
        </p:nvSpPr>
        <p:spPr>
          <a:xfrm>
            <a:off x="838200" y="2387600"/>
            <a:ext cx="10515600" cy="2470150"/>
          </a:xfrm>
        </p:spPr>
        <p:txBody>
          <a:bodyPr>
            <a:normAutofit fontScale="92500"/>
          </a:bodyPr>
          <a:lstStyle/>
          <a:p>
            <a:pPr marL="0" indent="0">
              <a:buNone/>
            </a:pPr>
            <a:r>
              <a:rPr lang="de-DE" sz="1600" b="1" dirty="0" err="1"/>
              <a:t>Bsp</a:t>
            </a:r>
            <a:r>
              <a:rPr lang="de-DE" sz="1600" b="1" dirty="0"/>
              <a:t>: Bank-Zweigstelle</a:t>
            </a:r>
          </a:p>
          <a:p>
            <a:pPr marL="0" indent="0">
              <a:buNone/>
            </a:pPr>
            <a:r>
              <a:rPr lang="de-DE" sz="1600" dirty="0"/>
              <a:t>RL = {Zweigstellenleiter, Kassierer, Kundenbetreuer, Kassenprüfer, Kunde, …}</a:t>
            </a:r>
          </a:p>
          <a:p>
            <a:pPr marL="0" indent="-468000">
              <a:buNone/>
            </a:pPr>
            <a:r>
              <a:rPr lang="de-DE" sz="1600" dirty="0"/>
              <a:t>P = {</a:t>
            </a:r>
            <a:r>
              <a:rPr lang="de-DE" sz="1600" dirty="0" err="1"/>
              <a:t>Konto_eröffnen</a:t>
            </a:r>
            <a:r>
              <a:rPr lang="de-DE" sz="1600" dirty="0"/>
              <a:t>, </a:t>
            </a:r>
            <a:r>
              <a:rPr lang="de-DE" sz="1600" dirty="0" err="1"/>
              <a:t>Konto_sperren</a:t>
            </a:r>
            <a:r>
              <a:rPr lang="de-DE" sz="1600" dirty="0"/>
              <a:t>, </a:t>
            </a:r>
            <a:r>
              <a:rPr lang="de-DE" sz="1600" dirty="0" err="1"/>
              <a:t>Kreditrahmen_erhöhen</a:t>
            </a:r>
            <a:r>
              <a:rPr lang="de-DE" sz="1600" dirty="0"/>
              <a:t>, </a:t>
            </a:r>
            <a:r>
              <a:rPr lang="de-DE" sz="1600" dirty="0" err="1"/>
              <a:t>Kreditrahmen_verringern</a:t>
            </a:r>
            <a:r>
              <a:rPr lang="de-DE" sz="1600" dirty="0"/>
              <a:t>, </a:t>
            </a:r>
            <a:r>
              <a:rPr lang="de-DE" sz="1600" dirty="0" err="1"/>
              <a:t>Auf_Konto_einzahlen</a:t>
            </a:r>
            <a:r>
              <a:rPr lang="de-DE" sz="1600" dirty="0"/>
              <a:t>, </a:t>
            </a:r>
            <a:r>
              <a:rPr lang="de-DE" sz="1600" dirty="0" err="1"/>
              <a:t>Von_Konto_abheben</a:t>
            </a:r>
            <a:r>
              <a:rPr lang="de-DE" sz="1600" dirty="0"/>
              <a:t>, </a:t>
            </a:r>
            <a:r>
              <a:rPr lang="de-DE" sz="1600" dirty="0" err="1"/>
              <a:t>Konto_einsehen</a:t>
            </a:r>
            <a:r>
              <a:rPr lang="de-DE" sz="1600" dirty="0"/>
              <a:t>, </a:t>
            </a:r>
            <a:r>
              <a:rPr lang="de-DE" sz="1600" dirty="0" err="1"/>
              <a:t>Eigenes_Konto_einsehen</a:t>
            </a:r>
            <a:r>
              <a:rPr lang="de-DE" sz="1600" dirty="0"/>
              <a:t>, </a:t>
            </a:r>
            <a:r>
              <a:rPr lang="de-DE" sz="1600" dirty="0" err="1"/>
              <a:t>Auf_eigenes_Konto_einzahlen</a:t>
            </a:r>
            <a:r>
              <a:rPr lang="de-DE" sz="1600" dirty="0"/>
              <a:t>, </a:t>
            </a:r>
            <a:r>
              <a:rPr lang="de-DE" sz="1600" dirty="0" err="1"/>
              <a:t>Von_eigenem_Konto_abheben</a:t>
            </a:r>
            <a:r>
              <a:rPr lang="de-DE" sz="1600" dirty="0"/>
              <a:t> …}</a:t>
            </a:r>
          </a:p>
          <a:p>
            <a:pPr marL="0" indent="0">
              <a:buNone/>
            </a:pPr>
            <a:r>
              <a:rPr lang="de-DE" sz="1600" dirty="0" err="1"/>
              <a:t>pr</a:t>
            </a:r>
            <a:r>
              <a:rPr lang="de-DE" sz="1600" dirty="0"/>
              <a:t>(Zweigstellenleiter) = {</a:t>
            </a:r>
            <a:r>
              <a:rPr lang="de-DE" sz="1600" dirty="0" err="1"/>
              <a:t>Konto_sperren</a:t>
            </a:r>
            <a:r>
              <a:rPr lang="de-DE" sz="1600" dirty="0"/>
              <a:t>, </a:t>
            </a:r>
            <a:r>
              <a:rPr lang="de-DE" sz="1600" dirty="0" err="1"/>
              <a:t>Konto_freigeben</a:t>
            </a:r>
            <a:r>
              <a:rPr lang="de-DE" sz="1600" dirty="0"/>
              <a:t>, </a:t>
            </a:r>
            <a:r>
              <a:rPr lang="de-DE" sz="1600" dirty="0" err="1"/>
              <a:t>Konto_löschen</a:t>
            </a:r>
            <a:r>
              <a:rPr lang="de-DE" sz="1600" dirty="0"/>
              <a:t>, </a:t>
            </a:r>
            <a:r>
              <a:rPr lang="de-DE" sz="1600" dirty="0" err="1"/>
              <a:t>Kreditrahmen_erhöhen</a:t>
            </a:r>
            <a:r>
              <a:rPr lang="de-DE" sz="1600" dirty="0"/>
              <a:t>, </a:t>
            </a:r>
            <a:r>
              <a:rPr lang="de-DE" sz="1600" dirty="0" err="1"/>
              <a:t>Kreditrahmen_verringern</a:t>
            </a:r>
            <a:r>
              <a:rPr lang="de-DE" sz="1600" dirty="0"/>
              <a:t>, …}</a:t>
            </a:r>
            <a:br>
              <a:rPr lang="de-DE" sz="1600" dirty="0"/>
            </a:br>
            <a:r>
              <a:rPr lang="de-DE" sz="1600" dirty="0" err="1"/>
              <a:t>pr</a:t>
            </a:r>
            <a:r>
              <a:rPr lang="de-DE" sz="1600" dirty="0"/>
              <a:t>(Kassenprüfer) = {</a:t>
            </a:r>
            <a:r>
              <a:rPr lang="de-DE" sz="1600" dirty="0" err="1"/>
              <a:t>Konto_einsehen</a:t>
            </a:r>
            <a:r>
              <a:rPr lang="de-DE" sz="1600" dirty="0"/>
              <a:t>, </a:t>
            </a:r>
            <a:r>
              <a:rPr lang="de-DE" sz="1600" dirty="0" err="1"/>
              <a:t>Konto_sperren</a:t>
            </a:r>
            <a:r>
              <a:rPr lang="de-DE" sz="1600" dirty="0"/>
              <a:t>, </a:t>
            </a:r>
            <a:r>
              <a:rPr lang="de-DE" sz="1600" dirty="0" err="1"/>
              <a:t>Konto_freigeben</a:t>
            </a:r>
            <a:r>
              <a:rPr lang="de-DE" sz="1600" dirty="0"/>
              <a:t>, </a:t>
            </a:r>
            <a:r>
              <a:rPr lang="de-DE" sz="1600" dirty="0" err="1"/>
              <a:t>Konto_löschen</a:t>
            </a:r>
            <a:r>
              <a:rPr lang="de-DE" sz="1600" dirty="0"/>
              <a:t>…}</a:t>
            </a:r>
            <a:br>
              <a:rPr lang="de-DE" sz="1600" dirty="0"/>
            </a:br>
            <a:r>
              <a:rPr lang="de-DE" sz="1600" dirty="0" err="1"/>
              <a:t>pr</a:t>
            </a:r>
            <a:r>
              <a:rPr lang="de-DE" sz="1600" dirty="0"/>
              <a:t>(Kassierer) = {</a:t>
            </a:r>
            <a:r>
              <a:rPr lang="de-DE" sz="1600" dirty="0" err="1"/>
              <a:t>Auf_Konto_einzahlen</a:t>
            </a:r>
            <a:r>
              <a:rPr lang="de-DE" sz="1600" dirty="0"/>
              <a:t>, </a:t>
            </a:r>
            <a:r>
              <a:rPr lang="de-DE" sz="1600" dirty="0" err="1"/>
              <a:t>Von_Konto_abheben</a:t>
            </a:r>
            <a:r>
              <a:rPr lang="de-DE" sz="1600" dirty="0"/>
              <a:t>, …}</a:t>
            </a:r>
            <a:br>
              <a:rPr lang="de-DE" sz="1600" dirty="0"/>
            </a:br>
            <a:r>
              <a:rPr lang="de-DE" sz="1600" dirty="0" err="1"/>
              <a:t>pr</a:t>
            </a:r>
            <a:r>
              <a:rPr lang="de-DE" sz="1600" dirty="0"/>
              <a:t>(Kundenbetreuer) = {</a:t>
            </a:r>
            <a:r>
              <a:rPr lang="de-DE" sz="1600" dirty="0" err="1"/>
              <a:t>Konto_eröffnen</a:t>
            </a:r>
            <a:r>
              <a:rPr lang="de-DE" sz="1600" dirty="0"/>
              <a:t>, </a:t>
            </a:r>
            <a:r>
              <a:rPr lang="de-DE" sz="1600" dirty="0" err="1"/>
              <a:t>Konto_einsehen</a:t>
            </a:r>
            <a:r>
              <a:rPr lang="de-DE" sz="1600" dirty="0"/>
              <a:t>}</a:t>
            </a:r>
            <a:br>
              <a:rPr lang="de-DE" sz="1600" dirty="0"/>
            </a:br>
            <a:r>
              <a:rPr lang="de-DE" sz="1600" dirty="0" err="1"/>
              <a:t>pr</a:t>
            </a:r>
            <a:r>
              <a:rPr lang="de-DE" sz="1600" dirty="0"/>
              <a:t>(Kunde) = {</a:t>
            </a:r>
            <a:r>
              <a:rPr lang="de-DE" sz="1600" dirty="0" err="1"/>
              <a:t>Eigenes_Konto_einsehen</a:t>
            </a:r>
            <a:r>
              <a:rPr lang="de-DE" sz="1600" dirty="0"/>
              <a:t>, </a:t>
            </a:r>
            <a:r>
              <a:rPr lang="de-DE" sz="1600" dirty="0" err="1"/>
              <a:t>Auf_eigenes_Konto_einzahlen</a:t>
            </a:r>
            <a:r>
              <a:rPr lang="de-DE" sz="1600" dirty="0"/>
              <a:t>, </a:t>
            </a:r>
            <a:r>
              <a:rPr lang="de-DE" sz="1600" dirty="0" err="1"/>
              <a:t>Von_eigenem_Konto_abheben</a:t>
            </a:r>
            <a:r>
              <a:rPr lang="de-DE" sz="1600" dirty="0"/>
              <a:t>, …}</a:t>
            </a:r>
            <a:endParaRPr lang="de-DE" sz="1600" dirty="0">
              <a:sym typeface="Symbol" panose="05050102010706020507" pitchFamily="18" charset="2"/>
            </a:endParaRPr>
          </a:p>
          <a:p>
            <a:pPr marL="0" indent="0">
              <a:buNone/>
            </a:pPr>
            <a:endParaRPr lang="de-DE" sz="1600" dirty="0"/>
          </a:p>
          <a:p>
            <a:pPr marL="0" indent="0">
              <a:buNone/>
            </a:pPr>
            <a:endParaRPr lang="de-DE" sz="1600" dirty="0"/>
          </a:p>
        </p:txBody>
      </p:sp>
      <p:sp>
        <p:nvSpPr>
          <p:cNvPr id="8" name="Content Placeholder 2">
            <a:extLst>
              <a:ext uri="{FF2B5EF4-FFF2-40B4-BE49-F238E27FC236}">
                <a16:creationId xmlns:a16="http://schemas.microsoft.com/office/drawing/2014/main" id="{1B5A42FE-8AA3-40D0-A00C-D0210C33BFC7}"/>
              </a:ext>
            </a:extLst>
          </p:cNvPr>
          <p:cNvSpPr txBox="1">
            <a:spLocks/>
          </p:cNvSpPr>
          <p:nvPr/>
        </p:nvSpPr>
        <p:spPr>
          <a:xfrm>
            <a:off x="847725" y="1658938"/>
            <a:ext cx="10515600" cy="1530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lphaLcParenR"/>
            </a:pPr>
            <a:r>
              <a:rPr lang="de-DE" sz="2000" dirty="0"/>
              <a:t> </a:t>
            </a:r>
          </a:p>
        </p:txBody>
      </p:sp>
      <p:sp>
        <p:nvSpPr>
          <p:cNvPr id="9" name="Footer Placeholder 4">
            <a:extLst>
              <a:ext uri="{FF2B5EF4-FFF2-40B4-BE49-F238E27FC236}">
                <a16:creationId xmlns:a16="http://schemas.microsoft.com/office/drawing/2014/main" id="{396C50AB-AC5F-4E97-9C73-8E7E8BCC96F0}"/>
              </a:ext>
            </a:extLst>
          </p:cNvPr>
          <p:cNvSpPr>
            <a:spLocks noGrp="1"/>
          </p:cNvSpPr>
          <p:nvPr>
            <p:ph type="ftr" sz="quarter" idx="3"/>
          </p:nvPr>
        </p:nvSpPr>
        <p:spPr>
          <a:xfrm>
            <a:off x="3194051" y="6356350"/>
            <a:ext cx="6534150" cy="365125"/>
          </a:xfrm>
          <a:prstGeom prst="rect">
            <a:avLst/>
          </a:prstGeom>
        </p:spPr>
        <p:txBody>
          <a:bodyPr/>
          <a:lstStyle/>
          <a:p>
            <a:r>
              <a:rPr lang="en-US"/>
              <a:t>Security by Design - Design sicherer Systeme - Cyber Security - DHBW Mannheim - WS 2022</a:t>
            </a:r>
            <a:endParaRPr lang="de-DE" dirty="0"/>
          </a:p>
        </p:txBody>
      </p:sp>
    </p:spTree>
    <p:extLst>
      <p:ext uri="{BB962C8B-B14F-4D97-AF65-F5344CB8AC3E}">
        <p14:creationId xmlns:p14="http://schemas.microsoft.com/office/powerpoint/2010/main" val="222973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F0F5-1397-433F-8762-3BA00C0E181F}"/>
              </a:ext>
            </a:extLst>
          </p:cNvPr>
          <p:cNvSpPr>
            <a:spLocks noGrp="1"/>
          </p:cNvSpPr>
          <p:nvPr>
            <p:ph type="title"/>
          </p:nvPr>
        </p:nvSpPr>
        <p:spPr/>
        <p:txBody>
          <a:bodyPr>
            <a:normAutofit/>
          </a:bodyPr>
          <a:lstStyle/>
          <a:p>
            <a:r>
              <a:rPr lang="de-DE" sz="3600" dirty="0"/>
              <a:t>Übung 13: RBAC-Modell Erweiterungen/Varianten</a:t>
            </a:r>
          </a:p>
        </p:txBody>
      </p:sp>
      <p:sp>
        <p:nvSpPr>
          <p:cNvPr id="4" name="Date Placeholder 3">
            <a:extLst>
              <a:ext uri="{FF2B5EF4-FFF2-40B4-BE49-F238E27FC236}">
                <a16:creationId xmlns:a16="http://schemas.microsoft.com/office/drawing/2014/main" id="{3EB0EB92-DA67-4A7C-922A-058F7D6D4C43}"/>
              </a:ext>
            </a:extLst>
          </p:cNvPr>
          <p:cNvSpPr>
            <a:spLocks noGrp="1"/>
          </p:cNvSpPr>
          <p:nvPr>
            <p:ph type="dt" sz="half" idx="10"/>
          </p:nvPr>
        </p:nvSpPr>
        <p:spPr/>
        <p:txBody>
          <a:bodyPr/>
          <a:lstStyle/>
          <a:p>
            <a:r>
              <a:rPr lang="de-DE"/>
              <a:t>Dr. Jürgen Schneider</a:t>
            </a:r>
            <a:endParaRPr lang="de-DE" dirty="0"/>
          </a:p>
        </p:txBody>
      </p:sp>
      <p:sp>
        <p:nvSpPr>
          <p:cNvPr id="6" name="Slide Number Placeholder 5">
            <a:extLst>
              <a:ext uri="{FF2B5EF4-FFF2-40B4-BE49-F238E27FC236}">
                <a16:creationId xmlns:a16="http://schemas.microsoft.com/office/drawing/2014/main" id="{004EED3E-909C-4151-9E76-A153D12C6575}"/>
              </a:ext>
            </a:extLst>
          </p:cNvPr>
          <p:cNvSpPr>
            <a:spLocks noGrp="1"/>
          </p:cNvSpPr>
          <p:nvPr>
            <p:ph type="sldNum" sz="quarter" idx="12"/>
          </p:nvPr>
        </p:nvSpPr>
        <p:spPr/>
        <p:txBody>
          <a:bodyPr/>
          <a:lstStyle/>
          <a:p>
            <a:fld id="{23BC476B-37F8-47F1-9DA4-55118C6D09F1}" type="slidenum">
              <a:rPr lang="de-DE" smtClean="0"/>
              <a:t>3</a:t>
            </a:fld>
            <a:endParaRPr lang="de-DE"/>
          </a:p>
        </p:txBody>
      </p:sp>
      <p:graphicFrame>
        <p:nvGraphicFramePr>
          <p:cNvPr id="7" name="Table 6">
            <a:extLst>
              <a:ext uri="{FF2B5EF4-FFF2-40B4-BE49-F238E27FC236}">
                <a16:creationId xmlns:a16="http://schemas.microsoft.com/office/drawing/2014/main" id="{E14DF413-D2DF-45DB-AA74-DB993DB84FBA}"/>
              </a:ext>
            </a:extLst>
          </p:cNvPr>
          <p:cNvGraphicFramePr>
            <a:graphicFrameLocks noGrp="1"/>
          </p:cNvGraphicFramePr>
          <p:nvPr/>
        </p:nvGraphicFramePr>
        <p:xfrm>
          <a:off x="893902" y="1683203"/>
          <a:ext cx="10404195" cy="3352800"/>
        </p:xfrm>
        <a:graphic>
          <a:graphicData uri="http://schemas.openxmlformats.org/drawingml/2006/table">
            <a:tbl>
              <a:tblPr firstRow="1" bandRow="1">
                <a:tableStyleId>{5C22544A-7EE6-4342-B048-85BDC9FD1C3A}</a:tableStyleId>
              </a:tblPr>
              <a:tblGrid>
                <a:gridCol w="4802048">
                  <a:extLst>
                    <a:ext uri="{9D8B030D-6E8A-4147-A177-3AD203B41FA5}">
                      <a16:colId xmlns:a16="http://schemas.microsoft.com/office/drawing/2014/main" val="3569824405"/>
                    </a:ext>
                  </a:extLst>
                </a:gridCol>
                <a:gridCol w="581025">
                  <a:extLst>
                    <a:ext uri="{9D8B030D-6E8A-4147-A177-3AD203B41FA5}">
                      <a16:colId xmlns:a16="http://schemas.microsoft.com/office/drawing/2014/main" val="4006290925"/>
                    </a:ext>
                  </a:extLst>
                </a:gridCol>
                <a:gridCol w="5021122">
                  <a:extLst>
                    <a:ext uri="{9D8B030D-6E8A-4147-A177-3AD203B41FA5}">
                      <a16:colId xmlns:a16="http://schemas.microsoft.com/office/drawing/2014/main" val="4054340067"/>
                    </a:ext>
                  </a:extLst>
                </a:gridCol>
              </a:tblGrid>
              <a:tr h="331107">
                <a:tc>
                  <a:txBody>
                    <a:bodyPr/>
                    <a:lstStyle/>
                    <a:p>
                      <a:pPr algn="ctr"/>
                      <a:r>
                        <a:rPr lang="de-DE" sz="1600" b="1" dirty="0"/>
                        <a:t>R1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1" dirty="0">
                          <a:sym typeface="Symbol" panose="05050102010706020507" pitchFamily="18" charset="2"/>
                        </a:rPr>
                        <a:t></a:t>
                      </a:r>
                      <a:endParaRPr lang="de-DE" sz="16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1" dirty="0"/>
                        <a:t>R2</a:t>
                      </a:r>
                    </a:p>
                  </a:txBody>
                  <a:tcPr/>
                </a:tc>
                <a:extLst>
                  <a:ext uri="{0D108BD9-81ED-4DB2-BD59-A6C34878D82A}">
                    <a16:rowId xmlns:a16="http://schemas.microsoft.com/office/drawing/2014/main" val="169852767"/>
                  </a:ext>
                </a:extLst>
              </a:tr>
              <a:tr h="331107">
                <a:tc>
                  <a:txBody>
                    <a:bodyPr/>
                    <a:lstStyle/>
                    <a:p>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sym typeface="Symbol" panose="05050102010706020507" pitchFamily="18" charset="2"/>
                        </a:rPr>
                        <a:t></a:t>
                      </a:r>
                      <a:endParaRPr lang="de-DE" sz="1600" b="1" dirty="0"/>
                    </a:p>
                  </a:txBody>
                  <a:tcPr/>
                </a:tc>
                <a:tc>
                  <a:txBody>
                    <a:bodyPr/>
                    <a:lstStyle/>
                    <a:p>
                      <a:endParaRPr lang="de-DE" sz="1600" dirty="0"/>
                    </a:p>
                  </a:txBody>
                  <a:tcPr/>
                </a:tc>
                <a:extLst>
                  <a:ext uri="{0D108BD9-81ED-4DB2-BD59-A6C34878D82A}">
                    <a16:rowId xmlns:a16="http://schemas.microsoft.com/office/drawing/2014/main" val="474687757"/>
                  </a:ext>
                </a:extLst>
              </a:tr>
              <a:tr h="331107">
                <a:tc>
                  <a:txBody>
                    <a:bodyPr/>
                    <a:lstStyle/>
                    <a:p>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sym typeface="Symbol" panose="05050102010706020507" pitchFamily="18" charset="2"/>
                        </a:rPr>
                        <a:t></a:t>
                      </a:r>
                      <a:endParaRPr lang="de-DE" sz="1600" b="1" dirty="0"/>
                    </a:p>
                  </a:txBody>
                  <a:tcPr/>
                </a:tc>
                <a:tc>
                  <a:txBody>
                    <a:bodyPr/>
                    <a:lstStyle/>
                    <a:p>
                      <a:endParaRPr lang="de-DE" sz="1600" dirty="0"/>
                    </a:p>
                  </a:txBody>
                  <a:tcPr/>
                </a:tc>
                <a:extLst>
                  <a:ext uri="{0D108BD9-81ED-4DB2-BD59-A6C34878D82A}">
                    <a16:rowId xmlns:a16="http://schemas.microsoft.com/office/drawing/2014/main" val="1735021483"/>
                  </a:ext>
                </a:extLst>
              </a:tr>
              <a:tr h="331107">
                <a:tc>
                  <a:txBody>
                    <a:bodyPr/>
                    <a:lstStyle/>
                    <a:p>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sym typeface="Symbol" panose="05050102010706020507" pitchFamily="18" charset="2"/>
                        </a:rPr>
                        <a:t></a:t>
                      </a:r>
                      <a:endParaRPr lang="de-DE" sz="1600" b="1" dirty="0"/>
                    </a:p>
                  </a:txBody>
                  <a:tcPr/>
                </a:tc>
                <a:tc>
                  <a:txBody>
                    <a:bodyPr/>
                    <a:lstStyle/>
                    <a:p>
                      <a:endParaRPr lang="de-DE" sz="1600" dirty="0"/>
                    </a:p>
                  </a:txBody>
                  <a:tcPr/>
                </a:tc>
                <a:extLst>
                  <a:ext uri="{0D108BD9-81ED-4DB2-BD59-A6C34878D82A}">
                    <a16:rowId xmlns:a16="http://schemas.microsoft.com/office/drawing/2014/main" val="897432533"/>
                  </a:ext>
                </a:extLst>
              </a:tr>
              <a:tr h="331107">
                <a:tc>
                  <a:txBody>
                    <a:bodyPr/>
                    <a:lstStyle/>
                    <a:p>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sym typeface="Symbol" panose="05050102010706020507" pitchFamily="18" charset="2"/>
                        </a:rPr>
                        <a:t></a:t>
                      </a:r>
                      <a:endParaRPr lang="de-DE" sz="1600" b="1" dirty="0"/>
                    </a:p>
                  </a:txBody>
                  <a:tcPr/>
                </a:tc>
                <a:tc>
                  <a:txBody>
                    <a:bodyPr/>
                    <a:lstStyle/>
                    <a:p>
                      <a:endParaRPr lang="de-DE" sz="1600" dirty="0"/>
                    </a:p>
                  </a:txBody>
                  <a:tcPr/>
                </a:tc>
                <a:extLst>
                  <a:ext uri="{0D108BD9-81ED-4DB2-BD59-A6C34878D82A}">
                    <a16:rowId xmlns:a16="http://schemas.microsoft.com/office/drawing/2014/main" val="3526581754"/>
                  </a:ext>
                </a:extLst>
              </a:tr>
              <a:tr h="331107">
                <a:tc>
                  <a:txBody>
                    <a:bodyPr/>
                    <a:lstStyle/>
                    <a:p>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sym typeface="Symbol" panose="05050102010706020507" pitchFamily="18" charset="2"/>
                        </a:rPr>
                        <a:t></a:t>
                      </a:r>
                      <a:endParaRPr lang="de-DE" sz="1600" b="1" dirty="0"/>
                    </a:p>
                  </a:txBody>
                  <a:tcPr/>
                </a:tc>
                <a:tc>
                  <a:txBody>
                    <a:bodyPr/>
                    <a:lstStyle/>
                    <a:p>
                      <a:endParaRPr lang="de-DE" sz="1600" dirty="0"/>
                    </a:p>
                  </a:txBody>
                  <a:tcPr/>
                </a:tc>
                <a:extLst>
                  <a:ext uri="{0D108BD9-81ED-4DB2-BD59-A6C34878D82A}">
                    <a16:rowId xmlns:a16="http://schemas.microsoft.com/office/drawing/2014/main" val="665771641"/>
                  </a:ext>
                </a:extLst>
              </a:tr>
              <a:tr h="331107">
                <a:tc>
                  <a:txBody>
                    <a:bodyPr/>
                    <a:lstStyle/>
                    <a:p>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sym typeface="Symbol" panose="05050102010706020507" pitchFamily="18" charset="2"/>
                        </a:rPr>
                        <a:t></a:t>
                      </a:r>
                      <a:endParaRPr lang="de-DE" sz="1600" b="1" dirty="0"/>
                    </a:p>
                  </a:txBody>
                  <a:tcPr/>
                </a:tc>
                <a:tc>
                  <a:txBody>
                    <a:bodyPr/>
                    <a:lstStyle/>
                    <a:p>
                      <a:endParaRPr lang="de-DE" sz="1600" dirty="0"/>
                    </a:p>
                  </a:txBody>
                  <a:tcPr/>
                </a:tc>
                <a:extLst>
                  <a:ext uri="{0D108BD9-81ED-4DB2-BD59-A6C34878D82A}">
                    <a16:rowId xmlns:a16="http://schemas.microsoft.com/office/drawing/2014/main" val="3934130819"/>
                  </a:ext>
                </a:extLst>
              </a:tr>
              <a:tr h="331107">
                <a:tc>
                  <a:txBody>
                    <a:bodyPr/>
                    <a:lstStyle/>
                    <a:p>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sym typeface="Symbol" panose="05050102010706020507" pitchFamily="18" charset="2"/>
                        </a:rPr>
                        <a:t></a:t>
                      </a:r>
                      <a:endParaRPr lang="de-DE" sz="1600" b="1" dirty="0"/>
                    </a:p>
                  </a:txBody>
                  <a:tcPr/>
                </a:tc>
                <a:tc>
                  <a:txBody>
                    <a:bodyPr/>
                    <a:lstStyle/>
                    <a:p>
                      <a:endParaRPr lang="de-DE" sz="1600" dirty="0"/>
                    </a:p>
                  </a:txBody>
                  <a:tcPr/>
                </a:tc>
                <a:extLst>
                  <a:ext uri="{0D108BD9-81ED-4DB2-BD59-A6C34878D82A}">
                    <a16:rowId xmlns:a16="http://schemas.microsoft.com/office/drawing/2014/main" val="3711161255"/>
                  </a:ext>
                </a:extLst>
              </a:tr>
              <a:tr h="331107">
                <a:tc>
                  <a:txBody>
                    <a:bodyPr/>
                    <a:lstStyle/>
                    <a:p>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sym typeface="Symbol" panose="05050102010706020507" pitchFamily="18" charset="2"/>
                        </a:rPr>
                        <a:t></a:t>
                      </a:r>
                      <a:endParaRPr lang="de-DE" sz="1600" b="1" dirty="0"/>
                    </a:p>
                  </a:txBody>
                  <a:tcPr/>
                </a:tc>
                <a:tc>
                  <a:txBody>
                    <a:bodyPr/>
                    <a:lstStyle/>
                    <a:p>
                      <a:endParaRPr lang="de-DE" sz="1600" dirty="0"/>
                    </a:p>
                  </a:txBody>
                  <a:tcPr/>
                </a:tc>
                <a:extLst>
                  <a:ext uri="{0D108BD9-81ED-4DB2-BD59-A6C34878D82A}">
                    <a16:rowId xmlns:a16="http://schemas.microsoft.com/office/drawing/2014/main" val="1589026343"/>
                  </a:ext>
                </a:extLst>
              </a:tr>
              <a:tr h="331107">
                <a:tc>
                  <a:txBody>
                    <a:bodyPr/>
                    <a:lstStyle/>
                    <a:p>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sym typeface="Symbol" panose="05050102010706020507" pitchFamily="18" charset="2"/>
                        </a:rPr>
                        <a:t></a:t>
                      </a:r>
                      <a:endParaRPr lang="de-DE" sz="1600" b="1" dirty="0"/>
                    </a:p>
                  </a:txBody>
                  <a:tcPr/>
                </a:tc>
                <a:tc>
                  <a:txBody>
                    <a:bodyPr/>
                    <a:lstStyle/>
                    <a:p>
                      <a:endParaRPr lang="de-DE" sz="1600" dirty="0"/>
                    </a:p>
                  </a:txBody>
                  <a:tcPr/>
                </a:tc>
                <a:extLst>
                  <a:ext uri="{0D108BD9-81ED-4DB2-BD59-A6C34878D82A}">
                    <a16:rowId xmlns:a16="http://schemas.microsoft.com/office/drawing/2014/main" val="4081149224"/>
                  </a:ext>
                </a:extLst>
              </a:tr>
            </a:tbl>
          </a:graphicData>
        </a:graphic>
      </p:graphicFrame>
      <p:graphicFrame>
        <p:nvGraphicFramePr>
          <p:cNvPr id="10" name="Table 9">
            <a:extLst>
              <a:ext uri="{FF2B5EF4-FFF2-40B4-BE49-F238E27FC236}">
                <a16:creationId xmlns:a16="http://schemas.microsoft.com/office/drawing/2014/main" id="{63562DA0-97D7-4645-80E6-62B64988C7EC}"/>
              </a:ext>
            </a:extLst>
          </p:cNvPr>
          <p:cNvGraphicFramePr>
            <a:graphicFrameLocks noGrp="1"/>
          </p:cNvGraphicFramePr>
          <p:nvPr/>
        </p:nvGraphicFramePr>
        <p:xfrm>
          <a:off x="900925" y="5353050"/>
          <a:ext cx="10397172" cy="914400"/>
        </p:xfrm>
        <a:graphic>
          <a:graphicData uri="http://schemas.openxmlformats.org/drawingml/2006/table">
            <a:tbl>
              <a:tblPr firstRow="1" bandRow="1">
                <a:tableStyleId>{5C22544A-7EE6-4342-B048-85BDC9FD1C3A}</a:tableStyleId>
              </a:tblPr>
              <a:tblGrid>
                <a:gridCol w="5082648">
                  <a:extLst>
                    <a:ext uri="{9D8B030D-6E8A-4147-A177-3AD203B41FA5}">
                      <a16:colId xmlns:a16="http://schemas.microsoft.com/office/drawing/2014/main" val="3569824405"/>
                    </a:ext>
                  </a:extLst>
                </a:gridCol>
                <a:gridCol w="5314524">
                  <a:extLst>
                    <a:ext uri="{9D8B030D-6E8A-4147-A177-3AD203B41FA5}">
                      <a16:colId xmlns:a16="http://schemas.microsoft.com/office/drawing/2014/main" val="4054340067"/>
                    </a:ext>
                  </a:extLst>
                </a:gridCol>
              </a:tblGrid>
              <a:tr h="331107">
                <a:tc>
                  <a:txBody>
                    <a:bodyPr/>
                    <a:lstStyle/>
                    <a:p>
                      <a:pPr algn="ctr"/>
                      <a:r>
                        <a:rPr lang="de-DE" sz="1600" b="1" dirty="0"/>
                        <a:t>Hilfreich für Bank-Zweigstellen Beispiel?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1" dirty="0"/>
                        <a:t>Vermeide Verletzungen von</a:t>
                      </a:r>
                    </a:p>
                  </a:txBody>
                  <a:tcPr/>
                </a:tc>
                <a:extLst>
                  <a:ext uri="{0D108BD9-81ED-4DB2-BD59-A6C34878D82A}">
                    <a16:rowId xmlns:a16="http://schemas.microsoft.com/office/drawing/2014/main" val="169852767"/>
                  </a:ext>
                </a:extLst>
              </a:tr>
              <a:tr h="331107">
                <a:tc>
                  <a:txBody>
                    <a:bodyPr/>
                    <a:lstStyle/>
                    <a:p>
                      <a:r>
                        <a:rPr lang="de-DE" sz="1600" dirty="0"/>
                        <a:t>Ja, weil:</a:t>
                      </a:r>
                      <a:br>
                        <a:rPr lang="de-DE" sz="1600" dirty="0"/>
                      </a:br>
                      <a:r>
                        <a:rPr lang="de-DE" sz="1600" dirty="0"/>
                        <a:t>Nein, weil:</a:t>
                      </a:r>
                    </a:p>
                  </a:txBody>
                  <a:tcPr/>
                </a:tc>
                <a:tc>
                  <a:txBody>
                    <a:bodyPr/>
                    <a:lstStyle/>
                    <a:p>
                      <a:r>
                        <a:rPr lang="de-DE" sz="1600" dirty="0"/>
                        <a:t>Designprinzip:</a:t>
                      </a:r>
                    </a:p>
                  </a:txBody>
                  <a:tcPr/>
                </a:tc>
                <a:extLst>
                  <a:ext uri="{0D108BD9-81ED-4DB2-BD59-A6C34878D82A}">
                    <a16:rowId xmlns:a16="http://schemas.microsoft.com/office/drawing/2014/main" val="474687757"/>
                  </a:ext>
                </a:extLst>
              </a:tr>
            </a:tbl>
          </a:graphicData>
        </a:graphic>
      </p:graphicFrame>
      <p:sp>
        <p:nvSpPr>
          <p:cNvPr id="9" name="Content Placeholder 2">
            <a:extLst>
              <a:ext uri="{FF2B5EF4-FFF2-40B4-BE49-F238E27FC236}">
                <a16:creationId xmlns:a16="http://schemas.microsoft.com/office/drawing/2014/main" id="{8774BBC7-9030-4890-BEDD-9F96464F0B20}"/>
              </a:ext>
            </a:extLst>
          </p:cNvPr>
          <p:cNvSpPr txBox="1">
            <a:spLocks/>
          </p:cNvSpPr>
          <p:nvPr/>
        </p:nvSpPr>
        <p:spPr>
          <a:xfrm>
            <a:off x="876300" y="1316038"/>
            <a:ext cx="10515600" cy="1530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lphaLcParenR"/>
            </a:pPr>
            <a:r>
              <a:rPr lang="de-DE" sz="2000" dirty="0"/>
              <a:t> </a:t>
            </a:r>
          </a:p>
        </p:txBody>
      </p:sp>
      <p:sp>
        <p:nvSpPr>
          <p:cNvPr id="11" name="Footer Placeholder 4">
            <a:extLst>
              <a:ext uri="{FF2B5EF4-FFF2-40B4-BE49-F238E27FC236}">
                <a16:creationId xmlns:a16="http://schemas.microsoft.com/office/drawing/2014/main" id="{49EDF7F2-5FC7-4EAA-939E-DBA7A3B58452}"/>
              </a:ext>
            </a:extLst>
          </p:cNvPr>
          <p:cNvSpPr>
            <a:spLocks noGrp="1"/>
          </p:cNvSpPr>
          <p:nvPr>
            <p:ph type="ftr" sz="quarter" idx="3"/>
          </p:nvPr>
        </p:nvSpPr>
        <p:spPr>
          <a:xfrm>
            <a:off x="3194051" y="6356350"/>
            <a:ext cx="6534150" cy="365125"/>
          </a:xfrm>
          <a:prstGeom prst="rect">
            <a:avLst/>
          </a:prstGeom>
        </p:spPr>
        <p:txBody>
          <a:bodyPr/>
          <a:lstStyle/>
          <a:p>
            <a:r>
              <a:rPr lang="en-US"/>
              <a:t>Security by Design - Design sicherer Systeme - Cyber Security - DHBW Mannheim - WS 2022</a:t>
            </a:r>
            <a:endParaRPr lang="de-DE" dirty="0"/>
          </a:p>
        </p:txBody>
      </p:sp>
    </p:spTree>
    <p:extLst>
      <p:ext uri="{BB962C8B-B14F-4D97-AF65-F5344CB8AC3E}">
        <p14:creationId xmlns:p14="http://schemas.microsoft.com/office/powerpoint/2010/main" val="172470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F0F5-1397-433F-8762-3BA00C0E181F}"/>
              </a:ext>
            </a:extLst>
          </p:cNvPr>
          <p:cNvSpPr>
            <a:spLocks noGrp="1"/>
          </p:cNvSpPr>
          <p:nvPr>
            <p:ph type="title"/>
          </p:nvPr>
        </p:nvSpPr>
        <p:spPr/>
        <p:txBody>
          <a:bodyPr>
            <a:normAutofit/>
          </a:bodyPr>
          <a:lstStyle/>
          <a:p>
            <a:r>
              <a:rPr lang="de-DE" sz="3600" dirty="0"/>
              <a:t>Übung 13: RBAC-Modell Erweiterungen/Varianten</a:t>
            </a:r>
          </a:p>
        </p:txBody>
      </p:sp>
      <p:sp>
        <p:nvSpPr>
          <p:cNvPr id="4" name="Date Placeholder 3">
            <a:extLst>
              <a:ext uri="{FF2B5EF4-FFF2-40B4-BE49-F238E27FC236}">
                <a16:creationId xmlns:a16="http://schemas.microsoft.com/office/drawing/2014/main" id="{3EB0EB92-DA67-4A7C-922A-058F7D6D4C43}"/>
              </a:ext>
            </a:extLst>
          </p:cNvPr>
          <p:cNvSpPr>
            <a:spLocks noGrp="1"/>
          </p:cNvSpPr>
          <p:nvPr>
            <p:ph type="dt" sz="half" idx="10"/>
          </p:nvPr>
        </p:nvSpPr>
        <p:spPr/>
        <p:txBody>
          <a:bodyPr/>
          <a:lstStyle/>
          <a:p>
            <a:r>
              <a:rPr lang="de-DE"/>
              <a:t>Dr. Jürgen Schneider</a:t>
            </a:r>
            <a:endParaRPr lang="de-DE" dirty="0"/>
          </a:p>
        </p:txBody>
      </p:sp>
      <p:sp>
        <p:nvSpPr>
          <p:cNvPr id="6" name="Slide Number Placeholder 5">
            <a:extLst>
              <a:ext uri="{FF2B5EF4-FFF2-40B4-BE49-F238E27FC236}">
                <a16:creationId xmlns:a16="http://schemas.microsoft.com/office/drawing/2014/main" id="{004EED3E-909C-4151-9E76-A153D12C6575}"/>
              </a:ext>
            </a:extLst>
          </p:cNvPr>
          <p:cNvSpPr>
            <a:spLocks noGrp="1"/>
          </p:cNvSpPr>
          <p:nvPr>
            <p:ph type="sldNum" sz="quarter" idx="12"/>
          </p:nvPr>
        </p:nvSpPr>
        <p:spPr/>
        <p:txBody>
          <a:bodyPr/>
          <a:lstStyle/>
          <a:p>
            <a:fld id="{23BC476B-37F8-47F1-9DA4-55118C6D09F1}" type="slidenum">
              <a:rPr lang="de-DE" smtClean="0"/>
              <a:t>4</a:t>
            </a:fld>
            <a:endParaRPr lang="de-DE"/>
          </a:p>
        </p:txBody>
      </p:sp>
      <p:sp>
        <p:nvSpPr>
          <p:cNvPr id="12" name="Content Placeholder 2">
            <a:extLst>
              <a:ext uri="{FF2B5EF4-FFF2-40B4-BE49-F238E27FC236}">
                <a16:creationId xmlns:a16="http://schemas.microsoft.com/office/drawing/2014/main" id="{59F5F91F-433B-4FEC-ACAB-18A12C46646F}"/>
              </a:ext>
            </a:extLst>
          </p:cNvPr>
          <p:cNvSpPr>
            <a:spLocks noGrp="1"/>
          </p:cNvSpPr>
          <p:nvPr>
            <p:ph idx="1"/>
          </p:nvPr>
        </p:nvSpPr>
        <p:spPr>
          <a:xfrm>
            <a:off x="838200" y="1577975"/>
            <a:ext cx="10515600" cy="4679950"/>
          </a:xfrm>
        </p:spPr>
        <p:txBody>
          <a:bodyPr>
            <a:normAutofit/>
          </a:bodyPr>
          <a:lstStyle/>
          <a:p>
            <a:pPr marL="457200" indent="-457200">
              <a:buFont typeface="+mj-lt"/>
              <a:buAutoNum type="alphaLcParenR" startAt="2"/>
            </a:pPr>
            <a:r>
              <a:rPr lang="de-DE" sz="2000" dirty="0"/>
              <a:t>In vielen Anwendungsfällen sind mehrere Benutzer (Subjekte) derselben Rolle zugeordnet und erhalten damit dieselben Rechte zur Durchführung ihrer Aufgaben, dürfen diese Rechte aber nur für Objekte ausüben, die in ihrem zugeordneten Verantwortungs- oder Organisationsbereich liegen (siehe Bank-Zweigstellen Beispiel Zweigstellenleiter-Zweigstelle, Kundenbetreuer-Kunde, Kunde-Konto usw.). In einem SAP ERP System muss deshalb zum Beispiel zur geeigneten Berechtigungsvergabe pro Verantwortungs-  bzw. Organisationsbereich eine eigene Rolle ausgeprägt werden, was schnell zu einer sehr großen Menge von Rollen führt, die inhaltlich eigentlich identisch sind (bis auf den jeweiligen Wert für die Verantwortungs- bzw. Organisationsbereiche). Bei SAP nannten wir das das "Filialleiter-Problem".</a:t>
            </a:r>
            <a:br>
              <a:rPr lang="de-DE" sz="2000" dirty="0"/>
            </a:br>
            <a:br>
              <a:rPr lang="de-DE" sz="2000" dirty="0"/>
            </a:br>
            <a:r>
              <a:rPr lang="de-DE" sz="2000" dirty="0"/>
              <a:t>Diskutieren und beschreiben Sie eine Erweiterung des zugrundeliegenden RBAC-Modells mit der das "Filialleiter-Problem" effizienter gelöst werden könnte.</a:t>
            </a:r>
            <a:br>
              <a:rPr lang="de-DE" sz="2000" dirty="0"/>
            </a:br>
            <a:br>
              <a:rPr lang="de-DE" sz="2000" dirty="0"/>
            </a:br>
            <a:r>
              <a:rPr lang="de-DE" sz="2000" dirty="0"/>
              <a:t>Wie müsste das Modell dazu erweitert werden?</a:t>
            </a:r>
            <a:br>
              <a:rPr lang="de-DE" sz="2000" dirty="0"/>
            </a:br>
            <a:r>
              <a:rPr lang="de-DE" sz="2000" dirty="0"/>
              <a:t>Wie würden Sie eine solche Erweiterung nennen?</a:t>
            </a:r>
            <a:br>
              <a:rPr lang="de-DE" sz="2000" dirty="0"/>
            </a:br>
            <a:r>
              <a:rPr lang="de-DE" sz="2000" dirty="0"/>
              <a:t>Was müsste dafür in der Implementierung geändert werden?</a:t>
            </a:r>
          </a:p>
        </p:txBody>
      </p:sp>
      <p:sp>
        <p:nvSpPr>
          <p:cNvPr id="8" name="Footer Placeholder 4">
            <a:extLst>
              <a:ext uri="{FF2B5EF4-FFF2-40B4-BE49-F238E27FC236}">
                <a16:creationId xmlns:a16="http://schemas.microsoft.com/office/drawing/2014/main" id="{7E1897C0-9814-4F88-9022-D8494B37EB05}"/>
              </a:ext>
            </a:extLst>
          </p:cNvPr>
          <p:cNvSpPr>
            <a:spLocks noGrp="1"/>
          </p:cNvSpPr>
          <p:nvPr>
            <p:ph type="ftr" sz="quarter" idx="3"/>
          </p:nvPr>
        </p:nvSpPr>
        <p:spPr>
          <a:xfrm>
            <a:off x="3194051" y="6356350"/>
            <a:ext cx="6534150" cy="365125"/>
          </a:xfrm>
          <a:prstGeom prst="rect">
            <a:avLst/>
          </a:prstGeom>
        </p:spPr>
        <p:txBody>
          <a:bodyPr/>
          <a:lstStyle/>
          <a:p>
            <a:r>
              <a:rPr lang="en-US"/>
              <a:t>Security by Design - Design sicherer Systeme - Cyber Security - DHBW Mannheim - WS 2022</a:t>
            </a:r>
            <a:endParaRPr lang="de-DE" dirty="0"/>
          </a:p>
        </p:txBody>
      </p:sp>
    </p:spTree>
    <p:extLst>
      <p:ext uri="{BB962C8B-B14F-4D97-AF65-F5344CB8AC3E}">
        <p14:creationId xmlns:p14="http://schemas.microsoft.com/office/powerpoint/2010/main" val="151510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F0F5-1397-433F-8762-3BA00C0E181F}"/>
              </a:ext>
            </a:extLst>
          </p:cNvPr>
          <p:cNvSpPr>
            <a:spLocks noGrp="1"/>
          </p:cNvSpPr>
          <p:nvPr>
            <p:ph type="title"/>
          </p:nvPr>
        </p:nvSpPr>
        <p:spPr/>
        <p:txBody>
          <a:bodyPr>
            <a:normAutofit/>
          </a:bodyPr>
          <a:lstStyle/>
          <a:p>
            <a:r>
              <a:rPr lang="de-DE" sz="3600" dirty="0"/>
              <a:t>Übung 13: RBAC-Modell Erweiterungen/Varianten</a:t>
            </a:r>
          </a:p>
        </p:txBody>
      </p:sp>
      <p:sp>
        <p:nvSpPr>
          <p:cNvPr id="4" name="Date Placeholder 3">
            <a:extLst>
              <a:ext uri="{FF2B5EF4-FFF2-40B4-BE49-F238E27FC236}">
                <a16:creationId xmlns:a16="http://schemas.microsoft.com/office/drawing/2014/main" id="{3EB0EB92-DA67-4A7C-922A-058F7D6D4C43}"/>
              </a:ext>
            </a:extLst>
          </p:cNvPr>
          <p:cNvSpPr>
            <a:spLocks noGrp="1"/>
          </p:cNvSpPr>
          <p:nvPr>
            <p:ph type="dt" sz="half" idx="10"/>
          </p:nvPr>
        </p:nvSpPr>
        <p:spPr/>
        <p:txBody>
          <a:bodyPr/>
          <a:lstStyle/>
          <a:p>
            <a:r>
              <a:rPr lang="de-DE"/>
              <a:t>Dr. Jürgen Schneider</a:t>
            </a:r>
            <a:endParaRPr lang="de-DE" dirty="0"/>
          </a:p>
        </p:txBody>
      </p:sp>
      <p:sp>
        <p:nvSpPr>
          <p:cNvPr id="6" name="Slide Number Placeholder 5">
            <a:extLst>
              <a:ext uri="{FF2B5EF4-FFF2-40B4-BE49-F238E27FC236}">
                <a16:creationId xmlns:a16="http://schemas.microsoft.com/office/drawing/2014/main" id="{004EED3E-909C-4151-9E76-A153D12C6575}"/>
              </a:ext>
            </a:extLst>
          </p:cNvPr>
          <p:cNvSpPr>
            <a:spLocks noGrp="1"/>
          </p:cNvSpPr>
          <p:nvPr>
            <p:ph type="sldNum" sz="quarter" idx="12"/>
          </p:nvPr>
        </p:nvSpPr>
        <p:spPr/>
        <p:txBody>
          <a:bodyPr/>
          <a:lstStyle/>
          <a:p>
            <a:fld id="{23BC476B-37F8-47F1-9DA4-55118C6D09F1}" type="slidenum">
              <a:rPr lang="de-DE" smtClean="0"/>
              <a:t>5</a:t>
            </a:fld>
            <a:endParaRPr lang="de-DE"/>
          </a:p>
        </p:txBody>
      </p:sp>
      <p:graphicFrame>
        <p:nvGraphicFramePr>
          <p:cNvPr id="7" name="Table 6">
            <a:extLst>
              <a:ext uri="{FF2B5EF4-FFF2-40B4-BE49-F238E27FC236}">
                <a16:creationId xmlns:a16="http://schemas.microsoft.com/office/drawing/2014/main" id="{908CF539-2D4B-4E6C-8E6A-8E19A4D1A66A}"/>
              </a:ext>
            </a:extLst>
          </p:cNvPr>
          <p:cNvGraphicFramePr>
            <a:graphicFrameLocks noGrp="1"/>
          </p:cNvGraphicFramePr>
          <p:nvPr/>
        </p:nvGraphicFramePr>
        <p:xfrm>
          <a:off x="919975" y="1685925"/>
          <a:ext cx="10397172" cy="4514849"/>
        </p:xfrm>
        <a:graphic>
          <a:graphicData uri="http://schemas.openxmlformats.org/drawingml/2006/table">
            <a:tbl>
              <a:tblPr firstRow="1" bandRow="1">
                <a:tableStyleId>{5C22544A-7EE6-4342-B048-85BDC9FD1C3A}</a:tableStyleId>
              </a:tblPr>
              <a:tblGrid>
                <a:gridCol w="5082648">
                  <a:extLst>
                    <a:ext uri="{9D8B030D-6E8A-4147-A177-3AD203B41FA5}">
                      <a16:colId xmlns:a16="http://schemas.microsoft.com/office/drawing/2014/main" val="3569824405"/>
                    </a:ext>
                  </a:extLst>
                </a:gridCol>
                <a:gridCol w="5314524">
                  <a:extLst>
                    <a:ext uri="{9D8B030D-6E8A-4147-A177-3AD203B41FA5}">
                      <a16:colId xmlns:a16="http://schemas.microsoft.com/office/drawing/2014/main" val="4054340067"/>
                    </a:ext>
                  </a:extLst>
                </a:gridCol>
              </a:tblGrid>
              <a:tr h="955064">
                <a:tc>
                  <a:txBody>
                    <a:bodyPr/>
                    <a:lstStyle/>
                    <a:p>
                      <a:pPr algn="ctr"/>
                      <a:r>
                        <a:rPr lang="de-DE" sz="1600" b="1" dirty="0"/>
                        <a:t>"Filialleiter-Problem" vermeiden / besser lösen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1" dirty="0"/>
                        <a:t>Lösung</a:t>
                      </a:r>
                    </a:p>
                  </a:txBody>
                  <a:tcPr/>
                </a:tc>
                <a:extLst>
                  <a:ext uri="{0D108BD9-81ED-4DB2-BD59-A6C34878D82A}">
                    <a16:rowId xmlns:a16="http://schemas.microsoft.com/office/drawing/2014/main" val="169852767"/>
                  </a:ext>
                </a:extLst>
              </a:tr>
              <a:tr h="955064">
                <a:tc>
                  <a:txBody>
                    <a:bodyPr/>
                    <a:lstStyle/>
                    <a:p>
                      <a:r>
                        <a:rPr lang="de-DE" sz="1600" dirty="0"/>
                        <a:t>Wie müsste das RBAC-Modell dazu erweitert werden?</a:t>
                      </a:r>
                    </a:p>
                  </a:txBody>
                  <a:tcPr/>
                </a:tc>
                <a:tc>
                  <a:txBody>
                    <a:bodyPr/>
                    <a:lstStyle/>
                    <a:p>
                      <a:endParaRPr lang="de-DE" sz="1600" dirty="0"/>
                    </a:p>
                  </a:txBody>
                  <a:tcPr/>
                </a:tc>
                <a:extLst>
                  <a:ext uri="{0D108BD9-81ED-4DB2-BD59-A6C34878D82A}">
                    <a16:rowId xmlns:a16="http://schemas.microsoft.com/office/drawing/2014/main" val="474687757"/>
                  </a:ext>
                </a:extLst>
              </a:tr>
              <a:tr h="955064">
                <a:tc>
                  <a:txBody>
                    <a:bodyPr/>
                    <a:lstStyle/>
                    <a:p>
                      <a:r>
                        <a:rPr lang="de-DE" sz="1600" dirty="0"/>
                        <a:t>Wie würden Sie eine solche Erweiterung bezeichnen?</a:t>
                      </a:r>
                    </a:p>
                  </a:txBody>
                  <a:tcPr/>
                </a:tc>
                <a:tc>
                  <a:txBody>
                    <a:bodyPr/>
                    <a:lstStyle/>
                    <a:p>
                      <a:endParaRPr lang="de-DE" sz="1600" dirty="0"/>
                    </a:p>
                  </a:txBody>
                  <a:tcPr/>
                </a:tc>
                <a:extLst>
                  <a:ext uri="{0D108BD9-81ED-4DB2-BD59-A6C34878D82A}">
                    <a16:rowId xmlns:a16="http://schemas.microsoft.com/office/drawing/2014/main" val="2828244431"/>
                  </a:ext>
                </a:extLst>
              </a:tr>
              <a:tr h="1649657">
                <a:tc>
                  <a:txBody>
                    <a:bodyPr/>
                    <a:lstStyle/>
                    <a:p>
                      <a:r>
                        <a:rPr lang="de-DE" sz="1600" dirty="0"/>
                        <a:t>Was müsste dafür in der Implementierung geändert werden?</a:t>
                      </a:r>
                    </a:p>
                  </a:txBody>
                  <a:tcPr/>
                </a:tc>
                <a:tc>
                  <a:txBody>
                    <a:bodyPr/>
                    <a:lstStyle/>
                    <a:p>
                      <a:endParaRPr lang="de-DE" sz="1600" dirty="0"/>
                    </a:p>
                  </a:txBody>
                  <a:tcPr/>
                </a:tc>
                <a:extLst>
                  <a:ext uri="{0D108BD9-81ED-4DB2-BD59-A6C34878D82A}">
                    <a16:rowId xmlns:a16="http://schemas.microsoft.com/office/drawing/2014/main" val="3367208286"/>
                  </a:ext>
                </a:extLst>
              </a:tr>
            </a:tbl>
          </a:graphicData>
        </a:graphic>
      </p:graphicFrame>
      <p:sp>
        <p:nvSpPr>
          <p:cNvPr id="9" name="Content Placeholder 2">
            <a:extLst>
              <a:ext uri="{FF2B5EF4-FFF2-40B4-BE49-F238E27FC236}">
                <a16:creationId xmlns:a16="http://schemas.microsoft.com/office/drawing/2014/main" id="{D5A56AE9-0EF5-421E-B1BD-10BD126A0F5E}"/>
              </a:ext>
            </a:extLst>
          </p:cNvPr>
          <p:cNvSpPr txBox="1">
            <a:spLocks/>
          </p:cNvSpPr>
          <p:nvPr/>
        </p:nvSpPr>
        <p:spPr>
          <a:xfrm>
            <a:off x="876300" y="1316038"/>
            <a:ext cx="10515600" cy="1530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lphaLcParenR" startAt="2"/>
            </a:pPr>
            <a:r>
              <a:rPr lang="de-DE" sz="2000" dirty="0"/>
              <a:t> </a:t>
            </a:r>
          </a:p>
        </p:txBody>
      </p:sp>
      <p:sp>
        <p:nvSpPr>
          <p:cNvPr id="10" name="Footer Placeholder 4">
            <a:extLst>
              <a:ext uri="{FF2B5EF4-FFF2-40B4-BE49-F238E27FC236}">
                <a16:creationId xmlns:a16="http://schemas.microsoft.com/office/drawing/2014/main" id="{CF8502F5-E743-4D61-9283-090FDFFA7111}"/>
              </a:ext>
            </a:extLst>
          </p:cNvPr>
          <p:cNvSpPr>
            <a:spLocks noGrp="1"/>
          </p:cNvSpPr>
          <p:nvPr>
            <p:ph type="ftr" sz="quarter" idx="3"/>
          </p:nvPr>
        </p:nvSpPr>
        <p:spPr>
          <a:xfrm>
            <a:off x="3194051" y="6356350"/>
            <a:ext cx="6534150" cy="365125"/>
          </a:xfrm>
          <a:prstGeom prst="rect">
            <a:avLst/>
          </a:prstGeom>
        </p:spPr>
        <p:txBody>
          <a:bodyPr/>
          <a:lstStyle/>
          <a:p>
            <a:r>
              <a:rPr lang="en-US"/>
              <a:t>Security by Design - Design sicherer Systeme - Cyber Security - DHBW Mannheim - WS 2022</a:t>
            </a:r>
            <a:endParaRPr lang="de-DE" dirty="0"/>
          </a:p>
        </p:txBody>
      </p:sp>
    </p:spTree>
    <p:extLst>
      <p:ext uri="{BB962C8B-B14F-4D97-AF65-F5344CB8AC3E}">
        <p14:creationId xmlns:p14="http://schemas.microsoft.com/office/powerpoint/2010/main" val="2645115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Symbol</vt:lpstr>
      <vt:lpstr>Office Theme</vt:lpstr>
      <vt:lpstr>Übung 13: RBAC-Modell Erweiterungen/Varianten</vt:lpstr>
      <vt:lpstr>Übung 13: RBAC-Modell Erweiterungen/Varianten</vt:lpstr>
      <vt:lpstr>Übung 13: RBAC-Modell Erweiterungen/Varianten</vt:lpstr>
      <vt:lpstr>Übung 13: RBAC-Modell Erweiterungen/Varianten</vt:lpstr>
      <vt:lpstr>Übung 13: RBAC-Modell Erweiterungen/Varianten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by Design - Dr Juergen Schneider - DHBW Mannheim - Cyber Security - WS 2022 - Übung 12 (Kapitel 4)</dc:title>
  <dc:creator>Schneider, Juergen</dc:creator>
  <cp:lastModifiedBy>Schneider, Juergen</cp:lastModifiedBy>
  <cp:revision>433</cp:revision>
  <dcterms:created xsi:type="dcterms:W3CDTF">2019-11-24T23:11:29Z</dcterms:created>
  <dcterms:modified xsi:type="dcterms:W3CDTF">2022-10-14T20:47:06Z</dcterms:modified>
</cp:coreProperties>
</file>