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44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AD524-6CA3-4D17-8315-DA62EEA48AAC}" v="2" dt="2022-10-14T20:42:11.323"/>
    <p1510:client id="{72449726-7773-4832-AB3B-3F8B8764EAC0}" v="1" dt="2022-10-14T20:46:57.698"/>
    <p1510:client id="{89E99FFA-934B-4767-93E4-5BBEC7ECC206}" v="2" dt="2022-10-14T20:48:27.571"/>
    <p1510:client id="{AA0FB8C5-21BF-49A9-98A3-C6014B6A1620}" v="2" dt="2022-10-14T20:45:44.311"/>
    <p1510:client id="{CDE8DEB2-604D-4650-B527-4DF3E5C38094}" v="2" dt="2022-10-14T20:44:02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, Juergen" userId="b0109632-036d-4c3e-b072-34667053a08f" providerId="ADAL" clId="{58BAD524-6CA3-4D17-8315-DA62EEA48AAC}"/>
    <pc:docChg chg="addSld delSld modSld">
      <pc:chgData name="Schneider, Juergen" userId="b0109632-036d-4c3e-b072-34667053a08f" providerId="ADAL" clId="{58BAD524-6CA3-4D17-8315-DA62EEA48AAC}" dt="2022-10-14T20:42:11.321" v="1"/>
      <pc:docMkLst>
        <pc:docMk/>
      </pc:docMkLst>
      <pc:sldChg chg="add">
        <pc:chgData name="Schneider, Juergen" userId="b0109632-036d-4c3e-b072-34667053a08f" providerId="ADAL" clId="{58BAD524-6CA3-4D17-8315-DA62EEA48AAC}" dt="2022-10-14T20:42:11.321" v="1"/>
        <pc:sldMkLst>
          <pc:docMk/>
          <pc:sldMk cId="1172314400" sldId="628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2118708953" sldId="675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1603083706" sldId="676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888681727" sldId="677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3236457259" sldId="678"/>
        </pc:sldMkLst>
      </pc:sldChg>
    </pc:docChg>
  </pc:docChgLst>
  <pc:docChgLst>
    <pc:chgData name="Schneider, Juergen" userId="b0109632-036d-4c3e-b072-34667053a08f" providerId="ADAL" clId="{486A452E-204A-4647-A8BB-9E0023488E37}"/>
    <pc:docChg chg="delSld">
      <pc:chgData name="Schneider, Juergen" userId="b0109632-036d-4c3e-b072-34667053a08f" providerId="ADAL" clId="{486A452E-204A-4647-A8BB-9E0023488E37}" dt="2021-09-19T17:08:52.038" v="1" actId="47"/>
      <pc:docMkLst>
        <pc:docMk/>
      </pc:docMkLst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3337234326" sldId="355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505256941" sldId="444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3168341361" sldId="445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65899428" sldId="446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1162656475" sldId="622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3037891201" sldId="631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487633433" sldId="671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1841129986" sldId="672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579808566" sldId="673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271138610" sldId="674"/>
        </pc:sldMkLst>
      </pc:sldChg>
      <pc:sldChg chg="del">
        <pc:chgData name="Schneider, Juergen" userId="b0109632-036d-4c3e-b072-34667053a08f" providerId="ADAL" clId="{486A452E-204A-4647-A8BB-9E0023488E37}" dt="2021-09-19T17:08:52.038" v="1" actId="47"/>
        <pc:sldMkLst>
          <pc:docMk/>
          <pc:sldMk cId="1743132007" sldId="680"/>
        </pc:sldMkLst>
      </pc:sldChg>
      <pc:sldChg chg="del">
        <pc:chgData name="Schneider, Juergen" userId="b0109632-036d-4c3e-b072-34667053a08f" providerId="ADAL" clId="{486A452E-204A-4647-A8BB-9E0023488E37}" dt="2021-09-19T17:08:52.038" v="1" actId="47"/>
        <pc:sldMkLst>
          <pc:docMk/>
          <pc:sldMk cId="2002382035" sldId="681"/>
        </pc:sldMkLst>
      </pc:sldChg>
      <pc:sldChg chg="del">
        <pc:chgData name="Schneider, Juergen" userId="b0109632-036d-4c3e-b072-34667053a08f" providerId="ADAL" clId="{486A452E-204A-4647-A8BB-9E0023488E37}" dt="2021-09-19T17:08:52.038" v="1" actId="47"/>
        <pc:sldMkLst>
          <pc:docMk/>
          <pc:sldMk cId="3311015328" sldId="682"/>
        </pc:sldMkLst>
      </pc:sldChg>
    </pc:docChg>
  </pc:docChgLst>
  <pc:docChgLst>
    <pc:chgData name="Schneider, Juergen" userId="b0109632-036d-4c3e-b072-34667053a08f" providerId="ADAL" clId="{D15E87ED-AA45-4FB8-BE3A-91403058A952}"/>
    <pc:docChg chg="custSel modSld">
      <pc:chgData name="Schneider, Juergen" userId="b0109632-036d-4c3e-b072-34667053a08f" providerId="ADAL" clId="{D15E87ED-AA45-4FB8-BE3A-91403058A952}" dt="2022-09-21T19:15:25.990" v="15" actId="6549"/>
      <pc:docMkLst>
        <pc:docMk/>
      </pc:docMkLst>
      <pc:sldChg chg="modSp mod">
        <pc:chgData name="Schneider, Juergen" userId="b0109632-036d-4c3e-b072-34667053a08f" providerId="ADAL" clId="{D15E87ED-AA45-4FB8-BE3A-91403058A952}" dt="2022-09-21T19:14:58.817" v="3" actId="20577"/>
        <pc:sldMkLst>
          <pc:docMk/>
          <pc:sldMk cId="2118708953" sldId="675"/>
        </pc:sldMkLst>
        <pc:spChg chg="mod">
          <ac:chgData name="Schneider, Juergen" userId="b0109632-036d-4c3e-b072-34667053a08f" providerId="ADAL" clId="{D15E87ED-AA45-4FB8-BE3A-91403058A952}" dt="2022-09-21T19:14:55.185" v="1" actId="20577"/>
          <ac:spMkLst>
            <pc:docMk/>
            <pc:sldMk cId="2118708953" sldId="675"/>
            <ac:spMk id="2" creationId="{53B425AE-296E-482A-B577-4C72F8F945D5}"/>
          </ac:spMkLst>
        </pc:spChg>
        <pc:spChg chg="mod">
          <ac:chgData name="Schneider, Juergen" userId="b0109632-036d-4c3e-b072-34667053a08f" providerId="ADAL" clId="{D15E87ED-AA45-4FB8-BE3A-91403058A952}" dt="2022-09-21T19:14:58.817" v="3" actId="20577"/>
          <ac:spMkLst>
            <pc:docMk/>
            <pc:sldMk cId="2118708953" sldId="675"/>
            <ac:spMk id="7" creationId="{1BFA2A71-8B75-42EC-BE02-3C08C1FA7E0C}"/>
          </ac:spMkLst>
        </pc:spChg>
      </pc:sldChg>
      <pc:sldChg chg="modSp mod">
        <pc:chgData name="Schneider, Juergen" userId="b0109632-036d-4c3e-b072-34667053a08f" providerId="ADAL" clId="{D15E87ED-AA45-4FB8-BE3A-91403058A952}" dt="2022-09-21T19:15:07.214" v="7" actId="6549"/>
        <pc:sldMkLst>
          <pc:docMk/>
          <pc:sldMk cId="1603083706" sldId="676"/>
        </pc:sldMkLst>
        <pc:spChg chg="mod">
          <ac:chgData name="Schneider, Juergen" userId="b0109632-036d-4c3e-b072-34667053a08f" providerId="ADAL" clId="{D15E87ED-AA45-4FB8-BE3A-91403058A952}" dt="2022-09-21T19:15:07.214" v="7" actId="6549"/>
          <ac:spMkLst>
            <pc:docMk/>
            <pc:sldMk cId="1603083706" sldId="676"/>
            <ac:spMk id="8" creationId="{6C648930-AB43-44A5-9308-77C7F846F58C}"/>
          </ac:spMkLst>
        </pc:spChg>
        <pc:spChg chg="mod">
          <ac:chgData name="Schneider, Juergen" userId="b0109632-036d-4c3e-b072-34667053a08f" providerId="ADAL" clId="{D15E87ED-AA45-4FB8-BE3A-91403058A952}" dt="2022-09-21T19:15:03.458" v="5" actId="20577"/>
          <ac:spMkLst>
            <pc:docMk/>
            <pc:sldMk cId="1603083706" sldId="676"/>
            <ac:spMk id="11" creationId="{6C5B2630-5080-4248-B833-D96F70187FDC}"/>
          </ac:spMkLst>
        </pc:spChg>
      </pc:sldChg>
      <pc:sldChg chg="modSp mod">
        <pc:chgData name="Schneider, Juergen" userId="b0109632-036d-4c3e-b072-34667053a08f" providerId="ADAL" clId="{D15E87ED-AA45-4FB8-BE3A-91403058A952}" dt="2022-09-21T19:15:17.013" v="11" actId="6549"/>
        <pc:sldMkLst>
          <pc:docMk/>
          <pc:sldMk cId="888681727" sldId="677"/>
        </pc:sldMkLst>
        <pc:spChg chg="mod">
          <ac:chgData name="Schneider, Juergen" userId="b0109632-036d-4c3e-b072-34667053a08f" providerId="ADAL" clId="{D15E87ED-AA45-4FB8-BE3A-91403058A952}" dt="2022-09-21T19:15:17.013" v="11" actId="6549"/>
          <ac:spMkLst>
            <pc:docMk/>
            <pc:sldMk cId="888681727" sldId="677"/>
            <ac:spMk id="8" creationId="{6C648930-AB43-44A5-9308-77C7F846F58C}"/>
          </ac:spMkLst>
        </pc:spChg>
        <pc:spChg chg="mod">
          <ac:chgData name="Schneider, Juergen" userId="b0109632-036d-4c3e-b072-34667053a08f" providerId="ADAL" clId="{D15E87ED-AA45-4FB8-BE3A-91403058A952}" dt="2022-09-21T19:15:11.802" v="9" actId="20577"/>
          <ac:spMkLst>
            <pc:docMk/>
            <pc:sldMk cId="888681727" sldId="677"/>
            <ac:spMk id="11" creationId="{6C5B2630-5080-4248-B833-D96F70187FDC}"/>
          </ac:spMkLst>
        </pc:spChg>
      </pc:sldChg>
      <pc:sldChg chg="modSp mod">
        <pc:chgData name="Schneider, Juergen" userId="b0109632-036d-4c3e-b072-34667053a08f" providerId="ADAL" clId="{D15E87ED-AA45-4FB8-BE3A-91403058A952}" dt="2022-09-21T19:15:25.990" v="15" actId="6549"/>
        <pc:sldMkLst>
          <pc:docMk/>
          <pc:sldMk cId="3236457259" sldId="678"/>
        </pc:sldMkLst>
        <pc:spChg chg="mod">
          <ac:chgData name="Schneider, Juergen" userId="b0109632-036d-4c3e-b072-34667053a08f" providerId="ADAL" clId="{D15E87ED-AA45-4FB8-BE3A-91403058A952}" dt="2022-09-21T19:15:25.990" v="15" actId="6549"/>
          <ac:spMkLst>
            <pc:docMk/>
            <pc:sldMk cId="3236457259" sldId="678"/>
            <ac:spMk id="8" creationId="{6C648930-AB43-44A5-9308-77C7F846F58C}"/>
          </ac:spMkLst>
        </pc:spChg>
        <pc:spChg chg="mod">
          <ac:chgData name="Schneider, Juergen" userId="b0109632-036d-4c3e-b072-34667053a08f" providerId="ADAL" clId="{D15E87ED-AA45-4FB8-BE3A-91403058A952}" dt="2022-09-21T19:15:21.846" v="13" actId="20577"/>
          <ac:spMkLst>
            <pc:docMk/>
            <pc:sldMk cId="3236457259" sldId="678"/>
            <ac:spMk id="11" creationId="{6C5B2630-5080-4248-B833-D96F70187FDC}"/>
          </ac:spMkLst>
        </pc:spChg>
      </pc:sldChg>
    </pc:docChg>
  </pc:docChgLst>
  <pc:docChgLst>
    <pc:chgData name="Schneider, Juergen" userId="b0109632-036d-4c3e-b072-34667053a08f" providerId="ADAL" clId="{CDE8DEB2-604D-4650-B527-4DF3E5C38094}"/>
    <pc:docChg chg="addSld delSld modSld">
      <pc:chgData name="Schneider, Juergen" userId="b0109632-036d-4c3e-b072-34667053a08f" providerId="ADAL" clId="{CDE8DEB2-604D-4650-B527-4DF3E5C38094}" dt="2022-10-14T20:44:01.998" v="1"/>
      <pc:docMkLst>
        <pc:docMk/>
      </pc:docMkLst>
      <pc:sldChg chg="add">
        <pc:chgData name="Schneider, Juergen" userId="b0109632-036d-4c3e-b072-34667053a08f" providerId="ADAL" clId="{CDE8DEB2-604D-4650-B527-4DF3E5C38094}" dt="2022-10-14T20:44:01.998" v="1"/>
        <pc:sldMkLst>
          <pc:docMk/>
          <pc:sldMk cId="2498993373" sldId="473"/>
        </pc:sldMkLst>
      </pc:sldChg>
      <pc:sldChg chg="del">
        <pc:chgData name="Schneider, Juergen" userId="b0109632-036d-4c3e-b072-34667053a08f" providerId="ADAL" clId="{CDE8DEB2-604D-4650-B527-4DF3E5C38094}" dt="2022-10-14T20:44:00.587" v="0" actId="47"/>
        <pc:sldMkLst>
          <pc:docMk/>
          <pc:sldMk cId="1172314400" sldId="628"/>
        </pc:sldMkLst>
      </pc:sldChg>
      <pc:sldChg chg="add">
        <pc:chgData name="Schneider, Juergen" userId="b0109632-036d-4c3e-b072-34667053a08f" providerId="ADAL" clId="{CDE8DEB2-604D-4650-B527-4DF3E5C38094}" dt="2022-10-14T20:44:01.998" v="1"/>
        <pc:sldMkLst>
          <pc:docMk/>
          <pc:sldMk cId="3435558386" sldId="716"/>
        </pc:sldMkLst>
      </pc:sldChg>
    </pc:docChg>
  </pc:docChgLst>
  <pc:docChgLst>
    <pc:chgData name="Schneider, Juergen" userId="b0109632-036d-4c3e-b072-34667053a08f" providerId="ADAL" clId="{AA0FB8C5-21BF-49A9-98A3-C6014B6A1620}"/>
    <pc:docChg chg="addSld delSld modSld">
      <pc:chgData name="Schneider, Juergen" userId="b0109632-036d-4c3e-b072-34667053a08f" providerId="ADAL" clId="{AA0FB8C5-21BF-49A9-98A3-C6014B6A1620}" dt="2022-10-14T20:45:44.306" v="1"/>
      <pc:docMkLst>
        <pc:docMk/>
      </pc:docMkLst>
      <pc:sldChg chg="del">
        <pc:chgData name="Schneider, Juergen" userId="b0109632-036d-4c3e-b072-34667053a08f" providerId="ADAL" clId="{AA0FB8C5-21BF-49A9-98A3-C6014B6A1620}" dt="2022-10-14T20:45:28.119" v="0" actId="47"/>
        <pc:sldMkLst>
          <pc:docMk/>
          <pc:sldMk cId="2498993373" sldId="473"/>
        </pc:sldMkLst>
      </pc:sldChg>
      <pc:sldChg chg="add">
        <pc:chgData name="Schneider, Juergen" userId="b0109632-036d-4c3e-b072-34667053a08f" providerId="ADAL" clId="{AA0FB8C5-21BF-49A9-98A3-C6014B6A1620}" dt="2022-10-14T20:45:44.306" v="1"/>
        <pc:sldMkLst>
          <pc:docMk/>
          <pc:sldMk cId="3622369475" sldId="629"/>
        </pc:sldMkLst>
      </pc:sldChg>
      <pc:sldChg chg="add">
        <pc:chgData name="Schneider, Juergen" userId="b0109632-036d-4c3e-b072-34667053a08f" providerId="ADAL" clId="{AA0FB8C5-21BF-49A9-98A3-C6014B6A1620}" dt="2022-10-14T20:45:44.306" v="1"/>
        <pc:sldMkLst>
          <pc:docMk/>
          <pc:sldMk cId="2596120880" sldId="630"/>
        </pc:sldMkLst>
      </pc:sldChg>
      <pc:sldChg chg="del">
        <pc:chgData name="Schneider, Juergen" userId="b0109632-036d-4c3e-b072-34667053a08f" providerId="ADAL" clId="{AA0FB8C5-21BF-49A9-98A3-C6014B6A1620}" dt="2022-10-14T20:45:28.119" v="0" actId="47"/>
        <pc:sldMkLst>
          <pc:docMk/>
          <pc:sldMk cId="3435558386" sldId="716"/>
        </pc:sldMkLst>
      </pc:sldChg>
    </pc:docChg>
  </pc:docChgLst>
  <pc:docChgLst>
    <pc:chgData name="Schneider, Juergen" userId="b0109632-036d-4c3e-b072-34667053a08f" providerId="ADAL" clId="{89E99FFA-934B-4767-93E4-5BBEC7ECC206}"/>
    <pc:docChg chg="addSld delSld modSld">
      <pc:chgData name="Schneider, Juergen" userId="b0109632-036d-4c3e-b072-34667053a08f" providerId="ADAL" clId="{89E99FFA-934B-4767-93E4-5BBEC7ECC206}" dt="2022-10-14T20:48:27.568" v="1"/>
      <pc:docMkLst>
        <pc:docMk/>
      </pc:docMkLst>
      <pc:sldChg chg="del">
        <pc:chgData name="Schneider, Juergen" userId="b0109632-036d-4c3e-b072-34667053a08f" providerId="ADAL" clId="{89E99FFA-934B-4767-93E4-5BBEC7ECC206}" dt="2022-10-14T20:48:14.329" v="0" actId="47"/>
        <pc:sldMkLst>
          <pc:docMk/>
          <pc:sldMk cId="807023605" sldId="436"/>
        </pc:sldMkLst>
      </pc:sldChg>
      <pc:sldChg chg="del">
        <pc:chgData name="Schneider, Juergen" userId="b0109632-036d-4c3e-b072-34667053a08f" providerId="ADAL" clId="{89E99FFA-934B-4767-93E4-5BBEC7ECC206}" dt="2022-10-14T20:48:14.329" v="0" actId="47"/>
        <pc:sldMkLst>
          <pc:docMk/>
          <pc:sldMk cId="2229735164" sldId="437"/>
        </pc:sldMkLst>
      </pc:sldChg>
      <pc:sldChg chg="del">
        <pc:chgData name="Schneider, Juergen" userId="b0109632-036d-4c3e-b072-34667053a08f" providerId="ADAL" clId="{89E99FFA-934B-4767-93E4-5BBEC7ECC206}" dt="2022-10-14T20:48:14.329" v="0" actId="47"/>
        <pc:sldMkLst>
          <pc:docMk/>
          <pc:sldMk cId="1724700446" sldId="438"/>
        </pc:sldMkLst>
      </pc:sldChg>
      <pc:sldChg chg="del">
        <pc:chgData name="Schneider, Juergen" userId="b0109632-036d-4c3e-b072-34667053a08f" providerId="ADAL" clId="{89E99FFA-934B-4767-93E4-5BBEC7ECC206}" dt="2022-10-14T20:48:14.329" v="0" actId="47"/>
        <pc:sldMkLst>
          <pc:docMk/>
          <pc:sldMk cId="1515104273" sldId="439"/>
        </pc:sldMkLst>
      </pc:sldChg>
      <pc:sldChg chg="add">
        <pc:chgData name="Schneider, Juergen" userId="b0109632-036d-4c3e-b072-34667053a08f" providerId="ADAL" clId="{89E99FFA-934B-4767-93E4-5BBEC7ECC206}" dt="2022-10-14T20:48:27.568" v="1"/>
        <pc:sldMkLst>
          <pc:docMk/>
          <pc:sldMk cId="2420330450" sldId="440"/>
        </pc:sldMkLst>
      </pc:sldChg>
      <pc:sldChg chg="del">
        <pc:chgData name="Schneider, Juergen" userId="b0109632-036d-4c3e-b072-34667053a08f" providerId="ADAL" clId="{89E99FFA-934B-4767-93E4-5BBEC7ECC206}" dt="2022-10-14T20:48:14.329" v="0" actId="47"/>
        <pc:sldMkLst>
          <pc:docMk/>
          <pc:sldMk cId="2645115159" sldId="441"/>
        </pc:sldMkLst>
      </pc:sldChg>
    </pc:docChg>
  </pc:docChgLst>
  <pc:docChgLst>
    <pc:chgData name="Schneider, Juergen" userId="b0109632-036d-4c3e-b072-34667053a08f" providerId="ADAL" clId="{72449726-7773-4832-AB3B-3F8B8764EAC0}"/>
    <pc:docChg chg="addSld delSld modSld">
      <pc:chgData name="Schneider, Juergen" userId="b0109632-036d-4c3e-b072-34667053a08f" providerId="ADAL" clId="{72449726-7773-4832-AB3B-3F8B8764EAC0}" dt="2022-10-14T20:46:57.694" v="2"/>
      <pc:docMkLst>
        <pc:docMk/>
      </pc:docMkLst>
      <pc:sldChg chg="add">
        <pc:chgData name="Schneider, Juergen" userId="b0109632-036d-4c3e-b072-34667053a08f" providerId="ADAL" clId="{72449726-7773-4832-AB3B-3F8B8764EAC0}" dt="2022-10-14T20:46:57.694" v="2"/>
        <pc:sldMkLst>
          <pc:docMk/>
          <pc:sldMk cId="807023605" sldId="436"/>
        </pc:sldMkLst>
      </pc:sldChg>
      <pc:sldChg chg="add">
        <pc:chgData name="Schneider, Juergen" userId="b0109632-036d-4c3e-b072-34667053a08f" providerId="ADAL" clId="{72449726-7773-4832-AB3B-3F8B8764EAC0}" dt="2022-10-14T20:46:57.694" v="2"/>
        <pc:sldMkLst>
          <pc:docMk/>
          <pc:sldMk cId="2229735164" sldId="437"/>
        </pc:sldMkLst>
      </pc:sldChg>
      <pc:sldChg chg="add">
        <pc:chgData name="Schneider, Juergen" userId="b0109632-036d-4c3e-b072-34667053a08f" providerId="ADAL" clId="{72449726-7773-4832-AB3B-3F8B8764EAC0}" dt="2022-10-14T20:46:57.694" v="2"/>
        <pc:sldMkLst>
          <pc:docMk/>
          <pc:sldMk cId="1724700446" sldId="438"/>
        </pc:sldMkLst>
      </pc:sldChg>
      <pc:sldChg chg="add">
        <pc:chgData name="Schneider, Juergen" userId="b0109632-036d-4c3e-b072-34667053a08f" providerId="ADAL" clId="{72449726-7773-4832-AB3B-3F8B8764EAC0}" dt="2022-10-14T20:46:57.694" v="2"/>
        <pc:sldMkLst>
          <pc:docMk/>
          <pc:sldMk cId="1515104273" sldId="439"/>
        </pc:sldMkLst>
      </pc:sldChg>
      <pc:sldChg chg="add">
        <pc:chgData name="Schneider, Juergen" userId="b0109632-036d-4c3e-b072-34667053a08f" providerId="ADAL" clId="{72449726-7773-4832-AB3B-3F8B8764EAC0}" dt="2022-10-14T20:46:57.694" v="2"/>
        <pc:sldMkLst>
          <pc:docMk/>
          <pc:sldMk cId="2645115159" sldId="441"/>
        </pc:sldMkLst>
      </pc:sldChg>
      <pc:sldChg chg="del">
        <pc:chgData name="Schneider, Juergen" userId="b0109632-036d-4c3e-b072-34667053a08f" providerId="ADAL" clId="{72449726-7773-4832-AB3B-3F8B8764EAC0}" dt="2022-10-14T20:46:55.656" v="0" actId="47"/>
        <pc:sldMkLst>
          <pc:docMk/>
          <pc:sldMk cId="3622369475" sldId="629"/>
        </pc:sldMkLst>
      </pc:sldChg>
      <pc:sldChg chg="del">
        <pc:chgData name="Schneider, Juergen" userId="b0109632-036d-4c3e-b072-34667053a08f" providerId="ADAL" clId="{72449726-7773-4832-AB3B-3F8B8764EAC0}" dt="2022-10-14T20:46:56.295" v="1" actId="47"/>
        <pc:sldMkLst>
          <pc:docMk/>
          <pc:sldMk cId="2596120880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77AAB-BEC1-477F-8C69-B030C0032354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78B6-B9B9-47E1-99AA-9DFE85EE4C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072-8BBE-4046-95E8-8A980C7F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0CAE-74C9-496C-8697-7EF76C2B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E8E068-51D0-4B1C-A063-374A571B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E611658-4B91-470E-A479-18FE26F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23AB19-E621-4CB9-810E-DCCC2D43C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84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7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A2F3-14C6-44E9-994C-A240CC73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136D-E672-4B48-9EDA-59D0BD5E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540E683-F9BE-441C-8D6D-39B29BEE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A5810-2482-423D-A60F-96C4B02D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72BBD5-77BF-4891-A7F2-6F916C53D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3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1054-5C00-4261-B826-13B96AF6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73BCB-CB84-418B-8185-BE67921E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AF7E8E-76DD-42E9-B089-CC1F8C5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F6BAA-0062-4E77-BCD6-4105170B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49BA737-B637-4493-A257-7300C80EF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6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84AC-AC70-422A-856B-B4FC8779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388C-7EE0-46B0-ADED-BEDC3EB7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0958-F5A8-40EA-BAA5-79A988C1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13C1-BCB4-4B3A-B85C-2F9B531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5086DF-5F4E-49A5-A185-E406E6E9B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3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CCEC-04B6-444C-AA5C-F90541F9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04AE-2720-4407-8FBE-7EF4BFF2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7764EC2-708F-44A5-B45D-6CEA5437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403AF6C-79CE-44AA-9753-B120FD82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DCF3DB-5755-4186-BAD8-793802F3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3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C79D-4892-486D-98F3-08508177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F6D7-752B-4C67-97BB-E5CCBD62C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8FA8-BBA2-4840-BA43-D00FA099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EE86FB7-5587-4363-9AF1-8DF18A9E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C9BC4-3FDB-4203-893B-393280A1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2F52F9C-AB44-4AE7-9F36-4FD621B2C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1E1A-77C8-417F-B22C-14983A88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14BF-E1A1-4FB5-836B-EC1F59CD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618D-284C-4663-A92D-7C63E4E9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FA728-11CE-4937-A0F5-18B58BFB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7517F-41C8-4A2A-AE35-FBB4B214D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B644F0D-16C6-4082-B49E-07BDD8A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1509F06-32F8-40F4-8CCC-D827649D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393BF5A-CD82-40C3-9A45-EDDACA134B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3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A497-5CE8-419F-B974-244A80C0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6A3C86-E6F7-4C19-9D9B-33520972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4DA9C8-B08F-4E88-B567-50DA6B49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5C25B3D-8465-423A-98A5-CBA17486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92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6DE7F47-4BFC-4BD5-A897-7D99C69F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D37991-F9DC-4428-9FBC-70C3A1DC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7F8F97B-C758-4602-BFE6-C681CB6F7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893-917A-4422-AD1D-FBA631E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A114-EF38-4C4B-A322-38B5501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E99A-A269-43D1-B1A4-A973AB3A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6D45CA4-5260-4744-A565-37AF2B75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FCC722C-2FCA-49F7-8BE7-222BF10C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360ACAC-F492-4C21-98B5-3DA43DFA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6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6FA-4F78-4CFC-AC13-ADD1C6A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640E-34E5-490A-ABD2-0B4FB1EB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5010-F021-417A-8A19-08F601FE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72287B-B731-4A14-B531-BDA8FE0A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43519F-A426-49B3-8D02-2BCA6D94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378719D-0736-46A2-949A-687E765EE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7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88D87-9999-42C0-B087-3FE38109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9D90-3208-478C-AA3B-326CA1C4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B9F4783-4BF8-42D4-8CF2-F2660233E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728974-1349-4AEB-A769-4FE7278D7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BC476B-37F8-47F1-9DA4-55118C6D09F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E7E6E7F-A507-4C02-9BA6-8D1173860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8451" y="6356350"/>
            <a:ext cx="65341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Security by Design - Design sicherer Systeme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0F5-1397-433F-8762-3BA00C0E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Übung 14: "</a:t>
            </a:r>
            <a:r>
              <a:rPr lang="de-DE" sz="2800" dirty="0" err="1"/>
              <a:t>Mandatory</a:t>
            </a:r>
            <a:r>
              <a:rPr lang="de-DE" sz="2800" dirty="0"/>
              <a:t> Access Control" – Bell-</a:t>
            </a:r>
            <a:r>
              <a:rPr lang="de-DE" sz="2800" dirty="0" err="1"/>
              <a:t>LaPadula</a:t>
            </a:r>
            <a:r>
              <a:rPr lang="de-DE" sz="2800" dirty="0"/>
              <a:t>-Modell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EB92-DA67-4A7C-922A-058F7D6D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ED3E-909C-4151-9E76-A153D12C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1</a:t>
            </a:fld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F5F91F-433B-4FEC-ACAB-18A12C46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103459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DE" sz="2000" dirty="0">
                <a:sym typeface="Symbol" panose="05050102010706020507" pitchFamily="18" charset="2"/>
              </a:rPr>
              <a:t>Im Bild unten sind die Zugriffskontrollregeln nach dem Bell-</a:t>
            </a:r>
            <a:r>
              <a:rPr lang="de-DE" sz="2000" dirty="0" err="1">
                <a:sym typeface="Symbol" panose="05050102010706020507" pitchFamily="18" charset="2"/>
              </a:rPr>
              <a:t>LaPadula</a:t>
            </a:r>
            <a:r>
              <a:rPr lang="de-DE" sz="2000" dirty="0">
                <a:sym typeface="Symbol" panose="05050102010706020507" pitchFamily="18" charset="2"/>
              </a:rPr>
              <a:t>-Modell ("</a:t>
            </a:r>
            <a:r>
              <a:rPr lang="de-DE" sz="2000" dirty="0" err="1">
                <a:sym typeface="Symbol" panose="05050102010706020507" pitchFamily="18" charset="2"/>
              </a:rPr>
              <a:t>no-read-up</a:t>
            </a:r>
            <a:r>
              <a:rPr lang="de-DE" sz="2000" dirty="0">
                <a:sym typeface="Symbol" panose="05050102010706020507" pitchFamily="18" charset="2"/>
              </a:rPr>
              <a:t>", "</a:t>
            </a:r>
            <a:r>
              <a:rPr lang="de-DE" sz="2000" dirty="0" err="1">
                <a:sym typeface="Symbol" panose="05050102010706020507" pitchFamily="18" charset="2"/>
              </a:rPr>
              <a:t>no</a:t>
            </a:r>
            <a:r>
              <a:rPr lang="de-DE" sz="2000" dirty="0">
                <a:sym typeface="Symbol" panose="05050102010706020507" pitchFamily="18" charset="2"/>
              </a:rPr>
              <a:t>-</a:t>
            </a:r>
            <a:r>
              <a:rPr lang="de-DE" sz="2000" dirty="0" err="1">
                <a:sym typeface="Symbol" panose="05050102010706020507" pitchFamily="18" charset="2"/>
              </a:rPr>
              <a:t>write</a:t>
            </a:r>
            <a:r>
              <a:rPr lang="de-DE" sz="2000" dirty="0">
                <a:sym typeface="Symbol" panose="05050102010706020507" pitchFamily="18" charset="2"/>
              </a:rPr>
              <a:t>-down") veranschaulicht. Das Bild enthält aber Fehler. Erkennen Sie die Fehler und markieren Sie diese.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84B6FF-ABBE-4281-B54A-C5F8D57C0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Security by Design - Design sicherer Systeme - Cyber Security - DHBW Mannheim - WS 2022</a:t>
            </a:r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4B4B1E-091D-4376-A5E7-62D193B0E546}"/>
              </a:ext>
            </a:extLst>
          </p:cNvPr>
          <p:cNvSpPr/>
          <p:nvPr/>
        </p:nvSpPr>
        <p:spPr>
          <a:xfrm>
            <a:off x="8343900" y="4321630"/>
            <a:ext cx="333375" cy="466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D518E-7715-4020-85D4-496610D6D756}"/>
              </a:ext>
            </a:extLst>
          </p:cNvPr>
          <p:cNvSpPr/>
          <p:nvPr/>
        </p:nvSpPr>
        <p:spPr>
          <a:xfrm>
            <a:off x="8353425" y="4885192"/>
            <a:ext cx="333375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E9B89-97F5-4F19-8CF8-F934CB8085FF}"/>
              </a:ext>
            </a:extLst>
          </p:cNvPr>
          <p:cNvCxnSpPr/>
          <p:nvPr/>
        </p:nvCxnSpPr>
        <p:spPr>
          <a:xfrm>
            <a:off x="8324850" y="4140655"/>
            <a:ext cx="42862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F4AAA2-534F-418E-AD36-48D1D472A602}"/>
              </a:ext>
            </a:extLst>
          </p:cNvPr>
          <p:cNvGrpSpPr/>
          <p:nvPr/>
        </p:nvGrpSpPr>
        <p:grpSpPr>
          <a:xfrm>
            <a:off x="8324850" y="3771561"/>
            <a:ext cx="428625" cy="166688"/>
            <a:chOff x="8324850" y="4050506"/>
            <a:chExt cx="428625" cy="16668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E32373-0CC0-488A-884C-40FC14E64BB6}"/>
                </a:ext>
              </a:extLst>
            </p:cNvPr>
            <p:cNvCxnSpPr/>
            <p:nvPr/>
          </p:nvCxnSpPr>
          <p:spPr>
            <a:xfrm>
              <a:off x="8324850" y="4133850"/>
              <a:ext cx="42862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E964C-D202-4679-8E07-4E23B83DE7E7}"/>
                </a:ext>
              </a:extLst>
            </p:cNvPr>
            <p:cNvCxnSpPr/>
            <p:nvPr/>
          </p:nvCxnSpPr>
          <p:spPr>
            <a:xfrm flipH="1">
              <a:off x="8424862" y="4057650"/>
              <a:ext cx="166688" cy="152400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6836CF-7F87-4B40-AA21-073A6778C34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24862" y="4057650"/>
              <a:ext cx="166688" cy="152400"/>
            </a:xfrm>
            <a:prstGeom prst="line">
              <a:avLst/>
            </a:prstGeom>
            <a:ln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7DA8AB-103A-4118-893B-DDBACEA60B08}"/>
              </a:ext>
            </a:extLst>
          </p:cNvPr>
          <p:cNvSpPr txBox="1"/>
          <p:nvPr/>
        </p:nvSpPr>
        <p:spPr>
          <a:xfrm>
            <a:off x="8820150" y="3645355"/>
            <a:ext cx="200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unzulässiger Zugriff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8DE77-7880-4885-96EF-1FE5EBB895AF}"/>
              </a:ext>
            </a:extLst>
          </p:cNvPr>
          <p:cNvSpPr txBox="1"/>
          <p:nvPr/>
        </p:nvSpPr>
        <p:spPr>
          <a:xfrm>
            <a:off x="8820150" y="3940630"/>
            <a:ext cx="17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zulässiger Zugriff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E7BB5-F8A6-41F4-BFFC-99DEFA5700F6}"/>
              </a:ext>
            </a:extLst>
          </p:cNvPr>
          <p:cNvSpPr txBox="1"/>
          <p:nvPr/>
        </p:nvSpPr>
        <p:spPr>
          <a:xfrm>
            <a:off x="8829675" y="4350205"/>
            <a:ext cx="217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klassifiziertes Subjekt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BDA1C3-6A4B-4A5D-8B2E-C5EE59A25E30}"/>
              </a:ext>
            </a:extLst>
          </p:cNvPr>
          <p:cNvSpPr txBox="1"/>
          <p:nvPr/>
        </p:nvSpPr>
        <p:spPr>
          <a:xfrm>
            <a:off x="8829675" y="4893130"/>
            <a:ext cx="21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klassifiziertes Objekt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52A09F-AAF5-4EB6-826A-953919AED07B}"/>
              </a:ext>
            </a:extLst>
          </p:cNvPr>
          <p:cNvCxnSpPr/>
          <p:nvPr/>
        </p:nvCxnSpPr>
        <p:spPr>
          <a:xfrm>
            <a:off x="2047875" y="3298248"/>
            <a:ext cx="5400675" cy="24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34F99A-5EB8-4708-A505-D8DE9FA299FC}"/>
              </a:ext>
            </a:extLst>
          </p:cNvPr>
          <p:cNvCxnSpPr/>
          <p:nvPr/>
        </p:nvCxnSpPr>
        <p:spPr>
          <a:xfrm>
            <a:off x="2038350" y="4345998"/>
            <a:ext cx="5400675" cy="24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6FB8B0-6D80-4E9B-81C1-D2E70AC158F6}"/>
              </a:ext>
            </a:extLst>
          </p:cNvPr>
          <p:cNvCxnSpPr/>
          <p:nvPr/>
        </p:nvCxnSpPr>
        <p:spPr>
          <a:xfrm>
            <a:off x="2028825" y="5336598"/>
            <a:ext cx="5400675" cy="24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DB32F-4FC9-4399-ACD7-19F7A857A65F}"/>
              </a:ext>
            </a:extLst>
          </p:cNvPr>
          <p:cNvSpPr/>
          <p:nvPr/>
        </p:nvSpPr>
        <p:spPr>
          <a:xfrm>
            <a:off x="3495676" y="5536662"/>
            <a:ext cx="419100" cy="47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D5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5773DC-4BD3-498E-B2B2-F358D49F3C28}"/>
              </a:ext>
            </a:extLst>
          </p:cNvPr>
          <p:cNvSpPr/>
          <p:nvPr/>
        </p:nvSpPr>
        <p:spPr>
          <a:xfrm>
            <a:off x="5153025" y="3498908"/>
            <a:ext cx="571499" cy="621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CCD67D-C8F4-4A69-8658-4A706679B86B}"/>
              </a:ext>
            </a:extLst>
          </p:cNvPr>
          <p:cNvSpPr/>
          <p:nvPr/>
        </p:nvSpPr>
        <p:spPr>
          <a:xfrm>
            <a:off x="4857749" y="5455709"/>
            <a:ext cx="571499" cy="621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8E8559-183F-4474-B798-1D4DD2F1B37E}"/>
              </a:ext>
            </a:extLst>
          </p:cNvPr>
          <p:cNvSpPr/>
          <p:nvPr/>
        </p:nvSpPr>
        <p:spPr>
          <a:xfrm>
            <a:off x="5562601" y="4584162"/>
            <a:ext cx="419100" cy="47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914B8-64FD-4CDA-B65F-1C23C84E5D45}"/>
              </a:ext>
            </a:extLst>
          </p:cNvPr>
          <p:cNvSpPr/>
          <p:nvPr/>
        </p:nvSpPr>
        <p:spPr>
          <a:xfrm>
            <a:off x="3238501" y="4516038"/>
            <a:ext cx="419100" cy="47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2DF95-38A0-4B07-BABA-2611820DDA2A}"/>
              </a:ext>
            </a:extLst>
          </p:cNvPr>
          <p:cNvSpPr/>
          <p:nvPr/>
        </p:nvSpPr>
        <p:spPr>
          <a:xfrm>
            <a:off x="3731391" y="3594574"/>
            <a:ext cx="419100" cy="47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A42781-2270-4010-9673-119675178FCF}"/>
              </a:ext>
            </a:extLst>
          </p:cNvPr>
          <p:cNvSpPr/>
          <p:nvPr/>
        </p:nvSpPr>
        <p:spPr>
          <a:xfrm>
            <a:off x="4519612" y="2593436"/>
            <a:ext cx="419100" cy="47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D1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DC7092-E1E5-4C9F-A635-49442F6E4BCC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H="1" flipV="1">
            <a:off x="4729162" y="3064329"/>
            <a:ext cx="709613" cy="4345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D21764-4EBC-42F6-92F4-CC2307C64611}"/>
              </a:ext>
            </a:extLst>
          </p:cNvPr>
          <p:cNvSpPr txBox="1"/>
          <p:nvPr/>
        </p:nvSpPr>
        <p:spPr>
          <a:xfrm>
            <a:off x="4980246" y="2969665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append</a:t>
            </a:r>
            <a:endParaRPr lang="de-DE" sz="1400" dirty="0">
              <a:solidFill>
                <a:schemeClr val="accent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0A4C6B-5485-4376-B23B-50B053E2B194}"/>
              </a:ext>
            </a:extLst>
          </p:cNvPr>
          <p:cNvCxnSpPr>
            <a:cxnSpLocks/>
            <a:stCxn id="25" idx="2"/>
            <a:endCxn id="23" idx="3"/>
          </p:cNvCxnSpPr>
          <p:nvPr/>
        </p:nvCxnSpPr>
        <p:spPr>
          <a:xfrm flipH="1">
            <a:off x="3914776" y="5766557"/>
            <a:ext cx="942973" cy="55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E33E35-DB1A-41A6-957A-FAB192F2D74C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5143499" y="5055055"/>
            <a:ext cx="628652" cy="4006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015AB2-958F-49E9-B3F1-506800A459B2}"/>
              </a:ext>
            </a:extLst>
          </p:cNvPr>
          <p:cNvSpPr txBox="1"/>
          <p:nvPr/>
        </p:nvSpPr>
        <p:spPr>
          <a:xfrm>
            <a:off x="5397598" y="5334455"/>
            <a:ext cx="9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read-write</a:t>
            </a:r>
            <a:endParaRPr lang="de-DE" sz="1400" dirty="0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480E75-FDD1-4005-9131-0B6FA9487276}"/>
              </a:ext>
            </a:extLst>
          </p:cNvPr>
          <p:cNvGrpSpPr/>
          <p:nvPr/>
        </p:nvGrpSpPr>
        <p:grpSpPr>
          <a:xfrm rot="2723238">
            <a:off x="5337794" y="5185263"/>
            <a:ext cx="166688" cy="166688"/>
            <a:chOff x="10177462" y="2232421"/>
            <a:chExt cx="166688" cy="16668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F808AD-3E06-4057-A81D-8B047A86EB9E}"/>
                </a:ext>
              </a:extLst>
            </p:cNvPr>
            <p:cNvCxnSpPr/>
            <p:nvPr/>
          </p:nvCxnSpPr>
          <p:spPr>
            <a:xfrm flipH="1">
              <a:off x="10177462" y="2239565"/>
              <a:ext cx="166688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C4D57C-4C9B-413F-8372-EBBC18053D4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177462" y="2239565"/>
              <a:ext cx="166688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F79CDE-D46E-43A0-8473-BC76BF62B74B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5438775" y="4120604"/>
            <a:ext cx="333376" cy="4635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D9F82E-3D60-4109-8029-731A04227C4C}"/>
              </a:ext>
            </a:extLst>
          </p:cNvPr>
          <p:cNvSpPr txBox="1"/>
          <p:nvPr/>
        </p:nvSpPr>
        <p:spPr>
          <a:xfrm>
            <a:off x="5617095" y="4025878"/>
            <a:ext cx="1591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append</a:t>
            </a:r>
            <a:r>
              <a:rPr lang="de-DE" sz="1400" dirty="0">
                <a:solidFill>
                  <a:schemeClr val="accent1"/>
                </a:solidFill>
              </a:rPr>
              <a:t>, </a:t>
            </a:r>
            <a:r>
              <a:rPr lang="de-DE" sz="1400" dirty="0" err="1">
                <a:solidFill>
                  <a:schemeClr val="accent1"/>
                </a:solidFill>
              </a:rPr>
              <a:t>read-write</a:t>
            </a:r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EEF9E8-2AA3-402C-BD88-662438657578}"/>
              </a:ext>
            </a:extLst>
          </p:cNvPr>
          <p:cNvSpPr txBox="1"/>
          <p:nvPr/>
        </p:nvSpPr>
        <p:spPr>
          <a:xfrm>
            <a:off x="4117097" y="4912557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read</a:t>
            </a:r>
            <a:endParaRPr lang="de-DE" sz="1400" dirty="0">
              <a:solidFill>
                <a:schemeClr val="accent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F8ADA2-4763-441D-B26E-7148ED9E99A3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440879" y="4999227"/>
            <a:ext cx="1702620" cy="4564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5397D9-A468-410B-BE81-51F5BEF3A17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H="1" flipV="1">
            <a:off x="3940941" y="4065467"/>
            <a:ext cx="1202558" cy="13902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199709-AC52-483E-8807-336B3FE37519}"/>
              </a:ext>
            </a:extLst>
          </p:cNvPr>
          <p:cNvSpPr txBox="1"/>
          <p:nvPr/>
        </p:nvSpPr>
        <p:spPr>
          <a:xfrm>
            <a:off x="4626498" y="4638136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append</a:t>
            </a:r>
            <a:endParaRPr lang="de-DE" sz="1400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8D917A-98C9-4CE7-B5DC-BC40617FA952}"/>
              </a:ext>
            </a:extLst>
          </p:cNvPr>
          <p:cNvCxnSpPr>
            <a:cxnSpLocks/>
            <a:stCxn id="24" idx="2"/>
            <a:endCxn id="27" idx="3"/>
          </p:cNvCxnSpPr>
          <p:nvPr/>
        </p:nvCxnSpPr>
        <p:spPr>
          <a:xfrm flipH="1">
            <a:off x="3657601" y="3809756"/>
            <a:ext cx="1495424" cy="9417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7C6374-6D3A-4405-899E-9B29D1D55216}"/>
              </a:ext>
            </a:extLst>
          </p:cNvPr>
          <p:cNvSpPr txBox="1"/>
          <p:nvPr/>
        </p:nvSpPr>
        <p:spPr>
          <a:xfrm>
            <a:off x="4540771" y="4063848"/>
            <a:ext cx="75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read</a:t>
            </a:r>
            <a:r>
              <a:rPr lang="de-DE" sz="1400" dirty="0">
                <a:solidFill>
                  <a:schemeClr val="accent1"/>
                </a:solidFill>
              </a:rPr>
              <a:t>,</a:t>
            </a:r>
            <a:br>
              <a:rPr lang="de-DE" sz="1400" dirty="0">
                <a:solidFill>
                  <a:schemeClr val="accent1"/>
                </a:solidFill>
              </a:rPr>
            </a:br>
            <a:r>
              <a:rPr lang="de-DE" sz="1400" dirty="0" err="1">
                <a:solidFill>
                  <a:schemeClr val="accent1"/>
                </a:solidFill>
              </a:rPr>
              <a:t>execute</a:t>
            </a:r>
            <a:endParaRPr lang="de-DE" sz="1400" dirty="0">
              <a:solidFill>
                <a:schemeClr val="accent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97062F-9FF9-4CD0-8C01-D798EB057FB0}"/>
              </a:ext>
            </a:extLst>
          </p:cNvPr>
          <p:cNvCxnSpPr>
            <a:cxnSpLocks/>
            <a:stCxn id="24" idx="2"/>
            <a:endCxn id="28" idx="3"/>
          </p:cNvCxnSpPr>
          <p:nvPr/>
        </p:nvCxnSpPr>
        <p:spPr>
          <a:xfrm flipH="1">
            <a:off x="4150491" y="3809756"/>
            <a:ext cx="1002534" cy="202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DAB775-283B-4A7A-9F58-8383888A9DB0}"/>
              </a:ext>
            </a:extLst>
          </p:cNvPr>
          <p:cNvSpPr txBox="1"/>
          <p:nvPr/>
        </p:nvSpPr>
        <p:spPr>
          <a:xfrm>
            <a:off x="4195734" y="3503114"/>
            <a:ext cx="9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read</a:t>
            </a:r>
            <a:r>
              <a:rPr lang="de-DE" sz="1400" dirty="0">
                <a:solidFill>
                  <a:schemeClr val="accent1"/>
                </a:solidFill>
              </a:rPr>
              <a:t>, </a:t>
            </a:r>
            <a:r>
              <a:rPr lang="de-DE" sz="1400" dirty="0" err="1">
                <a:solidFill>
                  <a:schemeClr val="accent1"/>
                </a:solidFill>
              </a:rPr>
              <a:t>write</a:t>
            </a:r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94E923-B56E-4858-B994-2A9D054FA6BB}"/>
              </a:ext>
            </a:extLst>
          </p:cNvPr>
          <p:cNvSpPr txBox="1"/>
          <p:nvPr/>
        </p:nvSpPr>
        <p:spPr>
          <a:xfrm>
            <a:off x="1572961" y="4685723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vertraulich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E97B6D-7E75-4B0C-BF17-DF72F4AFCAC9}"/>
              </a:ext>
            </a:extLst>
          </p:cNvPr>
          <p:cNvSpPr txBox="1"/>
          <p:nvPr/>
        </p:nvSpPr>
        <p:spPr>
          <a:xfrm>
            <a:off x="1724025" y="3654879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geheim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C1EA5-B8E8-4EFA-830A-405113C7FED0}"/>
              </a:ext>
            </a:extLst>
          </p:cNvPr>
          <p:cNvSpPr txBox="1"/>
          <p:nvPr/>
        </p:nvSpPr>
        <p:spPr>
          <a:xfrm>
            <a:off x="1438275" y="2721429"/>
            <a:ext cx="15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streng geheim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E891E0-E8EB-463D-8BB6-A720B15A4EF9}"/>
              </a:ext>
            </a:extLst>
          </p:cNvPr>
          <p:cNvSpPr txBox="1"/>
          <p:nvPr/>
        </p:nvSpPr>
        <p:spPr>
          <a:xfrm>
            <a:off x="1431627" y="557815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unklassifiziert</a:t>
            </a:r>
            <a:endParaRPr lang="de-DE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EA275B-2837-4C4B-BF58-B87E20D84F49}"/>
              </a:ext>
            </a:extLst>
          </p:cNvPr>
          <p:cNvGrpSpPr/>
          <p:nvPr/>
        </p:nvGrpSpPr>
        <p:grpSpPr>
          <a:xfrm rot="5168124">
            <a:off x="4631778" y="3732798"/>
            <a:ext cx="166688" cy="166688"/>
            <a:chOff x="10177462" y="2232421"/>
            <a:chExt cx="166688" cy="16668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5EA64C-D88C-4924-AE2E-B0982F5BBD4A}"/>
                </a:ext>
              </a:extLst>
            </p:cNvPr>
            <p:cNvCxnSpPr/>
            <p:nvPr/>
          </p:nvCxnSpPr>
          <p:spPr>
            <a:xfrm flipH="1">
              <a:off x="10177462" y="2239565"/>
              <a:ext cx="166688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169D88-2434-4DAA-845B-AD2B8A9B8FC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177462" y="2239565"/>
              <a:ext cx="166688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33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Übung 14: "Mandatory Access Control" – Bell-LaPadula-Modell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 - Dr Juergen Schneider - DHBW Mannheim - Cyber Security - WS 2022 - Übung 14 (Kapitel 4)</dc:title>
  <dc:creator>Schneider, Juergen</dc:creator>
  <cp:lastModifiedBy>Schneider, Juergen</cp:lastModifiedBy>
  <cp:revision>433</cp:revision>
  <dcterms:created xsi:type="dcterms:W3CDTF">2019-11-24T23:11:29Z</dcterms:created>
  <dcterms:modified xsi:type="dcterms:W3CDTF">2022-10-14T20:48:32Z</dcterms:modified>
</cp:coreProperties>
</file>