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1" r:id="rId6"/>
    <p:sldId id="309" r:id="rId7"/>
    <p:sldId id="311" r:id="rId8"/>
    <p:sldId id="260" r:id="rId9"/>
    <p:sldId id="326" r:id="rId10"/>
    <p:sldId id="312" r:id="rId11"/>
    <p:sldId id="265" r:id="rId12"/>
    <p:sldId id="310" r:id="rId13"/>
    <p:sldId id="268" r:id="rId14"/>
    <p:sldId id="316" r:id="rId15"/>
    <p:sldId id="317" r:id="rId16"/>
    <p:sldId id="318" r:id="rId17"/>
    <p:sldId id="319" r:id="rId18"/>
    <p:sldId id="320" r:id="rId19"/>
    <p:sldId id="263" r:id="rId20"/>
    <p:sldId id="314" r:id="rId21"/>
    <p:sldId id="321" r:id="rId22"/>
    <p:sldId id="322" r:id="rId23"/>
    <p:sldId id="323" r:id="rId24"/>
    <p:sldId id="324" r:id="rId25"/>
    <p:sldId id="325" r:id="rId26"/>
    <p:sldId id="285" r:id="rId27"/>
    <p:sldId id="288" r:id="rId28"/>
  </p:sldIdLst>
  <p:sldSz cx="9144000" cy="5143500" type="screen16x9"/>
  <p:notesSz cx="6858000" cy="9144000"/>
  <p:embeddedFontLst>
    <p:embeddedFont>
      <p:font typeface="Bahiana" panose="020B0604020202020204" charset="0"/>
      <p:regular r:id="rId30"/>
    </p:embeddedFont>
    <p:embeddedFont>
      <p:font typeface="Bellota" panose="020B060402020202020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Didact Gothic" panose="020B0604020202020204" charset="0"/>
      <p:regular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Roboto Slab Regular" panose="020B0604020202020204" charset="0"/>
      <p:regular r:id="rId41"/>
      <p:bold r:id="rId42"/>
    </p:embeddedFont>
    <p:embeddedFont>
      <p:font typeface="Sansita" panose="020B0604020202020204" charset="0"/>
      <p:regular r:id="rId43"/>
      <p:bold r:id="rId44"/>
      <p:italic r:id="rId45"/>
      <p:boldItalic r:id="rId46"/>
    </p:embeddedFont>
    <p:embeddedFont>
      <p:font typeface="Slackey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77FEF-03F5-460E-8F34-7E2375A1DD55}">
  <a:tblStyle styleId="{77B77FEF-03F5-460E-8F34-7E2375A1D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8" autoAdjust="0"/>
  </p:normalViewPr>
  <p:slideViewPr>
    <p:cSldViewPr snapToGrid="0">
      <p:cViewPr varScale="1">
        <p:scale>
          <a:sx n="142" d="100"/>
          <a:sy n="142" d="100"/>
        </p:scale>
        <p:origin x="7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258fe2df3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258fe2df3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49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63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6be81bf08b_0_1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6be81bf08b_0_1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89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8258fe2df3_0_3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8258fe2df3_0_3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4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8258fe2df3_0_3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8258fe2df3_0_3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95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066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7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7202a0e289_6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7202a0e289_6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58fe2df3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58fe2df3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5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09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21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0186" y="-167823"/>
            <a:ext cx="8584855" cy="4986565"/>
            <a:chOff x="210186" y="-167823"/>
            <a:chExt cx="8584855" cy="4986565"/>
          </a:xfrm>
        </p:grpSpPr>
        <p:sp>
          <p:nvSpPr>
            <p:cNvPr id="10" name="Google Shape;10;p2"/>
            <p:cNvSpPr/>
            <p:nvPr/>
          </p:nvSpPr>
          <p:spPr>
            <a:xfrm>
              <a:off x="6591321" y="2717039"/>
              <a:ext cx="1979076" cy="1808664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875414" y="3337982"/>
              <a:ext cx="65436" cy="42227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49485" y="3488625"/>
              <a:ext cx="95736" cy="26862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86589" y="3521826"/>
              <a:ext cx="71775" cy="31912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022511" y="3437909"/>
              <a:ext cx="78652" cy="42227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97153" y="3325841"/>
              <a:ext cx="65113" cy="23638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08989" y="3898110"/>
              <a:ext cx="93587" cy="37177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00969" y="3810218"/>
              <a:ext cx="95306" cy="27292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06269" y="3570286"/>
              <a:ext cx="81338" cy="38574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76789" y="3717490"/>
              <a:ext cx="65543" cy="41152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08061" y="4060465"/>
              <a:ext cx="95413" cy="27292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950971" y="3694603"/>
              <a:ext cx="95091" cy="2976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58420" y="3578559"/>
              <a:ext cx="94339" cy="32986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08529" y="3995566"/>
              <a:ext cx="72527" cy="2825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37433" y="3803448"/>
              <a:ext cx="78974" cy="40830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-6424425" flipH="1">
              <a:off x="7011858" y="520449"/>
              <a:ext cx="1571302" cy="1604437"/>
            </a:xfrm>
            <a:custGeom>
              <a:avLst/>
              <a:gdLst/>
              <a:ahLst/>
              <a:cxnLst/>
              <a:rect l="l" t="t" r="r" b="b"/>
              <a:pathLst>
                <a:path w="39313" h="40142" extrusionOk="0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-6424425" flipH="1">
              <a:off x="7476781" y="726211"/>
              <a:ext cx="761410" cy="814809"/>
            </a:xfrm>
            <a:custGeom>
              <a:avLst/>
              <a:gdLst/>
              <a:ahLst/>
              <a:cxnLst/>
              <a:rect l="l" t="t" r="r" b="b"/>
              <a:pathLst>
                <a:path w="19050" h="20386" extrusionOk="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rot="-6424425" flipH="1">
              <a:off x="7308233" y="1596307"/>
              <a:ext cx="34693" cy="16707"/>
            </a:xfrm>
            <a:custGeom>
              <a:avLst/>
              <a:gdLst/>
              <a:ahLst/>
              <a:cxnLst/>
              <a:rect l="l" t="t" r="r" b="b"/>
              <a:pathLst>
                <a:path w="868" h="418" extrusionOk="0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rot="-6424425" flipH="1">
              <a:off x="7191205" y="1474929"/>
              <a:ext cx="37171" cy="13709"/>
            </a:xfrm>
            <a:custGeom>
              <a:avLst/>
              <a:gdLst/>
              <a:ahLst/>
              <a:cxnLst/>
              <a:rect l="l" t="t" r="r" b="b"/>
              <a:pathLst>
                <a:path w="930" h="343" extrusionOk="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rot="-6424425" flipH="1">
              <a:off x="7278829" y="1523519"/>
              <a:ext cx="36811" cy="15148"/>
            </a:xfrm>
            <a:custGeom>
              <a:avLst/>
              <a:gdLst/>
              <a:ahLst/>
              <a:cxnLst/>
              <a:rect l="l" t="t" r="r" b="b"/>
              <a:pathLst>
                <a:path w="921" h="379" extrusionOk="0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-6424425" flipH="1">
              <a:off x="7651789" y="680410"/>
              <a:ext cx="36692" cy="25180"/>
            </a:xfrm>
            <a:custGeom>
              <a:avLst/>
              <a:gdLst/>
              <a:ahLst/>
              <a:cxnLst/>
              <a:rect l="l" t="t" r="r" b="b"/>
              <a:pathLst>
                <a:path w="918" h="630" extrusionOk="0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-6424425" flipH="1">
              <a:off x="7751819" y="694914"/>
              <a:ext cx="28338" cy="24981"/>
            </a:xfrm>
            <a:custGeom>
              <a:avLst/>
              <a:gdLst/>
              <a:ahLst/>
              <a:cxnLst/>
              <a:rect l="l" t="t" r="r" b="b"/>
              <a:pathLst>
                <a:path w="709" h="625" extrusionOk="0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rot="-6424425" flipH="1">
              <a:off x="7682302" y="770505"/>
              <a:ext cx="40649" cy="19265"/>
            </a:xfrm>
            <a:custGeom>
              <a:avLst/>
              <a:gdLst/>
              <a:ahLst/>
              <a:cxnLst/>
              <a:rect l="l" t="t" r="r" b="b"/>
              <a:pathLst>
                <a:path w="1017" h="482" extrusionOk="0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 rot="-6424425" flipH="1">
              <a:off x="7758358" y="780552"/>
              <a:ext cx="40009" cy="21144"/>
            </a:xfrm>
            <a:custGeom>
              <a:avLst/>
              <a:gdLst/>
              <a:ahLst/>
              <a:cxnLst/>
              <a:rect l="l" t="t" r="r" b="b"/>
              <a:pathLst>
                <a:path w="1001" h="529" extrusionOk="0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rot="-6424425" flipH="1">
              <a:off x="7944948" y="1617447"/>
              <a:ext cx="48802" cy="12390"/>
            </a:xfrm>
            <a:custGeom>
              <a:avLst/>
              <a:gdLst/>
              <a:ahLst/>
              <a:cxnLst/>
              <a:rect l="l" t="t" r="r" b="b"/>
              <a:pathLst>
                <a:path w="1221" h="310" extrusionOk="0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rot="-6424425" flipH="1">
              <a:off x="8003150" y="1626669"/>
              <a:ext cx="39889" cy="21943"/>
            </a:xfrm>
            <a:custGeom>
              <a:avLst/>
              <a:gdLst/>
              <a:ahLst/>
              <a:cxnLst/>
              <a:rect l="l" t="t" r="r" b="b"/>
              <a:pathLst>
                <a:path w="998" h="549" extrusionOk="0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rot="-6424425" flipH="1">
              <a:off x="7954628" y="1694865"/>
              <a:ext cx="33494" cy="20104"/>
            </a:xfrm>
            <a:custGeom>
              <a:avLst/>
              <a:gdLst/>
              <a:ahLst/>
              <a:cxnLst/>
              <a:rect l="l" t="t" r="r" b="b"/>
              <a:pathLst>
                <a:path w="838" h="503" extrusionOk="0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rot="-6424425" flipH="1">
              <a:off x="7250293" y="613776"/>
              <a:ext cx="136015" cy="139852"/>
            </a:xfrm>
            <a:custGeom>
              <a:avLst/>
              <a:gdLst/>
              <a:ahLst/>
              <a:cxnLst/>
              <a:rect l="l" t="t" r="r" b="b"/>
              <a:pathLst>
                <a:path w="3403" h="3499" extrusionOk="0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 rot="-10147612">
              <a:off x="1819248" y="180121"/>
              <a:ext cx="1718616" cy="1765895"/>
            </a:xfrm>
            <a:custGeom>
              <a:avLst/>
              <a:gdLst/>
              <a:ahLst/>
              <a:cxnLst/>
              <a:rect l="l" t="t" r="r" b="b"/>
              <a:pathLst>
                <a:path w="32788" h="33690" extrusionOk="0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 rot="-10147612">
              <a:off x="1416649" y="15706"/>
              <a:ext cx="2157915" cy="2228100"/>
            </a:xfrm>
            <a:custGeom>
              <a:avLst/>
              <a:gdLst/>
              <a:ahLst/>
              <a:cxnLst/>
              <a:rect l="l" t="t" r="r" b="b"/>
              <a:pathLst>
                <a:path w="41169" h="42508" extrusionOk="0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 rot="353954" flipH="1">
              <a:off x="336837" y="160081"/>
              <a:ext cx="1679594" cy="2551073"/>
            </a:xfrm>
            <a:custGeom>
              <a:avLst/>
              <a:gdLst/>
              <a:ahLst/>
              <a:cxnLst/>
              <a:rect l="l" t="t" r="r" b="b"/>
              <a:pathLst>
                <a:path w="40714" h="61839" extrusionOk="0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rot="353954" flipH="1">
              <a:off x="896829" y="367641"/>
              <a:ext cx="1038597" cy="608035"/>
            </a:xfrm>
            <a:custGeom>
              <a:avLst/>
              <a:gdLst/>
              <a:ahLst/>
              <a:cxnLst/>
              <a:rect l="l" t="t" r="r" b="b"/>
              <a:pathLst>
                <a:path w="25176" h="14739" extrusionOk="0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rot="353954" flipH="1">
              <a:off x="808540" y="598391"/>
              <a:ext cx="975438" cy="693718"/>
            </a:xfrm>
            <a:custGeom>
              <a:avLst/>
              <a:gdLst/>
              <a:ahLst/>
              <a:cxnLst/>
              <a:rect l="l" t="t" r="r" b="b"/>
              <a:pathLst>
                <a:path w="23645" h="16816" extrusionOk="0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353954" flipH="1">
              <a:off x="732664" y="795982"/>
              <a:ext cx="836455" cy="827132"/>
            </a:xfrm>
            <a:custGeom>
              <a:avLst/>
              <a:gdLst/>
              <a:ahLst/>
              <a:cxnLst/>
              <a:rect l="l" t="t" r="r" b="b"/>
              <a:pathLst>
                <a:path w="20276" h="20050" extrusionOk="0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rot="353954" flipH="1">
              <a:off x="608615" y="1003698"/>
              <a:ext cx="616657" cy="974283"/>
            </a:xfrm>
            <a:custGeom>
              <a:avLst/>
              <a:gdLst/>
              <a:ahLst/>
              <a:cxnLst/>
              <a:rect l="l" t="t" r="r" b="b"/>
              <a:pathLst>
                <a:path w="14948" h="23617" extrusionOk="0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353954" flipH="1">
              <a:off x="349666" y="1186543"/>
              <a:ext cx="616657" cy="974366"/>
            </a:xfrm>
            <a:custGeom>
              <a:avLst/>
              <a:gdLst/>
              <a:ahLst/>
              <a:cxnLst/>
              <a:rect l="l" t="t" r="r" b="b"/>
              <a:pathLst>
                <a:path w="14948" h="23619" extrusionOk="0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67990" y="4115899"/>
              <a:ext cx="169999" cy="702844"/>
            </a:xfrm>
            <a:custGeom>
              <a:avLst/>
              <a:gdLst/>
              <a:ahLst/>
              <a:cxnLst/>
              <a:rect l="l" t="t" r="r" b="b"/>
              <a:pathLst>
                <a:path w="3765" h="15566" extrusionOk="0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71350" y="4125492"/>
              <a:ext cx="454550" cy="676971"/>
            </a:xfrm>
            <a:custGeom>
              <a:avLst/>
              <a:gdLst/>
              <a:ahLst/>
              <a:cxnLst/>
              <a:rect l="l" t="t" r="r" b="b"/>
              <a:pathLst>
                <a:path w="10067" h="14993" extrusionOk="0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81579" y="3311751"/>
              <a:ext cx="781409" cy="292633"/>
            </a:xfrm>
            <a:custGeom>
              <a:avLst/>
              <a:gdLst/>
              <a:ahLst/>
              <a:cxnLst/>
              <a:rect l="l" t="t" r="r" b="b"/>
              <a:pathLst>
                <a:path w="17306" h="6481" extrusionOk="0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18663" y="3529110"/>
              <a:ext cx="524401" cy="466064"/>
            </a:xfrm>
            <a:custGeom>
              <a:avLst/>
              <a:gdLst/>
              <a:ahLst/>
              <a:cxnLst/>
              <a:rect l="l" t="t" r="r" b="b"/>
              <a:pathLst>
                <a:path w="11614" h="10322" extrusionOk="0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87111" y="2954016"/>
              <a:ext cx="499703" cy="1751646"/>
            </a:xfrm>
            <a:custGeom>
              <a:avLst/>
              <a:gdLst/>
              <a:ahLst/>
              <a:cxnLst/>
              <a:rect l="l" t="t" r="r" b="b"/>
              <a:pathLst>
                <a:path w="11067" h="38794" extrusionOk="0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76388" y="2423983"/>
              <a:ext cx="869773" cy="703657"/>
            </a:xfrm>
            <a:custGeom>
              <a:avLst/>
              <a:gdLst/>
              <a:ahLst/>
              <a:cxnLst/>
              <a:rect l="l" t="t" r="r" b="b"/>
              <a:pathLst>
                <a:path w="19263" h="15584" extrusionOk="0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90994" y="2915908"/>
              <a:ext cx="199980" cy="531219"/>
            </a:xfrm>
            <a:custGeom>
              <a:avLst/>
              <a:gdLst/>
              <a:ahLst/>
              <a:cxnLst/>
              <a:rect l="l" t="t" r="r" b="b"/>
              <a:pathLst>
                <a:path w="4429" h="11765" extrusionOk="0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98003" y="3730847"/>
              <a:ext cx="309656" cy="470354"/>
            </a:xfrm>
            <a:custGeom>
              <a:avLst/>
              <a:gdLst/>
              <a:ahLst/>
              <a:cxnLst/>
              <a:rect l="l" t="t" r="r" b="b"/>
              <a:pathLst>
                <a:path w="6858" h="10417" extrusionOk="0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57007" y="3642034"/>
              <a:ext cx="485886" cy="188150"/>
            </a:xfrm>
            <a:custGeom>
              <a:avLst/>
              <a:gdLst/>
              <a:ahLst/>
              <a:cxnLst/>
              <a:rect l="l" t="t" r="r" b="b"/>
              <a:pathLst>
                <a:path w="10761" h="4167" extrusionOk="0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55200" y="4204260"/>
              <a:ext cx="380184" cy="366051"/>
            </a:xfrm>
            <a:custGeom>
              <a:avLst/>
              <a:gdLst/>
              <a:ahLst/>
              <a:cxnLst/>
              <a:rect l="l" t="t" r="r" b="b"/>
              <a:pathLst>
                <a:path w="8420" h="8107" extrusionOk="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36982" y="2474463"/>
              <a:ext cx="179933" cy="509456"/>
            </a:xfrm>
            <a:custGeom>
              <a:avLst/>
              <a:gdLst/>
              <a:ahLst/>
              <a:cxnLst/>
              <a:rect l="l" t="t" r="r" b="b"/>
              <a:pathLst>
                <a:path w="3985" h="11283" extrusionOk="0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8246" y="2510719"/>
              <a:ext cx="52693" cy="458795"/>
            </a:xfrm>
            <a:custGeom>
              <a:avLst/>
              <a:gdLst/>
              <a:ahLst/>
              <a:cxnLst/>
              <a:rect l="l" t="t" r="r" b="b"/>
              <a:pathLst>
                <a:path w="1167" h="10161" extrusionOk="0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749874" y="2547066"/>
              <a:ext cx="161556" cy="436399"/>
            </a:xfrm>
            <a:custGeom>
              <a:avLst/>
              <a:gdLst/>
              <a:ahLst/>
              <a:cxnLst/>
              <a:rect l="l" t="t" r="r" b="b"/>
              <a:pathLst>
                <a:path w="3578" h="9665" extrusionOk="0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50777" y="2667801"/>
              <a:ext cx="315481" cy="347900"/>
            </a:xfrm>
            <a:custGeom>
              <a:avLst/>
              <a:gdLst/>
              <a:ahLst/>
              <a:cxnLst/>
              <a:rect l="l" t="t" r="r" b="b"/>
              <a:pathLst>
                <a:path w="6987" h="7705" extrusionOk="0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01935" y="3017138"/>
              <a:ext cx="420009" cy="68180"/>
            </a:xfrm>
            <a:custGeom>
              <a:avLst/>
              <a:gdLst/>
              <a:ahLst/>
              <a:cxnLst/>
              <a:rect l="l" t="t" r="r" b="b"/>
              <a:pathLst>
                <a:path w="9302" h="1510" extrusionOk="0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59684" y="2911213"/>
              <a:ext cx="353138" cy="69986"/>
            </a:xfrm>
            <a:custGeom>
              <a:avLst/>
              <a:gdLst/>
              <a:ahLst/>
              <a:cxnLst/>
              <a:rect l="l" t="t" r="r" b="b"/>
              <a:pathLst>
                <a:path w="7821" h="1550" extrusionOk="0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rot="-3860142">
              <a:off x="5996920" y="804420"/>
              <a:ext cx="498099" cy="787053"/>
            </a:xfrm>
            <a:custGeom>
              <a:avLst/>
              <a:gdLst/>
              <a:ahLst/>
              <a:cxnLst/>
              <a:rect l="l" t="t" r="r" b="b"/>
              <a:pathLst>
                <a:path w="11117" h="17567" extrusionOk="0">
                  <a:moveTo>
                    <a:pt x="7050" y="5225"/>
                  </a:moveTo>
                  <a:cubicBezTo>
                    <a:pt x="7273" y="5225"/>
                    <a:pt x="7512" y="5261"/>
                    <a:pt x="7755" y="5331"/>
                  </a:cubicBezTo>
                  <a:cubicBezTo>
                    <a:pt x="8236" y="5467"/>
                    <a:pt x="8801" y="5809"/>
                    <a:pt x="9197" y="6208"/>
                  </a:cubicBezTo>
                  <a:cubicBezTo>
                    <a:pt x="9539" y="6550"/>
                    <a:pt x="9755" y="6946"/>
                    <a:pt x="9871" y="7441"/>
                  </a:cubicBezTo>
                  <a:cubicBezTo>
                    <a:pt x="9372" y="7984"/>
                    <a:pt x="8700" y="8380"/>
                    <a:pt x="7994" y="8380"/>
                  </a:cubicBezTo>
                  <a:cubicBezTo>
                    <a:pt x="7859" y="8380"/>
                    <a:pt x="7722" y="8365"/>
                    <a:pt x="7586" y="8334"/>
                  </a:cubicBezTo>
                  <a:cubicBezTo>
                    <a:pt x="7054" y="8215"/>
                    <a:pt x="6279" y="7746"/>
                    <a:pt x="5901" y="7119"/>
                  </a:cubicBezTo>
                  <a:cubicBezTo>
                    <a:pt x="5698" y="6780"/>
                    <a:pt x="5635" y="6450"/>
                    <a:pt x="5721" y="6138"/>
                  </a:cubicBezTo>
                  <a:cubicBezTo>
                    <a:pt x="5811" y="5809"/>
                    <a:pt x="5991" y="5564"/>
                    <a:pt x="6263" y="5411"/>
                  </a:cubicBezTo>
                  <a:cubicBezTo>
                    <a:pt x="6479" y="5288"/>
                    <a:pt x="6748" y="5225"/>
                    <a:pt x="7050" y="5225"/>
                  </a:cubicBezTo>
                  <a:close/>
                  <a:moveTo>
                    <a:pt x="3472" y="10707"/>
                  </a:moveTo>
                  <a:cubicBezTo>
                    <a:pt x="4160" y="10707"/>
                    <a:pt x="5047" y="11198"/>
                    <a:pt x="5516" y="11676"/>
                  </a:cubicBezTo>
                  <a:cubicBezTo>
                    <a:pt x="6077" y="12251"/>
                    <a:pt x="6370" y="12912"/>
                    <a:pt x="6509" y="13540"/>
                  </a:cubicBezTo>
                  <a:cubicBezTo>
                    <a:pt x="6348" y="13565"/>
                    <a:pt x="6185" y="13578"/>
                    <a:pt x="6022" y="13578"/>
                  </a:cubicBezTo>
                  <a:cubicBezTo>
                    <a:pt x="5902" y="13578"/>
                    <a:pt x="5781" y="13571"/>
                    <a:pt x="5662" y="13557"/>
                  </a:cubicBezTo>
                  <a:cubicBezTo>
                    <a:pt x="4997" y="13480"/>
                    <a:pt x="4476" y="13198"/>
                    <a:pt x="4014" y="12902"/>
                  </a:cubicBezTo>
                  <a:cubicBezTo>
                    <a:pt x="3576" y="12623"/>
                    <a:pt x="3090" y="12281"/>
                    <a:pt x="2881" y="11759"/>
                  </a:cubicBezTo>
                  <a:cubicBezTo>
                    <a:pt x="2762" y="11454"/>
                    <a:pt x="2675" y="11138"/>
                    <a:pt x="2871" y="10919"/>
                  </a:cubicBezTo>
                  <a:cubicBezTo>
                    <a:pt x="2987" y="10793"/>
                    <a:pt x="3263" y="10710"/>
                    <a:pt x="3452" y="10710"/>
                  </a:cubicBezTo>
                  <a:cubicBezTo>
                    <a:pt x="3459" y="10707"/>
                    <a:pt x="3466" y="10707"/>
                    <a:pt x="3472" y="10707"/>
                  </a:cubicBezTo>
                  <a:close/>
                  <a:moveTo>
                    <a:pt x="7548" y="1"/>
                  </a:moveTo>
                  <a:cubicBezTo>
                    <a:pt x="7297" y="1"/>
                    <a:pt x="7074" y="68"/>
                    <a:pt x="6814" y="145"/>
                  </a:cubicBezTo>
                  <a:lnTo>
                    <a:pt x="6685" y="185"/>
                  </a:lnTo>
                  <a:lnTo>
                    <a:pt x="6732" y="351"/>
                  </a:lnTo>
                  <a:lnTo>
                    <a:pt x="6865" y="314"/>
                  </a:lnTo>
                  <a:cubicBezTo>
                    <a:pt x="7115" y="239"/>
                    <a:pt x="7320" y="178"/>
                    <a:pt x="7546" y="178"/>
                  </a:cubicBezTo>
                  <a:cubicBezTo>
                    <a:pt x="7671" y="178"/>
                    <a:pt x="7802" y="197"/>
                    <a:pt x="7951" y="242"/>
                  </a:cubicBezTo>
                  <a:cubicBezTo>
                    <a:pt x="9210" y="620"/>
                    <a:pt x="10107" y="2016"/>
                    <a:pt x="10493" y="3095"/>
                  </a:cubicBezTo>
                  <a:cubicBezTo>
                    <a:pt x="10855" y="4105"/>
                    <a:pt x="10937" y="5667"/>
                    <a:pt x="10399" y="6696"/>
                  </a:cubicBezTo>
                  <a:cubicBezTo>
                    <a:pt x="10293" y="6899"/>
                    <a:pt x="10160" y="7095"/>
                    <a:pt x="10010" y="7278"/>
                  </a:cubicBezTo>
                  <a:cubicBezTo>
                    <a:pt x="9881" y="6806"/>
                    <a:pt x="9659" y="6421"/>
                    <a:pt x="9323" y="6085"/>
                  </a:cubicBezTo>
                  <a:cubicBezTo>
                    <a:pt x="8907" y="5667"/>
                    <a:pt x="8309" y="5305"/>
                    <a:pt x="7805" y="5161"/>
                  </a:cubicBezTo>
                  <a:cubicBezTo>
                    <a:pt x="7545" y="5087"/>
                    <a:pt x="7291" y="5051"/>
                    <a:pt x="7051" y="5051"/>
                  </a:cubicBezTo>
                  <a:cubicBezTo>
                    <a:pt x="6721" y="5051"/>
                    <a:pt x="6420" y="5121"/>
                    <a:pt x="6177" y="5258"/>
                  </a:cubicBezTo>
                  <a:cubicBezTo>
                    <a:pt x="5864" y="5434"/>
                    <a:pt x="5652" y="5716"/>
                    <a:pt x="5552" y="6092"/>
                  </a:cubicBezTo>
                  <a:cubicBezTo>
                    <a:pt x="5456" y="6447"/>
                    <a:pt x="5525" y="6832"/>
                    <a:pt x="5752" y="7208"/>
                  </a:cubicBezTo>
                  <a:cubicBezTo>
                    <a:pt x="6160" y="7886"/>
                    <a:pt x="6964" y="8374"/>
                    <a:pt x="7549" y="8507"/>
                  </a:cubicBezTo>
                  <a:cubicBezTo>
                    <a:pt x="7695" y="8539"/>
                    <a:pt x="7842" y="8555"/>
                    <a:pt x="7987" y="8555"/>
                  </a:cubicBezTo>
                  <a:cubicBezTo>
                    <a:pt x="8704" y="8555"/>
                    <a:pt x="9392" y="8180"/>
                    <a:pt x="9914" y="7650"/>
                  </a:cubicBezTo>
                  <a:lnTo>
                    <a:pt x="9914" y="7650"/>
                  </a:lnTo>
                  <a:cubicBezTo>
                    <a:pt x="10180" y="9115"/>
                    <a:pt x="9887" y="10699"/>
                    <a:pt x="9143" y="11799"/>
                  </a:cubicBezTo>
                  <a:cubicBezTo>
                    <a:pt x="8526" y="12713"/>
                    <a:pt x="7635" y="13318"/>
                    <a:pt x="6681" y="13510"/>
                  </a:cubicBezTo>
                  <a:cubicBezTo>
                    <a:pt x="6515" y="12752"/>
                    <a:pt x="6167" y="12091"/>
                    <a:pt x="5642" y="11553"/>
                  </a:cubicBezTo>
                  <a:cubicBezTo>
                    <a:pt x="5154" y="11055"/>
                    <a:pt x="4234" y="10534"/>
                    <a:pt x="3472" y="10534"/>
                  </a:cubicBezTo>
                  <a:lnTo>
                    <a:pt x="3449" y="10534"/>
                  </a:lnTo>
                  <a:cubicBezTo>
                    <a:pt x="3220" y="10537"/>
                    <a:pt x="2898" y="10630"/>
                    <a:pt x="2742" y="10802"/>
                  </a:cubicBezTo>
                  <a:cubicBezTo>
                    <a:pt x="2446" y="11131"/>
                    <a:pt x="2629" y="11600"/>
                    <a:pt x="2719" y="11826"/>
                  </a:cubicBezTo>
                  <a:cubicBezTo>
                    <a:pt x="2944" y="12394"/>
                    <a:pt x="3456" y="12756"/>
                    <a:pt x="3918" y="13051"/>
                  </a:cubicBezTo>
                  <a:cubicBezTo>
                    <a:pt x="4399" y="13358"/>
                    <a:pt x="4941" y="13653"/>
                    <a:pt x="5642" y="13732"/>
                  </a:cubicBezTo>
                  <a:cubicBezTo>
                    <a:pt x="5768" y="13746"/>
                    <a:pt x="5895" y="13753"/>
                    <a:pt x="6021" y="13753"/>
                  </a:cubicBezTo>
                  <a:cubicBezTo>
                    <a:pt x="6197" y="13753"/>
                    <a:pt x="6372" y="13740"/>
                    <a:pt x="6546" y="13712"/>
                  </a:cubicBezTo>
                  <a:cubicBezTo>
                    <a:pt x="6622" y="14148"/>
                    <a:pt x="6632" y="14563"/>
                    <a:pt x="6609" y="14919"/>
                  </a:cubicBezTo>
                  <a:cubicBezTo>
                    <a:pt x="6575" y="15494"/>
                    <a:pt x="6506" y="16098"/>
                    <a:pt x="6117" y="16600"/>
                  </a:cubicBezTo>
                  <a:cubicBezTo>
                    <a:pt x="5768" y="17048"/>
                    <a:pt x="5336" y="17294"/>
                    <a:pt x="4752" y="17371"/>
                  </a:cubicBezTo>
                  <a:cubicBezTo>
                    <a:pt x="4640" y="17385"/>
                    <a:pt x="4529" y="17392"/>
                    <a:pt x="4418" y="17392"/>
                  </a:cubicBezTo>
                  <a:cubicBezTo>
                    <a:pt x="3115" y="17392"/>
                    <a:pt x="1936" y="16415"/>
                    <a:pt x="1054" y="15686"/>
                  </a:cubicBezTo>
                  <a:cubicBezTo>
                    <a:pt x="755" y="15437"/>
                    <a:pt x="459" y="15161"/>
                    <a:pt x="123" y="14822"/>
                  </a:cubicBezTo>
                  <a:lnTo>
                    <a:pt x="1" y="14945"/>
                  </a:lnTo>
                  <a:cubicBezTo>
                    <a:pt x="336" y="15291"/>
                    <a:pt x="638" y="15566"/>
                    <a:pt x="945" y="15822"/>
                  </a:cubicBezTo>
                  <a:cubicBezTo>
                    <a:pt x="1845" y="16567"/>
                    <a:pt x="3050" y="17567"/>
                    <a:pt x="4416" y="17567"/>
                  </a:cubicBezTo>
                  <a:cubicBezTo>
                    <a:pt x="4533" y="17567"/>
                    <a:pt x="4655" y="17560"/>
                    <a:pt x="4775" y="17544"/>
                  </a:cubicBezTo>
                  <a:cubicBezTo>
                    <a:pt x="5399" y="17464"/>
                    <a:pt x="5881" y="17188"/>
                    <a:pt x="6256" y="16706"/>
                  </a:cubicBezTo>
                  <a:cubicBezTo>
                    <a:pt x="6675" y="16164"/>
                    <a:pt x="6748" y="15530"/>
                    <a:pt x="6785" y="14928"/>
                  </a:cubicBezTo>
                  <a:cubicBezTo>
                    <a:pt x="6811" y="14494"/>
                    <a:pt x="6788" y="14075"/>
                    <a:pt x="6718" y="13683"/>
                  </a:cubicBezTo>
                  <a:cubicBezTo>
                    <a:pt x="7715" y="13480"/>
                    <a:pt x="8645" y="12849"/>
                    <a:pt x="9286" y="11899"/>
                  </a:cubicBezTo>
                  <a:cubicBezTo>
                    <a:pt x="10070" y="10742"/>
                    <a:pt x="10369" y="9072"/>
                    <a:pt x="10074" y="7540"/>
                  </a:cubicBezTo>
                  <a:cubicBezTo>
                    <a:pt x="10070" y="7524"/>
                    <a:pt x="10067" y="7507"/>
                    <a:pt x="10060" y="7490"/>
                  </a:cubicBezTo>
                  <a:cubicBezTo>
                    <a:pt x="10257" y="7268"/>
                    <a:pt x="10422" y="7025"/>
                    <a:pt x="10552" y="6776"/>
                  </a:cubicBezTo>
                  <a:cubicBezTo>
                    <a:pt x="11117" y="5703"/>
                    <a:pt x="11031" y="4082"/>
                    <a:pt x="10655" y="3035"/>
                  </a:cubicBezTo>
                  <a:cubicBezTo>
                    <a:pt x="10257" y="1919"/>
                    <a:pt x="9323" y="474"/>
                    <a:pt x="8001" y="72"/>
                  </a:cubicBezTo>
                  <a:cubicBezTo>
                    <a:pt x="7834" y="21"/>
                    <a:pt x="7687" y="1"/>
                    <a:pt x="7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4" name="Google Shape;64;p2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7" name="Google Shape;67;p2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 txBox="1">
            <a:spLocks noGrp="1"/>
          </p:cNvSpPr>
          <p:nvPr>
            <p:ph type="ctrTitle"/>
          </p:nvPr>
        </p:nvSpPr>
        <p:spPr>
          <a:xfrm flipH="1">
            <a:off x="2667975" y="1480800"/>
            <a:ext cx="3807900" cy="21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 flipH="1">
            <a:off x="2091138" y="3510763"/>
            <a:ext cx="49617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CAPTION_ONLY_1_1_1">
    <p:bg>
      <p:bgPr>
        <a:solidFill>
          <a:schemeClr val="dk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1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30" name="Google Shape;730;p2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1" name="Google Shape;731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4" name="Google Shape;734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36" name="Google Shape;736;p21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37" name="Google Shape;737;p2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2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9" name="Google Shape;739;p21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24"/>
          <p:cNvGrpSpPr/>
          <p:nvPr/>
        </p:nvGrpSpPr>
        <p:grpSpPr>
          <a:xfrm rot="5400000" flipH="1">
            <a:off x="399788" y="-63280"/>
            <a:ext cx="1073094" cy="1346011"/>
            <a:chOff x="7876138" y="3519332"/>
            <a:chExt cx="1073094" cy="1346011"/>
          </a:xfrm>
        </p:grpSpPr>
        <p:sp>
          <p:nvSpPr>
            <p:cNvPr id="816" name="Google Shape;816;p24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4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4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4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24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24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24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24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4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4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24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24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24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4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24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24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4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4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4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4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6" name="Google Shape;836;p24"/>
          <p:cNvGrpSpPr/>
          <p:nvPr/>
        </p:nvGrpSpPr>
        <p:grpSpPr>
          <a:xfrm rot="-5400000" flipH="1">
            <a:off x="7620813" y="3854445"/>
            <a:ext cx="1073094" cy="1346011"/>
            <a:chOff x="7876138" y="3519332"/>
            <a:chExt cx="1073094" cy="1346011"/>
          </a:xfrm>
        </p:grpSpPr>
        <p:sp>
          <p:nvSpPr>
            <p:cNvPr id="837" name="Google Shape;837;p24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4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4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4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4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4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4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4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4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4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4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4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4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4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4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4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4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4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4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4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7" name="Google Shape;857;p2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858" name="Google Shape;858;p2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61" name="Google Shape;861;p2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62" name="Google Shape;862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64" name="Google Shape;864;p24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865" name="Google Shape;865;p24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4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7" name="Google Shape;867;p24"/>
          <p:cNvSpPr txBox="1">
            <a:spLocks noGrp="1"/>
          </p:cNvSpPr>
          <p:nvPr>
            <p:ph type="subTitle" idx="1"/>
          </p:nvPr>
        </p:nvSpPr>
        <p:spPr>
          <a:xfrm>
            <a:off x="720200" y="353622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68" name="Google Shape;868;p24"/>
          <p:cNvSpPr txBox="1">
            <a:spLocks noGrp="1"/>
          </p:cNvSpPr>
          <p:nvPr>
            <p:ph type="subTitle" idx="2"/>
          </p:nvPr>
        </p:nvSpPr>
        <p:spPr>
          <a:xfrm>
            <a:off x="3491522" y="353621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69" name="Google Shape;869;p24"/>
          <p:cNvSpPr txBox="1">
            <a:spLocks noGrp="1"/>
          </p:cNvSpPr>
          <p:nvPr>
            <p:ph type="subTitle" idx="3"/>
          </p:nvPr>
        </p:nvSpPr>
        <p:spPr>
          <a:xfrm>
            <a:off x="6272507" y="353622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0" name="Google Shape;870;p24"/>
          <p:cNvSpPr txBox="1">
            <a:spLocks noGrp="1"/>
          </p:cNvSpPr>
          <p:nvPr>
            <p:ph type="subTitle" idx="4"/>
          </p:nvPr>
        </p:nvSpPr>
        <p:spPr>
          <a:xfrm>
            <a:off x="720200" y="190368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1" name="Google Shape;871;p24"/>
          <p:cNvSpPr txBox="1">
            <a:spLocks noGrp="1"/>
          </p:cNvSpPr>
          <p:nvPr>
            <p:ph type="subTitle" idx="5"/>
          </p:nvPr>
        </p:nvSpPr>
        <p:spPr>
          <a:xfrm>
            <a:off x="3491522" y="1903674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2" name="Google Shape;872;p24"/>
          <p:cNvSpPr txBox="1">
            <a:spLocks noGrp="1"/>
          </p:cNvSpPr>
          <p:nvPr>
            <p:ph type="subTitle" idx="6"/>
          </p:nvPr>
        </p:nvSpPr>
        <p:spPr>
          <a:xfrm>
            <a:off x="6272507" y="190368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873" name="Google Shape;873;p24"/>
          <p:cNvSpPr txBox="1">
            <a:spLocks noGrp="1"/>
          </p:cNvSpPr>
          <p:nvPr>
            <p:ph type="subTitle" idx="7"/>
          </p:nvPr>
        </p:nvSpPr>
        <p:spPr>
          <a:xfrm>
            <a:off x="860417" y="3238469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4" name="Google Shape;874;p24"/>
          <p:cNvSpPr txBox="1">
            <a:spLocks noGrp="1"/>
          </p:cNvSpPr>
          <p:nvPr>
            <p:ph type="subTitle" idx="8"/>
          </p:nvPr>
        </p:nvSpPr>
        <p:spPr>
          <a:xfrm>
            <a:off x="3631714" y="3238469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subTitle" idx="9"/>
          </p:nvPr>
        </p:nvSpPr>
        <p:spPr>
          <a:xfrm>
            <a:off x="6412723" y="3238469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6" name="Google Shape;876;p24"/>
          <p:cNvSpPr txBox="1">
            <a:spLocks noGrp="1"/>
          </p:cNvSpPr>
          <p:nvPr>
            <p:ph type="subTitle" idx="13"/>
          </p:nvPr>
        </p:nvSpPr>
        <p:spPr>
          <a:xfrm>
            <a:off x="860417" y="1605925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7" name="Google Shape;877;p24"/>
          <p:cNvSpPr txBox="1">
            <a:spLocks noGrp="1"/>
          </p:cNvSpPr>
          <p:nvPr>
            <p:ph type="subTitle" idx="14"/>
          </p:nvPr>
        </p:nvSpPr>
        <p:spPr>
          <a:xfrm>
            <a:off x="3631738" y="1605925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8" name="Google Shape;878;p24"/>
          <p:cNvSpPr txBox="1">
            <a:spLocks noGrp="1"/>
          </p:cNvSpPr>
          <p:nvPr>
            <p:ph type="subTitle" idx="15"/>
          </p:nvPr>
        </p:nvSpPr>
        <p:spPr>
          <a:xfrm>
            <a:off x="6412723" y="1605925"/>
            <a:ext cx="1870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879" name="Google Shape;879;p2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dk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5"/>
          <p:cNvGrpSpPr/>
          <p:nvPr/>
        </p:nvGrpSpPr>
        <p:grpSpPr>
          <a:xfrm>
            <a:off x="0" y="-167823"/>
            <a:ext cx="9540353" cy="5318803"/>
            <a:chOff x="0" y="-167823"/>
            <a:chExt cx="9540353" cy="5318803"/>
          </a:xfrm>
        </p:grpSpPr>
        <p:grpSp>
          <p:nvGrpSpPr>
            <p:cNvPr id="882" name="Google Shape;882;p25"/>
            <p:cNvGrpSpPr/>
            <p:nvPr/>
          </p:nvGrpSpPr>
          <p:grpSpPr>
            <a:xfrm rot="10800000" flipH="1">
              <a:off x="50" y="-7487"/>
              <a:ext cx="9143949" cy="5158468"/>
              <a:chOff x="267864" y="140547"/>
              <a:chExt cx="8608500" cy="4856400"/>
            </a:xfrm>
          </p:grpSpPr>
          <p:sp>
            <p:nvSpPr>
              <p:cNvPr id="883" name="Google Shape;883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" name="Google Shape;885;p25"/>
            <p:cNvSpPr/>
            <p:nvPr/>
          </p:nvSpPr>
          <p:spPr>
            <a:xfrm flipH="1">
              <a:off x="830916" y="3242301"/>
              <a:ext cx="1285784" cy="117507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25"/>
            <p:cNvSpPr/>
            <p:nvPr/>
          </p:nvSpPr>
          <p:spPr>
            <a:xfrm flipH="1">
              <a:off x="1889613" y="3645723"/>
              <a:ext cx="42513" cy="27434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25"/>
            <p:cNvSpPr/>
            <p:nvPr/>
          </p:nvSpPr>
          <p:spPr>
            <a:xfrm flipH="1">
              <a:off x="1951744" y="3743594"/>
              <a:ext cx="62198" cy="17452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25"/>
            <p:cNvSpPr/>
            <p:nvPr/>
          </p:nvSpPr>
          <p:spPr>
            <a:xfrm flipH="1">
              <a:off x="1878235" y="3765165"/>
              <a:ext cx="46631" cy="20733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25"/>
            <p:cNvSpPr/>
            <p:nvPr/>
          </p:nvSpPr>
          <p:spPr>
            <a:xfrm flipH="1">
              <a:off x="1785459" y="3710645"/>
              <a:ext cx="51099" cy="27434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5"/>
            <p:cNvSpPr/>
            <p:nvPr/>
          </p:nvSpPr>
          <p:spPr>
            <a:xfrm flipH="1">
              <a:off x="1810729" y="3637835"/>
              <a:ext cx="42303" cy="15358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5"/>
            <p:cNvSpPr/>
            <p:nvPr/>
          </p:nvSpPr>
          <p:spPr>
            <a:xfrm flipH="1">
              <a:off x="939934" y="4009634"/>
              <a:ext cx="60802" cy="24153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5"/>
            <p:cNvSpPr/>
            <p:nvPr/>
          </p:nvSpPr>
          <p:spPr>
            <a:xfrm flipH="1">
              <a:off x="1073967" y="3952531"/>
              <a:ext cx="61919" cy="17731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25"/>
            <p:cNvSpPr/>
            <p:nvPr/>
          </p:nvSpPr>
          <p:spPr>
            <a:xfrm flipH="1">
              <a:off x="1014629" y="3796649"/>
              <a:ext cx="52844" cy="25061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25"/>
            <p:cNvSpPr/>
            <p:nvPr/>
          </p:nvSpPr>
          <p:spPr>
            <a:xfrm flipH="1">
              <a:off x="914104" y="3892286"/>
              <a:ext cx="42583" cy="26736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5"/>
            <p:cNvSpPr/>
            <p:nvPr/>
          </p:nvSpPr>
          <p:spPr>
            <a:xfrm flipH="1">
              <a:off x="1069290" y="4115114"/>
              <a:ext cx="61989" cy="17731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5"/>
            <p:cNvSpPr/>
            <p:nvPr/>
          </p:nvSpPr>
          <p:spPr>
            <a:xfrm flipH="1">
              <a:off x="1171560" y="3877417"/>
              <a:ext cx="61780" cy="19337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5"/>
            <p:cNvSpPr/>
            <p:nvPr/>
          </p:nvSpPr>
          <p:spPr>
            <a:xfrm flipH="1">
              <a:off x="1102240" y="3802024"/>
              <a:ext cx="61291" cy="2143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5"/>
            <p:cNvSpPr/>
            <p:nvPr/>
          </p:nvSpPr>
          <p:spPr>
            <a:xfrm flipH="1">
              <a:off x="1213794" y="4072950"/>
              <a:ext cx="47120" cy="1835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5"/>
            <p:cNvSpPr/>
            <p:nvPr/>
          </p:nvSpPr>
          <p:spPr>
            <a:xfrm flipH="1">
              <a:off x="1190827" y="3948133"/>
              <a:ext cx="51309" cy="2652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5"/>
            <p:cNvSpPr/>
            <p:nvPr/>
          </p:nvSpPr>
          <p:spPr>
            <a:xfrm rot="6424425">
              <a:off x="560788" y="520449"/>
              <a:ext cx="1571302" cy="1604437"/>
            </a:xfrm>
            <a:custGeom>
              <a:avLst/>
              <a:gdLst/>
              <a:ahLst/>
              <a:cxnLst/>
              <a:rect l="l" t="t" r="r" b="b"/>
              <a:pathLst>
                <a:path w="39313" h="40142" extrusionOk="0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5"/>
            <p:cNvSpPr/>
            <p:nvPr/>
          </p:nvSpPr>
          <p:spPr>
            <a:xfrm rot="6424425">
              <a:off x="905758" y="726211"/>
              <a:ext cx="761410" cy="814809"/>
            </a:xfrm>
            <a:custGeom>
              <a:avLst/>
              <a:gdLst/>
              <a:ahLst/>
              <a:cxnLst/>
              <a:rect l="l" t="t" r="r" b="b"/>
              <a:pathLst>
                <a:path w="19050" h="20386" extrusionOk="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5"/>
            <p:cNvSpPr/>
            <p:nvPr/>
          </p:nvSpPr>
          <p:spPr>
            <a:xfrm rot="6424425">
              <a:off x="1801023" y="1596307"/>
              <a:ext cx="34693" cy="16707"/>
            </a:xfrm>
            <a:custGeom>
              <a:avLst/>
              <a:gdLst/>
              <a:ahLst/>
              <a:cxnLst/>
              <a:rect l="l" t="t" r="r" b="b"/>
              <a:pathLst>
                <a:path w="868" h="418" extrusionOk="0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5"/>
            <p:cNvSpPr/>
            <p:nvPr/>
          </p:nvSpPr>
          <p:spPr>
            <a:xfrm rot="6424425">
              <a:off x="1915572" y="1474929"/>
              <a:ext cx="37171" cy="13709"/>
            </a:xfrm>
            <a:custGeom>
              <a:avLst/>
              <a:gdLst/>
              <a:ahLst/>
              <a:cxnLst/>
              <a:rect l="l" t="t" r="r" b="b"/>
              <a:pathLst>
                <a:path w="930" h="343" extrusionOk="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5"/>
            <p:cNvSpPr/>
            <p:nvPr/>
          </p:nvSpPr>
          <p:spPr>
            <a:xfrm rot="6424425">
              <a:off x="1828308" y="1523519"/>
              <a:ext cx="36811" cy="15148"/>
            </a:xfrm>
            <a:custGeom>
              <a:avLst/>
              <a:gdLst/>
              <a:ahLst/>
              <a:cxnLst/>
              <a:rect l="l" t="t" r="r" b="b"/>
              <a:pathLst>
                <a:path w="921" h="379" extrusionOk="0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5"/>
            <p:cNvSpPr/>
            <p:nvPr/>
          </p:nvSpPr>
          <p:spPr>
            <a:xfrm rot="6424425">
              <a:off x="1455468" y="680410"/>
              <a:ext cx="36692" cy="25180"/>
            </a:xfrm>
            <a:custGeom>
              <a:avLst/>
              <a:gdLst/>
              <a:ahLst/>
              <a:cxnLst/>
              <a:rect l="l" t="t" r="r" b="b"/>
              <a:pathLst>
                <a:path w="918" h="630" extrusionOk="0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5"/>
            <p:cNvSpPr/>
            <p:nvPr/>
          </p:nvSpPr>
          <p:spPr>
            <a:xfrm rot="6424425">
              <a:off x="1363791" y="694914"/>
              <a:ext cx="28338" cy="24981"/>
            </a:xfrm>
            <a:custGeom>
              <a:avLst/>
              <a:gdLst/>
              <a:ahLst/>
              <a:cxnLst/>
              <a:rect l="l" t="t" r="r" b="b"/>
              <a:pathLst>
                <a:path w="709" h="625" extrusionOk="0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5"/>
            <p:cNvSpPr/>
            <p:nvPr/>
          </p:nvSpPr>
          <p:spPr>
            <a:xfrm rot="6424425">
              <a:off x="1420998" y="770505"/>
              <a:ext cx="40649" cy="19265"/>
            </a:xfrm>
            <a:custGeom>
              <a:avLst/>
              <a:gdLst/>
              <a:ahLst/>
              <a:cxnLst/>
              <a:rect l="l" t="t" r="r" b="b"/>
              <a:pathLst>
                <a:path w="1017" h="482" extrusionOk="0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5"/>
            <p:cNvSpPr/>
            <p:nvPr/>
          </p:nvSpPr>
          <p:spPr>
            <a:xfrm rot="6424425">
              <a:off x="1345582" y="780552"/>
              <a:ext cx="40009" cy="21144"/>
            </a:xfrm>
            <a:custGeom>
              <a:avLst/>
              <a:gdLst/>
              <a:ahLst/>
              <a:cxnLst/>
              <a:rect l="l" t="t" r="r" b="b"/>
              <a:pathLst>
                <a:path w="1001" h="529" extrusionOk="0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5"/>
            <p:cNvSpPr/>
            <p:nvPr/>
          </p:nvSpPr>
          <p:spPr>
            <a:xfrm rot="6424425">
              <a:off x="1150199" y="1617447"/>
              <a:ext cx="48802" cy="12390"/>
            </a:xfrm>
            <a:custGeom>
              <a:avLst/>
              <a:gdLst/>
              <a:ahLst/>
              <a:cxnLst/>
              <a:rect l="l" t="t" r="r" b="b"/>
              <a:pathLst>
                <a:path w="1221" h="310" extrusionOk="0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5"/>
            <p:cNvSpPr/>
            <p:nvPr/>
          </p:nvSpPr>
          <p:spPr>
            <a:xfrm rot="6424425">
              <a:off x="1100909" y="1626669"/>
              <a:ext cx="39889" cy="21943"/>
            </a:xfrm>
            <a:custGeom>
              <a:avLst/>
              <a:gdLst/>
              <a:ahLst/>
              <a:cxnLst/>
              <a:rect l="l" t="t" r="r" b="b"/>
              <a:pathLst>
                <a:path w="998" h="549" extrusionOk="0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5"/>
            <p:cNvSpPr/>
            <p:nvPr/>
          </p:nvSpPr>
          <p:spPr>
            <a:xfrm rot="6424425">
              <a:off x="1155827" y="1694865"/>
              <a:ext cx="33494" cy="20104"/>
            </a:xfrm>
            <a:custGeom>
              <a:avLst/>
              <a:gdLst/>
              <a:ahLst/>
              <a:cxnLst/>
              <a:rect l="l" t="t" r="r" b="b"/>
              <a:pathLst>
                <a:path w="838" h="503" extrusionOk="0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5"/>
            <p:cNvSpPr/>
            <p:nvPr/>
          </p:nvSpPr>
          <p:spPr>
            <a:xfrm rot="6424425">
              <a:off x="1757641" y="613776"/>
              <a:ext cx="136015" cy="139852"/>
            </a:xfrm>
            <a:custGeom>
              <a:avLst/>
              <a:gdLst/>
              <a:ahLst/>
              <a:cxnLst/>
              <a:rect l="l" t="t" r="r" b="b"/>
              <a:pathLst>
                <a:path w="3403" h="3499" extrusionOk="0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25"/>
            <p:cNvSpPr/>
            <p:nvPr/>
          </p:nvSpPr>
          <p:spPr>
            <a:xfrm rot="10147612" flipH="1">
              <a:off x="7228360" y="180121"/>
              <a:ext cx="1718616" cy="1765895"/>
            </a:xfrm>
            <a:custGeom>
              <a:avLst/>
              <a:gdLst/>
              <a:ahLst/>
              <a:cxnLst/>
              <a:rect l="l" t="t" r="r" b="b"/>
              <a:pathLst>
                <a:path w="32788" h="33690" extrusionOk="0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25"/>
            <p:cNvSpPr/>
            <p:nvPr/>
          </p:nvSpPr>
          <p:spPr>
            <a:xfrm rot="10147612" flipH="1">
              <a:off x="7191660" y="15706"/>
              <a:ext cx="2157915" cy="2228100"/>
            </a:xfrm>
            <a:custGeom>
              <a:avLst/>
              <a:gdLst/>
              <a:ahLst/>
              <a:cxnLst/>
              <a:rect l="l" t="t" r="r" b="b"/>
              <a:pathLst>
                <a:path w="41169" h="42508" extrusionOk="0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5"/>
            <p:cNvSpPr/>
            <p:nvPr/>
          </p:nvSpPr>
          <p:spPr>
            <a:xfrm flipH="1">
              <a:off x="7505959" y="4115899"/>
              <a:ext cx="169999" cy="702844"/>
            </a:xfrm>
            <a:custGeom>
              <a:avLst/>
              <a:gdLst/>
              <a:ahLst/>
              <a:cxnLst/>
              <a:rect l="l" t="t" r="r" b="b"/>
              <a:pathLst>
                <a:path w="3765" h="15566" extrusionOk="0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5"/>
            <p:cNvSpPr/>
            <p:nvPr/>
          </p:nvSpPr>
          <p:spPr>
            <a:xfrm flipH="1">
              <a:off x="7918048" y="4125492"/>
              <a:ext cx="454550" cy="676971"/>
            </a:xfrm>
            <a:custGeom>
              <a:avLst/>
              <a:gdLst/>
              <a:ahLst/>
              <a:cxnLst/>
              <a:rect l="l" t="t" r="r" b="b"/>
              <a:pathLst>
                <a:path w="10067" h="14993" extrusionOk="0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5"/>
            <p:cNvSpPr/>
            <p:nvPr/>
          </p:nvSpPr>
          <p:spPr>
            <a:xfrm flipH="1">
              <a:off x="7280960" y="3311751"/>
              <a:ext cx="781409" cy="292633"/>
            </a:xfrm>
            <a:custGeom>
              <a:avLst/>
              <a:gdLst/>
              <a:ahLst/>
              <a:cxnLst/>
              <a:rect l="l" t="t" r="r" b="b"/>
              <a:pathLst>
                <a:path w="17306" h="6481" extrusionOk="0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25"/>
            <p:cNvSpPr/>
            <p:nvPr/>
          </p:nvSpPr>
          <p:spPr>
            <a:xfrm flipH="1">
              <a:off x="7000885" y="3529110"/>
              <a:ext cx="524401" cy="466064"/>
            </a:xfrm>
            <a:custGeom>
              <a:avLst/>
              <a:gdLst/>
              <a:ahLst/>
              <a:cxnLst/>
              <a:rect l="l" t="t" r="r" b="b"/>
              <a:pathLst>
                <a:path w="11614" h="10322" extrusionOk="0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25"/>
            <p:cNvSpPr/>
            <p:nvPr/>
          </p:nvSpPr>
          <p:spPr>
            <a:xfrm flipH="1">
              <a:off x="7357135" y="2954016"/>
              <a:ext cx="499703" cy="1751646"/>
            </a:xfrm>
            <a:custGeom>
              <a:avLst/>
              <a:gdLst/>
              <a:ahLst/>
              <a:cxnLst/>
              <a:rect l="l" t="t" r="r" b="b"/>
              <a:pathLst>
                <a:path w="11067" h="38794" extrusionOk="0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5"/>
            <p:cNvSpPr/>
            <p:nvPr/>
          </p:nvSpPr>
          <p:spPr>
            <a:xfrm flipH="1">
              <a:off x="6797788" y="2423983"/>
              <a:ext cx="869773" cy="703657"/>
            </a:xfrm>
            <a:custGeom>
              <a:avLst/>
              <a:gdLst/>
              <a:ahLst/>
              <a:cxnLst/>
              <a:rect l="l" t="t" r="r" b="b"/>
              <a:pathLst>
                <a:path w="19263" h="15584" extrusionOk="0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5"/>
            <p:cNvSpPr/>
            <p:nvPr/>
          </p:nvSpPr>
          <p:spPr>
            <a:xfrm flipH="1">
              <a:off x="7652974" y="2915908"/>
              <a:ext cx="199980" cy="531219"/>
            </a:xfrm>
            <a:custGeom>
              <a:avLst/>
              <a:gdLst/>
              <a:ahLst/>
              <a:cxnLst/>
              <a:rect l="l" t="t" r="r" b="b"/>
              <a:pathLst>
                <a:path w="4429" h="11765" extrusionOk="0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5"/>
            <p:cNvSpPr/>
            <p:nvPr/>
          </p:nvSpPr>
          <p:spPr>
            <a:xfrm flipH="1">
              <a:off x="7836290" y="3730847"/>
              <a:ext cx="309656" cy="470354"/>
            </a:xfrm>
            <a:custGeom>
              <a:avLst/>
              <a:gdLst/>
              <a:ahLst/>
              <a:cxnLst/>
              <a:rect l="l" t="t" r="r" b="b"/>
              <a:pathLst>
                <a:path w="6858" h="10417" extrusionOk="0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5"/>
            <p:cNvSpPr/>
            <p:nvPr/>
          </p:nvSpPr>
          <p:spPr>
            <a:xfrm flipH="1">
              <a:off x="7301056" y="3642034"/>
              <a:ext cx="485886" cy="188150"/>
            </a:xfrm>
            <a:custGeom>
              <a:avLst/>
              <a:gdLst/>
              <a:ahLst/>
              <a:cxnLst/>
              <a:rect l="l" t="t" r="r" b="b"/>
              <a:pathLst>
                <a:path w="10761" h="4167" extrusionOk="0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5"/>
            <p:cNvSpPr/>
            <p:nvPr/>
          </p:nvSpPr>
          <p:spPr>
            <a:xfrm flipH="1">
              <a:off x="7408564" y="4204260"/>
              <a:ext cx="380184" cy="366051"/>
            </a:xfrm>
            <a:custGeom>
              <a:avLst/>
              <a:gdLst/>
              <a:ahLst/>
              <a:cxnLst/>
              <a:rect l="l" t="t" r="r" b="b"/>
              <a:pathLst>
                <a:path w="8420" h="8107" extrusionOk="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5"/>
            <p:cNvSpPr/>
            <p:nvPr/>
          </p:nvSpPr>
          <p:spPr>
            <a:xfrm flipH="1">
              <a:off x="7427034" y="2474463"/>
              <a:ext cx="179933" cy="509456"/>
            </a:xfrm>
            <a:custGeom>
              <a:avLst/>
              <a:gdLst/>
              <a:ahLst/>
              <a:cxnLst/>
              <a:rect l="l" t="t" r="r" b="b"/>
              <a:pathLst>
                <a:path w="3985" h="11283" extrusionOk="0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5"/>
            <p:cNvSpPr/>
            <p:nvPr/>
          </p:nvSpPr>
          <p:spPr>
            <a:xfrm flipH="1">
              <a:off x="7363009" y="2510719"/>
              <a:ext cx="52693" cy="458795"/>
            </a:xfrm>
            <a:custGeom>
              <a:avLst/>
              <a:gdLst/>
              <a:ahLst/>
              <a:cxnLst/>
              <a:rect l="l" t="t" r="r" b="b"/>
              <a:pathLst>
                <a:path w="1167" h="10161" extrusionOk="0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5"/>
            <p:cNvSpPr/>
            <p:nvPr/>
          </p:nvSpPr>
          <p:spPr>
            <a:xfrm flipH="1">
              <a:off x="7232519" y="2547066"/>
              <a:ext cx="161556" cy="436399"/>
            </a:xfrm>
            <a:custGeom>
              <a:avLst/>
              <a:gdLst/>
              <a:ahLst/>
              <a:cxnLst/>
              <a:rect l="l" t="t" r="r" b="b"/>
              <a:pathLst>
                <a:path w="3578" h="9665" extrusionOk="0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5"/>
            <p:cNvSpPr/>
            <p:nvPr/>
          </p:nvSpPr>
          <p:spPr>
            <a:xfrm flipH="1">
              <a:off x="7077691" y="2667801"/>
              <a:ext cx="315481" cy="347900"/>
            </a:xfrm>
            <a:custGeom>
              <a:avLst/>
              <a:gdLst/>
              <a:ahLst/>
              <a:cxnLst/>
              <a:rect l="l" t="t" r="r" b="b"/>
              <a:pathLst>
                <a:path w="6987" h="7705" extrusionOk="0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5"/>
            <p:cNvSpPr/>
            <p:nvPr/>
          </p:nvSpPr>
          <p:spPr>
            <a:xfrm flipH="1">
              <a:off x="6922006" y="3017138"/>
              <a:ext cx="420009" cy="68180"/>
            </a:xfrm>
            <a:custGeom>
              <a:avLst/>
              <a:gdLst/>
              <a:ahLst/>
              <a:cxnLst/>
              <a:rect l="l" t="t" r="r" b="b"/>
              <a:pathLst>
                <a:path w="9302" h="1510" extrusionOk="0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5"/>
            <p:cNvSpPr/>
            <p:nvPr/>
          </p:nvSpPr>
          <p:spPr>
            <a:xfrm flipH="1">
              <a:off x="6931127" y="2911213"/>
              <a:ext cx="353138" cy="69986"/>
            </a:xfrm>
            <a:custGeom>
              <a:avLst/>
              <a:gdLst/>
              <a:ahLst/>
              <a:cxnLst/>
              <a:rect l="l" t="t" r="r" b="b"/>
              <a:pathLst>
                <a:path w="7821" h="1550" extrusionOk="0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31" name="Google Shape;931;p25"/>
            <p:cNvGrpSpPr/>
            <p:nvPr/>
          </p:nvGrpSpPr>
          <p:grpSpPr>
            <a:xfrm flipH="1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32" name="Google Shape;932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34" name="Google Shape;934;p25"/>
          <p:cNvSpPr txBox="1">
            <a:spLocks noGrp="1"/>
          </p:cNvSpPr>
          <p:nvPr>
            <p:ph type="title"/>
          </p:nvPr>
        </p:nvSpPr>
        <p:spPr>
          <a:xfrm>
            <a:off x="1531975" y="966725"/>
            <a:ext cx="60801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935" name="Google Shape;935;p25"/>
          <p:cNvSpPr txBox="1">
            <a:spLocks noGrp="1"/>
          </p:cNvSpPr>
          <p:nvPr>
            <p:ph type="subTitle" idx="1"/>
          </p:nvPr>
        </p:nvSpPr>
        <p:spPr>
          <a:xfrm flipH="1">
            <a:off x="2410650" y="2335275"/>
            <a:ext cx="4322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6" name="Google Shape;936;p25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solidFill>
          <a:schemeClr val="dk1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26"/>
          <p:cNvGrpSpPr/>
          <p:nvPr/>
        </p:nvGrpSpPr>
        <p:grpSpPr>
          <a:xfrm>
            <a:off x="25" y="-10650"/>
            <a:ext cx="9143949" cy="5158468"/>
            <a:chOff x="267864" y="140547"/>
            <a:chExt cx="8608500" cy="4856400"/>
          </a:xfrm>
        </p:grpSpPr>
        <p:sp>
          <p:nvSpPr>
            <p:cNvPr id="939" name="Google Shape;939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1" name="Google Shape;941;p26"/>
          <p:cNvGrpSpPr/>
          <p:nvPr/>
        </p:nvGrpSpPr>
        <p:grpSpPr>
          <a:xfrm rot="10800000">
            <a:off x="50" y="-10650"/>
            <a:ext cx="9143949" cy="5158468"/>
            <a:chOff x="267864" y="140547"/>
            <a:chExt cx="8608500" cy="4856400"/>
          </a:xfrm>
        </p:grpSpPr>
        <p:sp>
          <p:nvSpPr>
            <p:cNvPr id="942" name="Google Shape;942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dk1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547969" y="108630"/>
            <a:ext cx="8473968" cy="4683296"/>
            <a:chOff x="547969" y="108630"/>
            <a:chExt cx="8473968" cy="4683296"/>
          </a:xfrm>
        </p:grpSpPr>
        <p:grpSp>
          <p:nvGrpSpPr>
            <p:cNvPr id="73" name="Google Shape;73;p3"/>
            <p:cNvGrpSpPr/>
            <p:nvPr/>
          </p:nvGrpSpPr>
          <p:grpSpPr>
            <a:xfrm>
              <a:off x="3827643" y="108630"/>
              <a:ext cx="2107903" cy="2129856"/>
              <a:chOff x="3284842" y="173313"/>
              <a:chExt cx="1814343" cy="1833238"/>
            </a:xfrm>
          </p:grpSpPr>
          <p:sp>
            <p:nvSpPr>
              <p:cNvPr id="74" name="Google Shape;74;p3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4" name="Google Shape;84;p3"/>
            <p:cNvSpPr/>
            <p:nvPr/>
          </p:nvSpPr>
          <p:spPr>
            <a:xfrm flipH="1">
              <a:off x="3400876" y="1064355"/>
              <a:ext cx="970221" cy="88667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3483149" y="164336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3584286" y="16002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3539512" y="1482650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3463659" y="1554815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3580757" y="172295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3657926" y="1543596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3605619" y="1486706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3689794" y="169113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3672464" y="1596956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547969" y="3927605"/>
              <a:ext cx="2256906" cy="864320"/>
            </a:xfrm>
            <a:custGeom>
              <a:avLst/>
              <a:gdLst/>
              <a:ahLst/>
              <a:cxnLst/>
              <a:rect l="l" t="t" r="r" b="b"/>
              <a:pathLst>
                <a:path w="32854" h="12582" extrusionOk="0">
                  <a:moveTo>
                    <a:pt x="31967" y="1"/>
                  </a:moveTo>
                  <a:cubicBezTo>
                    <a:pt x="31662" y="1"/>
                    <a:pt x="31334" y="46"/>
                    <a:pt x="31056" y="48"/>
                  </a:cubicBezTo>
                  <a:cubicBezTo>
                    <a:pt x="27365" y="98"/>
                    <a:pt x="23670" y="145"/>
                    <a:pt x="19980" y="194"/>
                  </a:cubicBezTo>
                  <a:cubicBezTo>
                    <a:pt x="15502" y="254"/>
                    <a:pt x="11020" y="311"/>
                    <a:pt x="6541" y="370"/>
                  </a:cubicBezTo>
                  <a:cubicBezTo>
                    <a:pt x="4362" y="401"/>
                    <a:pt x="2179" y="427"/>
                    <a:pt x="0" y="456"/>
                  </a:cubicBezTo>
                  <a:cubicBezTo>
                    <a:pt x="877" y="1151"/>
                    <a:pt x="871" y="2872"/>
                    <a:pt x="1146" y="3872"/>
                  </a:cubicBezTo>
                  <a:cubicBezTo>
                    <a:pt x="1465" y="5035"/>
                    <a:pt x="2103" y="5942"/>
                    <a:pt x="3193" y="6460"/>
                  </a:cubicBezTo>
                  <a:cubicBezTo>
                    <a:pt x="4810" y="7231"/>
                    <a:pt x="6644" y="7373"/>
                    <a:pt x="8362" y="7816"/>
                  </a:cubicBezTo>
                  <a:cubicBezTo>
                    <a:pt x="9432" y="8088"/>
                    <a:pt x="10525" y="8264"/>
                    <a:pt x="11581" y="8589"/>
                  </a:cubicBezTo>
                  <a:cubicBezTo>
                    <a:pt x="12631" y="8908"/>
                    <a:pt x="13461" y="9453"/>
                    <a:pt x="14398" y="10008"/>
                  </a:cubicBezTo>
                  <a:cubicBezTo>
                    <a:pt x="16495" y="11257"/>
                    <a:pt x="18834" y="12011"/>
                    <a:pt x="21246" y="12337"/>
                  </a:cubicBezTo>
                  <a:cubicBezTo>
                    <a:pt x="22134" y="12457"/>
                    <a:pt x="23082" y="12582"/>
                    <a:pt x="24019" y="12582"/>
                  </a:cubicBezTo>
                  <a:cubicBezTo>
                    <a:pt x="24923" y="12582"/>
                    <a:pt x="25818" y="12465"/>
                    <a:pt x="26640" y="12114"/>
                  </a:cubicBezTo>
                  <a:cubicBezTo>
                    <a:pt x="27458" y="11766"/>
                    <a:pt x="28120" y="11171"/>
                    <a:pt x="28558" y="10397"/>
                  </a:cubicBezTo>
                  <a:cubicBezTo>
                    <a:pt x="29159" y="9334"/>
                    <a:pt x="29016" y="8327"/>
                    <a:pt x="29169" y="7168"/>
                  </a:cubicBezTo>
                  <a:cubicBezTo>
                    <a:pt x="29518" y="4556"/>
                    <a:pt x="32853" y="3430"/>
                    <a:pt x="32740" y="510"/>
                  </a:cubicBezTo>
                  <a:cubicBezTo>
                    <a:pt x="32730" y="261"/>
                    <a:pt x="32727" y="157"/>
                    <a:pt x="32687" y="108"/>
                  </a:cubicBezTo>
                  <a:cubicBezTo>
                    <a:pt x="32644" y="51"/>
                    <a:pt x="32548" y="75"/>
                    <a:pt x="32335" y="31"/>
                  </a:cubicBezTo>
                  <a:cubicBezTo>
                    <a:pt x="32220" y="9"/>
                    <a:pt x="32095" y="1"/>
                    <a:pt x="3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5" name="Google Shape;95;p3"/>
            <p:cNvGrpSpPr/>
            <p:nvPr/>
          </p:nvGrpSpPr>
          <p:grpSpPr>
            <a:xfrm rot="-5400000">
              <a:off x="7695871" y="2795199"/>
              <a:ext cx="1528871" cy="1123261"/>
              <a:chOff x="1383046" y="3439748"/>
              <a:chExt cx="2493673" cy="1832101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avLst/>
                <a:gdLst/>
                <a:ahLst/>
                <a:cxnLst/>
                <a:rect l="l" t="t" r="r" b="b"/>
                <a:pathLst>
                  <a:path w="22061" h="12257" extrusionOk="0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avLst/>
                <a:gdLst/>
                <a:ahLst/>
                <a:cxnLst/>
                <a:rect l="l" t="t" r="r" b="b"/>
                <a:pathLst>
                  <a:path w="45810" h="26509" extrusionOk="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30954" extrusionOk="0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9" name="Google Shape;99;p3"/>
            <p:cNvSpPr/>
            <p:nvPr/>
          </p:nvSpPr>
          <p:spPr>
            <a:xfrm>
              <a:off x="1099175" y="3940477"/>
              <a:ext cx="409934" cy="317776"/>
            </a:xfrm>
            <a:custGeom>
              <a:avLst/>
              <a:gdLst/>
              <a:ahLst/>
              <a:cxnLst/>
              <a:rect l="l" t="t" r="r" b="b"/>
              <a:pathLst>
                <a:path w="8585" h="6655" extrusionOk="0">
                  <a:moveTo>
                    <a:pt x="10" y="1"/>
                  </a:moveTo>
                  <a:lnTo>
                    <a:pt x="0" y="176"/>
                  </a:lnTo>
                  <a:cubicBezTo>
                    <a:pt x="273" y="190"/>
                    <a:pt x="638" y="452"/>
                    <a:pt x="880" y="625"/>
                  </a:cubicBezTo>
                  <a:cubicBezTo>
                    <a:pt x="920" y="655"/>
                    <a:pt x="957" y="682"/>
                    <a:pt x="990" y="705"/>
                  </a:cubicBezTo>
                  <a:cubicBezTo>
                    <a:pt x="2107" y="1479"/>
                    <a:pt x="3173" y="2339"/>
                    <a:pt x="4203" y="3166"/>
                  </a:cubicBezTo>
                  <a:cubicBezTo>
                    <a:pt x="5250" y="4014"/>
                    <a:pt x="6242" y="4931"/>
                    <a:pt x="7199" y="5821"/>
                  </a:cubicBezTo>
                  <a:cubicBezTo>
                    <a:pt x="7226" y="5844"/>
                    <a:pt x="7273" y="5891"/>
                    <a:pt x="7329" y="5950"/>
                  </a:cubicBezTo>
                  <a:cubicBezTo>
                    <a:pt x="7757" y="6402"/>
                    <a:pt x="8033" y="6654"/>
                    <a:pt x="8206" y="6654"/>
                  </a:cubicBezTo>
                  <a:cubicBezTo>
                    <a:pt x="8220" y="6654"/>
                    <a:pt x="8236" y="6651"/>
                    <a:pt x="8249" y="6648"/>
                  </a:cubicBezTo>
                  <a:lnTo>
                    <a:pt x="8585" y="6552"/>
                  </a:lnTo>
                  <a:lnTo>
                    <a:pt x="8150" y="6459"/>
                  </a:lnTo>
                  <a:lnTo>
                    <a:pt x="8150" y="6462"/>
                  </a:lnTo>
                  <a:cubicBezTo>
                    <a:pt x="8033" y="6402"/>
                    <a:pt x="7801" y="6193"/>
                    <a:pt x="7455" y="5831"/>
                  </a:cubicBezTo>
                  <a:cubicBezTo>
                    <a:pt x="7395" y="5765"/>
                    <a:pt x="7346" y="5714"/>
                    <a:pt x="7319" y="5691"/>
                  </a:cubicBezTo>
                  <a:cubicBezTo>
                    <a:pt x="6359" y="4801"/>
                    <a:pt x="5365" y="3881"/>
                    <a:pt x="4313" y="3031"/>
                  </a:cubicBezTo>
                  <a:cubicBezTo>
                    <a:pt x="3280" y="2200"/>
                    <a:pt x="2213" y="1339"/>
                    <a:pt x="1090" y="559"/>
                  </a:cubicBezTo>
                  <a:cubicBezTo>
                    <a:pt x="1057" y="535"/>
                    <a:pt x="1020" y="512"/>
                    <a:pt x="980" y="482"/>
                  </a:cubicBezTo>
                  <a:cubicBezTo>
                    <a:pt x="725" y="296"/>
                    <a:pt x="333" y="17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10049" y="3901275"/>
              <a:ext cx="314482" cy="240564"/>
            </a:xfrm>
            <a:custGeom>
              <a:avLst/>
              <a:gdLst/>
              <a:ahLst/>
              <a:cxnLst/>
              <a:rect l="l" t="t" r="r" b="b"/>
              <a:pathLst>
                <a:path w="6586" h="5038" extrusionOk="0">
                  <a:moveTo>
                    <a:pt x="97" y="1"/>
                  </a:moveTo>
                  <a:lnTo>
                    <a:pt x="1" y="144"/>
                  </a:lnTo>
                  <a:lnTo>
                    <a:pt x="147" y="240"/>
                  </a:lnTo>
                  <a:lnTo>
                    <a:pt x="170" y="207"/>
                  </a:lnTo>
                  <a:cubicBezTo>
                    <a:pt x="502" y="327"/>
                    <a:pt x="778" y="523"/>
                    <a:pt x="1070" y="728"/>
                  </a:cubicBezTo>
                  <a:lnTo>
                    <a:pt x="1166" y="795"/>
                  </a:lnTo>
                  <a:cubicBezTo>
                    <a:pt x="2100" y="1452"/>
                    <a:pt x="3023" y="2160"/>
                    <a:pt x="3881" y="2831"/>
                  </a:cubicBezTo>
                  <a:cubicBezTo>
                    <a:pt x="4093" y="2994"/>
                    <a:pt x="4319" y="3157"/>
                    <a:pt x="4538" y="3313"/>
                  </a:cubicBezTo>
                  <a:cubicBezTo>
                    <a:pt x="4951" y="3608"/>
                    <a:pt x="5375" y="3915"/>
                    <a:pt x="5734" y="4257"/>
                  </a:cubicBezTo>
                  <a:cubicBezTo>
                    <a:pt x="5858" y="4373"/>
                    <a:pt x="5970" y="4502"/>
                    <a:pt x="6084" y="4629"/>
                  </a:cubicBezTo>
                  <a:cubicBezTo>
                    <a:pt x="6203" y="4769"/>
                    <a:pt x="6329" y="4911"/>
                    <a:pt x="6465" y="5037"/>
                  </a:cubicBezTo>
                  <a:lnTo>
                    <a:pt x="6585" y="4911"/>
                  </a:lnTo>
                  <a:cubicBezTo>
                    <a:pt x="6456" y="4788"/>
                    <a:pt x="6332" y="4649"/>
                    <a:pt x="6217" y="4516"/>
                  </a:cubicBezTo>
                  <a:cubicBezTo>
                    <a:pt x="6100" y="4386"/>
                    <a:pt x="5984" y="4250"/>
                    <a:pt x="5854" y="4127"/>
                  </a:cubicBezTo>
                  <a:cubicBezTo>
                    <a:pt x="5489" y="3781"/>
                    <a:pt x="5057" y="3469"/>
                    <a:pt x="4642" y="3170"/>
                  </a:cubicBezTo>
                  <a:cubicBezTo>
                    <a:pt x="4423" y="3014"/>
                    <a:pt x="4196" y="2851"/>
                    <a:pt x="3991" y="2691"/>
                  </a:cubicBezTo>
                  <a:cubicBezTo>
                    <a:pt x="3130" y="2021"/>
                    <a:pt x="2206" y="1310"/>
                    <a:pt x="1266" y="652"/>
                  </a:cubicBezTo>
                  <a:lnTo>
                    <a:pt x="1170" y="586"/>
                  </a:lnTo>
                  <a:cubicBezTo>
                    <a:pt x="851" y="359"/>
                    <a:pt x="545" y="144"/>
                    <a:pt x="160" y="20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215110" y="3946112"/>
              <a:ext cx="199308" cy="222372"/>
            </a:xfrm>
            <a:custGeom>
              <a:avLst/>
              <a:gdLst/>
              <a:ahLst/>
              <a:cxnLst/>
              <a:rect l="l" t="t" r="r" b="b"/>
              <a:pathLst>
                <a:path w="4174" h="4657" extrusionOk="0">
                  <a:moveTo>
                    <a:pt x="4132" y="0"/>
                  </a:moveTo>
                  <a:cubicBezTo>
                    <a:pt x="3806" y="0"/>
                    <a:pt x="3252" y="934"/>
                    <a:pt x="3227" y="979"/>
                  </a:cubicBezTo>
                  <a:cubicBezTo>
                    <a:pt x="2742" y="1583"/>
                    <a:pt x="2193" y="2215"/>
                    <a:pt x="1502" y="2956"/>
                  </a:cubicBezTo>
                  <a:cubicBezTo>
                    <a:pt x="1290" y="3181"/>
                    <a:pt x="1074" y="3407"/>
                    <a:pt x="858" y="3637"/>
                  </a:cubicBezTo>
                  <a:cubicBezTo>
                    <a:pt x="685" y="3816"/>
                    <a:pt x="516" y="3995"/>
                    <a:pt x="343" y="4175"/>
                  </a:cubicBezTo>
                  <a:cubicBezTo>
                    <a:pt x="317" y="4204"/>
                    <a:pt x="286" y="4235"/>
                    <a:pt x="254" y="4264"/>
                  </a:cubicBezTo>
                  <a:cubicBezTo>
                    <a:pt x="157" y="4357"/>
                    <a:pt x="44" y="4460"/>
                    <a:pt x="1" y="4607"/>
                  </a:cubicBezTo>
                  <a:lnTo>
                    <a:pt x="171" y="4656"/>
                  </a:lnTo>
                  <a:cubicBezTo>
                    <a:pt x="200" y="4557"/>
                    <a:pt x="286" y="4477"/>
                    <a:pt x="376" y="4391"/>
                  </a:cubicBezTo>
                  <a:cubicBezTo>
                    <a:pt x="410" y="4361"/>
                    <a:pt x="442" y="4328"/>
                    <a:pt x="473" y="4298"/>
                  </a:cubicBezTo>
                  <a:cubicBezTo>
                    <a:pt x="642" y="4115"/>
                    <a:pt x="815" y="3936"/>
                    <a:pt x="984" y="3756"/>
                  </a:cubicBezTo>
                  <a:cubicBezTo>
                    <a:pt x="1200" y="3531"/>
                    <a:pt x="1419" y="3301"/>
                    <a:pt x="1632" y="3075"/>
                  </a:cubicBezTo>
                  <a:cubicBezTo>
                    <a:pt x="2313" y="2344"/>
                    <a:pt x="2854" y="1723"/>
                    <a:pt x="3336" y="1125"/>
                  </a:cubicBezTo>
                  <a:lnTo>
                    <a:pt x="3383" y="1065"/>
                  </a:lnTo>
                  <a:lnTo>
                    <a:pt x="3326" y="1022"/>
                  </a:lnTo>
                  <a:lnTo>
                    <a:pt x="3389" y="1048"/>
                  </a:lnTo>
                  <a:cubicBezTo>
                    <a:pt x="3462" y="891"/>
                    <a:pt x="3980" y="174"/>
                    <a:pt x="4121" y="174"/>
                  </a:cubicBezTo>
                  <a:cubicBezTo>
                    <a:pt x="4123" y="174"/>
                    <a:pt x="4125" y="174"/>
                    <a:pt x="4127" y="175"/>
                  </a:cubicBezTo>
                  <a:lnTo>
                    <a:pt x="4173" y="6"/>
                  </a:lnTo>
                  <a:cubicBezTo>
                    <a:pt x="4160" y="2"/>
                    <a:pt x="4146" y="0"/>
                    <a:pt x="4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310465" y="4018357"/>
              <a:ext cx="171041" cy="206757"/>
            </a:xfrm>
            <a:custGeom>
              <a:avLst/>
              <a:gdLst/>
              <a:ahLst/>
              <a:cxnLst/>
              <a:rect l="l" t="t" r="r" b="b"/>
              <a:pathLst>
                <a:path w="3582" h="4330" extrusionOk="0">
                  <a:moveTo>
                    <a:pt x="3556" y="0"/>
                  </a:moveTo>
                  <a:lnTo>
                    <a:pt x="3379" y="24"/>
                  </a:lnTo>
                  <a:cubicBezTo>
                    <a:pt x="3392" y="130"/>
                    <a:pt x="3257" y="247"/>
                    <a:pt x="3147" y="339"/>
                  </a:cubicBezTo>
                  <a:cubicBezTo>
                    <a:pt x="3113" y="369"/>
                    <a:pt x="3080" y="396"/>
                    <a:pt x="3053" y="423"/>
                  </a:cubicBezTo>
                  <a:cubicBezTo>
                    <a:pt x="2502" y="957"/>
                    <a:pt x="1861" y="1592"/>
                    <a:pt x="1279" y="2269"/>
                  </a:cubicBezTo>
                  <a:cubicBezTo>
                    <a:pt x="881" y="2738"/>
                    <a:pt x="462" y="3240"/>
                    <a:pt x="153" y="3812"/>
                  </a:cubicBezTo>
                  <a:cubicBezTo>
                    <a:pt x="63" y="3974"/>
                    <a:pt x="0" y="4117"/>
                    <a:pt x="34" y="4330"/>
                  </a:cubicBezTo>
                  <a:lnTo>
                    <a:pt x="207" y="4299"/>
                  </a:lnTo>
                  <a:cubicBezTo>
                    <a:pt x="183" y="4154"/>
                    <a:pt x="216" y="4060"/>
                    <a:pt x="306" y="3898"/>
                  </a:cubicBezTo>
                  <a:cubicBezTo>
                    <a:pt x="609" y="3339"/>
                    <a:pt x="1020" y="2844"/>
                    <a:pt x="1412" y="2383"/>
                  </a:cubicBezTo>
                  <a:cubicBezTo>
                    <a:pt x="1990" y="1711"/>
                    <a:pt x="2628" y="1081"/>
                    <a:pt x="3177" y="549"/>
                  </a:cubicBezTo>
                  <a:cubicBezTo>
                    <a:pt x="3200" y="526"/>
                    <a:pt x="3229" y="503"/>
                    <a:pt x="3260" y="472"/>
                  </a:cubicBezTo>
                  <a:cubicBezTo>
                    <a:pt x="3396" y="359"/>
                    <a:pt x="3582" y="204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 flipH="1">
            <a:off x="1839400" y="2585050"/>
            <a:ext cx="5465100" cy="124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 flipH="1">
            <a:off x="2091125" y="3862241"/>
            <a:ext cx="49617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61275" y="1600108"/>
            <a:ext cx="2021400" cy="10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15" name="Google Shape;115;p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8" name="Google Shape;118;p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662450" y="781453"/>
            <a:ext cx="3768600" cy="12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ubTitle" idx="1"/>
          </p:nvPr>
        </p:nvSpPr>
        <p:spPr>
          <a:xfrm flipH="1">
            <a:off x="721350" y="2450975"/>
            <a:ext cx="6042900" cy="18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4"/>
          <p:cNvSpPr/>
          <p:nvPr/>
        </p:nvSpPr>
        <p:spPr>
          <a:xfrm rot="10800000">
            <a:off x="1669222" y="720987"/>
            <a:ext cx="1516943" cy="1386324"/>
          </a:xfrm>
          <a:custGeom>
            <a:avLst/>
            <a:gdLst/>
            <a:ahLst/>
            <a:cxnLst/>
            <a:rect l="l" t="t" r="r" b="b"/>
            <a:pathLst>
              <a:path w="18419" h="16833" extrusionOk="0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10800000">
            <a:off x="2940291" y="1666462"/>
            <a:ext cx="54697" cy="35297"/>
          </a:xfrm>
          <a:custGeom>
            <a:avLst/>
            <a:gdLst/>
            <a:ahLst/>
            <a:cxnLst/>
            <a:rect l="l" t="t" r="r" b="b"/>
            <a:pathLst>
              <a:path w="609" h="393" extrusionOk="0">
                <a:moveTo>
                  <a:pt x="293" y="1"/>
                </a:moveTo>
                <a:cubicBezTo>
                  <a:pt x="177" y="1"/>
                  <a:pt x="24" y="90"/>
                  <a:pt x="14" y="213"/>
                </a:cubicBezTo>
                <a:cubicBezTo>
                  <a:pt x="1" y="349"/>
                  <a:pt x="147" y="392"/>
                  <a:pt x="250" y="392"/>
                </a:cubicBezTo>
                <a:lnTo>
                  <a:pt x="316" y="392"/>
                </a:lnTo>
                <a:cubicBezTo>
                  <a:pt x="433" y="392"/>
                  <a:pt x="586" y="303"/>
                  <a:pt x="595" y="180"/>
                </a:cubicBezTo>
                <a:cubicBezTo>
                  <a:pt x="609" y="44"/>
                  <a:pt x="463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"/>
          <p:cNvSpPr/>
          <p:nvPr/>
        </p:nvSpPr>
        <p:spPr>
          <a:xfrm rot="10800000">
            <a:off x="3020228" y="1553382"/>
            <a:ext cx="80025" cy="22454"/>
          </a:xfrm>
          <a:custGeom>
            <a:avLst/>
            <a:gdLst/>
            <a:ahLst/>
            <a:cxnLst/>
            <a:rect l="l" t="t" r="r" b="b"/>
            <a:pathLst>
              <a:path w="891" h="250" extrusionOk="0">
                <a:moveTo>
                  <a:pt x="548" y="1"/>
                </a:moveTo>
                <a:cubicBezTo>
                  <a:pt x="382" y="1"/>
                  <a:pt x="0" y="249"/>
                  <a:pt x="343" y="249"/>
                </a:cubicBezTo>
                <a:cubicBezTo>
                  <a:pt x="508" y="249"/>
                  <a:pt x="890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4"/>
          <p:cNvSpPr/>
          <p:nvPr/>
        </p:nvSpPr>
        <p:spPr>
          <a:xfrm rot="10800000">
            <a:off x="2925651" y="1521408"/>
            <a:ext cx="59996" cy="26675"/>
          </a:xfrm>
          <a:custGeom>
            <a:avLst/>
            <a:gdLst/>
            <a:ahLst/>
            <a:cxnLst/>
            <a:rect l="l" t="t" r="r" b="b"/>
            <a:pathLst>
              <a:path w="668" h="297" extrusionOk="0">
                <a:moveTo>
                  <a:pt x="399" y="0"/>
                </a:moveTo>
                <a:cubicBezTo>
                  <a:pt x="286" y="0"/>
                  <a:pt x="129" y="37"/>
                  <a:pt x="63" y="140"/>
                </a:cubicBezTo>
                <a:cubicBezTo>
                  <a:pt x="0" y="243"/>
                  <a:pt x="116" y="296"/>
                  <a:pt x="203" y="296"/>
                </a:cubicBezTo>
                <a:lnTo>
                  <a:pt x="269" y="296"/>
                </a:lnTo>
                <a:cubicBezTo>
                  <a:pt x="382" y="296"/>
                  <a:pt x="538" y="259"/>
                  <a:pt x="605" y="157"/>
                </a:cubicBezTo>
                <a:cubicBezTo>
                  <a:pt x="668" y="57"/>
                  <a:pt x="551" y="0"/>
                  <a:pt x="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4"/>
          <p:cNvSpPr/>
          <p:nvPr/>
        </p:nvSpPr>
        <p:spPr>
          <a:xfrm rot="10800000">
            <a:off x="2806285" y="1582932"/>
            <a:ext cx="65745" cy="35297"/>
          </a:xfrm>
          <a:custGeom>
            <a:avLst/>
            <a:gdLst/>
            <a:ahLst/>
            <a:cxnLst/>
            <a:rect l="l" t="t" r="r" b="b"/>
            <a:pathLst>
              <a:path w="732" h="393" extrusionOk="0">
                <a:moveTo>
                  <a:pt x="386" y="1"/>
                </a:moveTo>
                <a:cubicBezTo>
                  <a:pt x="91" y="1"/>
                  <a:pt x="1" y="393"/>
                  <a:pt x="346" y="393"/>
                </a:cubicBezTo>
                <a:cubicBezTo>
                  <a:pt x="645" y="393"/>
                  <a:pt x="732" y="1"/>
                  <a:pt x="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4"/>
          <p:cNvSpPr/>
          <p:nvPr/>
        </p:nvSpPr>
        <p:spPr>
          <a:xfrm rot="10800000">
            <a:off x="2838799" y="1692149"/>
            <a:ext cx="54428" cy="19759"/>
          </a:xfrm>
          <a:custGeom>
            <a:avLst/>
            <a:gdLst/>
            <a:ahLst/>
            <a:cxnLst/>
            <a:rect l="l" t="t" r="r" b="b"/>
            <a:pathLst>
              <a:path w="606" h="220" extrusionOk="0">
                <a:moveTo>
                  <a:pt x="433" y="1"/>
                </a:moveTo>
                <a:cubicBezTo>
                  <a:pt x="310" y="1"/>
                  <a:pt x="177" y="27"/>
                  <a:pt x="74" y="97"/>
                </a:cubicBezTo>
                <a:cubicBezTo>
                  <a:pt x="1" y="150"/>
                  <a:pt x="1" y="220"/>
                  <a:pt x="107" y="220"/>
                </a:cubicBezTo>
                <a:lnTo>
                  <a:pt x="174" y="220"/>
                </a:lnTo>
                <a:cubicBezTo>
                  <a:pt x="296" y="220"/>
                  <a:pt x="429" y="194"/>
                  <a:pt x="532" y="124"/>
                </a:cubicBezTo>
                <a:cubicBezTo>
                  <a:pt x="606" y="70"/>
                  <a:pt x="606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"/>
          <p:cNvSpPr/>
          <p:nvPr/>
        </p:nvSpPr>
        <p:spPr>
          <a:xfrm rot="10800000">
            <a:off x="1718429" y="1202469"/>
            <a:ext cx="78229" cy="31076"/>
          </a:xfrm>
          <a:custGeom>
            <a:avLst/>
            <a:gdLst/>
            <a:ahLst/>
            <a:cxnLst/>
            <a:rect l="l" t="t" r="r" b="b"/>
            <a:pathLst>
              <a:path w="871" h="346" extrusionOk="0">
                <a:moveTo>
                  <a:pt x="529" y="0"/>
                </a:moveTo>
                <a:cubicBezTo>
                  <a:pt x="300" y="0"/>
                  <a:pt x="1" y="345"/>
                  <a:pt x="343" y="345"/>
                </a:cubicBezTo>
                <a:cubicBezTo>
                  <a:pt x="572" y="345"/>
                  <a:pt x="871" y="0"/>
                  <a:pt x="5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4"/>
          <p:cNvSpPr/>
          <p:nvPr/>
        </p:nvSpPr>
        <p:spPr>
          <a:xfrm rot="10800000">
            <a:off x="1890877" y="1284202"/>
            <a:ext cx="79666" cy="22813"/>
          </a:xfrm>
          <a:custGeom>
            <a:avLst/>
            <a:gdLst/>
            <a:ahLst/>
            <a:cxnLst/>
            <a:rect l="l" t="t" r="r" b="b"/>
            <a:pathLst>
              <a:path w="887" h="254" extrusionOk="0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5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4"/>
          <p:cNvSpPr/>
          <p:nvPr/>
        </p:nvSpPr>
        <p:spPr>
          <a:xfrm rot="10800000">
            <a:off x="1814532" y="1475332"/>
            <a:ext cx="67990" cy="32244"/>
          </a:xfrm>
          <a:custGeom>
            <a:avLst/>
            <a:gdLst/>
            <a:ahLst/>
            <a:cxnLst/>
            <a:rect l="l" t="t" r="r" b="b"/>
            <a:pathLst>
              <a:path w="757" h="359" extrusionOk="0">
                <a:moveTo>
                  <a:pt x="424" y="0"/>
                </a:moveTo>
                <a:cubicBezTo>
                  <a:pt x="333" y="0"/>
                  <a:pt x="238" y="26"/>
                  <a:pt x="180" y="84"/>
                </a:cubicBezTo>
                <a:lnTo>
                  <a:pt x="149" y="115"/>
                </a:lnTo>
                <a:cubicBezTo>
                  <a:pt x="0" y="263"/>
                  <a:pt x="161" y="359"/>
                  <a:pt x="336" y="359"/>
                </a:cubicBezTo>
                <a:cubicBezTo>
                  <a:pt x="426" y="359"/>
                  <a:pt x="521" y="334"/>
                  <a:pt x="578" y="277"/>
                </a:cubicBezTo>
                <a:cubicBezTo>
                  <a:pt x="588" y="264"/>
                  <a:pt x="598" y="254"/>
                  <a:pt x="608" y="244"/>
                </a:cubicBezTo>
                <a:cubicBezTo>
                  <a:pt x="756" y="95"/>
                  <a:pt x="598" y="0"/>
                  <a:pt x="4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4"/>
          <p:cNvSpPr/>
          <p:nvPr/>
        </p:nvSpPr>
        <p:spPr>
          <a:xfrm rot="10800000">
            <a:off x="1685197" y="1350128"/>
            <a:ext cx="54787" cy="34399"/>
          </a:xfrm>
          <a:custGeom>
            <a:avLst/>
            <a:gdLst/>
            <a:ahLst/>
            <a:cxnLst/>
            <a:rect l="l" t="t" r="r" b="b"/>
            <a:pathLst>
              <a:path w="610" h="383" extrusionOk="0">
                <a:moveTo>
                  <a:pt x="293" y="0"/>
                </a:moveTo>
                <a:cubicBezTo>
                  <a:pt x="180" y="0"/>
                  <a:pt x="25" y="86"/>
                  <a:pt x="14" y="209"/>
                </a:cubicBezTo>
                <a:cubicBezTo>
                  <a:pt x="1" y="342"/>
                  <a:pt x="147" y="382"/>
                  <a:pt x="250" y="382"/>
                </a:cubicBezTo>
                <a:lnTo>
                  <a:pt x="316" y="382"/>
                </a:lnTo>
                <a:cubicBezTo>
                  <a:pt x="430" y="382"/>
                  <a:pt x="583" y="296"/>
                  <a:pt x="595" y="173"/>
                </a:cubicBezTo>
                <a:cubicBezTo>
                  <a:pt x="609" y="40"/>
                  <a:pt x="463" y="0"/>
                  <a:pt x="3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4"/>
          <p:cNvSpPr/>
          <p:nvPr/>
        </p:nvSpPr>
        <p:spPr>
          <a:xfrm rot="10800000">
            <a:off x="1884859" y="1075019"/>
            <a:ext cx="79756" cy="22813"/>
          </a:xfrm>
          <a:custGeom>
            <a:avLst/>
            <a:gdLst/>
            <a:ahLst/>
            <a:cxnLst/>
            <a:rect l="l" t="t" r="r" b="b"/>
            <a:pathLst>
              <a:path w="888" h="254" extrusionOk="0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8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4"/>
          <p:cNvSpPr/>
          <p:nvPr/>
        </p:nvSpPr>
        <p:spPr>
          <a:xfrm rot="10800000">
            <a:off x="2016440" y="1378779"/>
            <a:ext cx="79486" cy="24879"/>
          </a:xfrm>
          <a:custGeom>
            <a:avLst/>
            <a:gdLst/>
            <a:ahLst/>
            <a:cxnLst/>
            <a:rect l="l" t="t" r="r" b="b"/>
            <a:pathLst>
              <a:path w="885" h="277" extrusionOk="0">
                <a:moveTo>
                  <a:pt x="542" y="0"/>
                </a:moveTo>
                <a:cubicBezTo>
                  <a:pt x="360" y="0"/>
                  <a:pt x="1" y="276"/>
                  <a:pt x="340" y="276"/>
                </a:cubicBezTo>
                <a:cubicBezTo>
                  <a:pt x="526" y="276"/>
                  <a:pt x="884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4"/>
          <p:cNvSpPr/>
          <p:nvPr/>
        </p:nvSpPr>
        <p:spPr>
          <a:xfrm rot="10800000">
            <a:off x="1927252" y="1473086"/>
            <a:ext cx="78858" cy="27573"/>
          </a:xfrm>
          <a:custGeom>
            <a:avLst/>
            <a:gdLst/>
            <a:ahLst/>
            <a:cxnLst/>
            <a:rect l="l" t="t" r="r" b="b"/>
            <a:pathLst>
              <a:path w="878" h="307" extrusionOk="0">
                <a:moveTo>
                  <a:pt x="536" y="1"/>
                </a:moveTo>
                <a:cubicBezTo>
                  <a:pt x="332" y="1"/>
                  <a:pt x="1" y="306"/>
                  <a:pt x="343" y="306"/>
                </a:cubicBezTo>
                <a:cubicBezTo>
                  <a:pt x="545" y="306"/>
                  <a:pt x="878" y="1"/>
                  <a:pt x="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4"/>
          <p:cNvSpPr/>
          <p:nvPr/>
        </p:nvSpPr>
        <p:spPr>
          <a:xfrm rot="10800000">
            <a:off x="2070778" y="1128460"/>
            <a:ext cx="60625" cy="23621"/>
          </a:xfrm>
          <a:custGeom>
            <a:avLst/>
            <a:gdLst/>
            <a:ahLst/>
            <a:cxnLst/>
            <a:rect l="l" t="t" r="r" b="b"/>
            <a:pathLst>
              <a:path w="675" h="263" extrusionOk="0">
                <a:moveTo>
                  <a:pt x="406" y="0"/>
                </a:moveTo>
                <a:cubicBezTo>
                  <a:pt x="296" y="0"/>
                  <a:pt x="140" y="36"/>
                  <a:pt x="70" y="133"/>
                </a:cubicBezTo>
                <a:cubicBezTo>
                  <a:pt x="0" y="229"/>
                  <a:pt x="130" y="263"/>
                  <a:pt x="203" y="263"/>
                </a:cubicBezTo>
                <a:lnTo>
                  <a:pt x="269" y="263"/>
                </a:lnTo>
                <a:cubicBezTo>
                  <a:pt x="379" y="263"/>
                  <a:pt x="535" y="223"/>
                  <a:pt x="605" y="130"/>
                </a:cubicBezTo>
                <a:cubicBezTo>
                  <a:pt x="675" y="33"/>
                  <a:pt x="545" y="0"/>
                  <a:pt x="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"/>
          <p:cNvSpPr/>
          <p:nvPr/>
        </p:nvSpPr>
        <p:spPr>
          <a:xfrm rot="10800000">
            <a:off x="2041229" y="1278544"/>
            <a:ext cx="66014" cy="34130"/>
          </a:xfrm>
          <a:custGeom>
            <a:avLst/>
            <a:gdLst/>
            <a:ahLst/>
            <a:cxnLst/>
            <a:rect l="l" t="t" r="r" b="b"/>
            <a:pathLst>
              <a:path w="735" h="380" extrusionOk="0">
                <a:moveTo>
                  <a:pt x="389" y="1"/>
                </a:moveTo>
                <a:cubicBezTo>
                  <a:pt x="97" y="1"/>
                  <a:pt x="0" y="380"/>
                  <a:pt x="346" y="380"/>
                </a:cubicBezTo>
                <a:cubicBezTo>
                  <a:pt x="638" y="380"/>
                  <a:pt x="735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"/>
          <p:cNvSpPr/>
          <p:nvPr/>
        </p:nvSpPr>
        <p:spPr>
          <a:xfrm rot="652318">
            <a:off x="6616013" y="3514011"/>
            <a:ext cx="1308113" cy="1344099"/>
          </a:xfrm>
          <a:custGeom>
            <a:avLst/>
            <a:gdLst/>
            <a:ahLst/>
            <a:cxnLst/>
            <a:rect l="l" t="t" r="r" b="b"/>
            <a:pathLst>
              <a:path w="32788" h="33690" extrusionOk="0">
                <a:moveTo>
                  <a:pt x="11724" y="0"/>
                </a:moveTo>
                <a:cubicBezTo>
                  <a:pt x="10869" y="0"/>
                  <a:pt x="10018" y="148"/>
                  <a:pt x="9236" y="517"/>
                </a:cubicBezTo>
                <a:cubicBezTo>
                  <a:pt x="8685" y="776"/>
                  <a:pt x="8392" y="1041"/>
                  <a:pt x="8316" y="1676"/>
                </a:cubicBezTo>
                <a:cubicBezTo>
                  <a:pt x="8180" y="2815"/>
                  <a:pt x="8366" y="3959"/>
                  <a:pt x="8571" y="5081"/>
                </a:cubicBezTo>
                <a:cubicBezTo>
                  <a:pt x="8874" y="6722"/>
                  <a:pt x="9748" y="8197"/>
                  <a:pt x="10063" y="9819"/>
                </a:cubicBezTo>
                <a:cubicBezTo>
                  <a:pt x="10246" y="10746"/>
                  <a:pt x="10359" y="11693"/>
                  <a:pt x="10522" y="12626"/>
                </a:cubicBezTo>
                <a:cubicBezTo>
                  <a:pt x="10748" y="13932"/>
                  <a:pt x="10871" y="15234"/>
                  <a:pt x="10545" y="16529"/>
                </a:cubicBezTo>
                <a:cubicBezTo>
                  <a:pt x="10226" y="17792"/>
                  <a:pt x="9712" y="18991"/>
                  <a:pt x="8851" y="19988"/>
                </a:cubicBezTo>
                <a:cubicBezTo>
                  <a:pt x="8312" y="20609"/>
                  <a:pt x="7615" y="21028"/>
                  <a:pt x="6987" y="21549"/>
                </a:cubicBezTo>
                <a:cubicBezTo>
                  <a:pt x="6369" y="22061"/>
                  <a:pt x="5751" y="22536"/>
                  <a:pt x="5100" y="23004"/>
                </a:cubicBezTo>
                <a:cubicBezTo>
                  <a:pt x="4243" y="23622"/>
                  <a:pt x="3396" y="24297"/>
                  <a:pt x="2691" y="25091"/>
                </a:cubicBezTo>
                <a:cubicBezTo>
                  <a:pt x="2137" y="25712"/>
                  <a:pt x="1731" y="26427"/>
                  <a:pt x="1270" y="27118"/>
                </a:cubicBezTo>
                <a:cubicBezTo>
                  <a:pt x="884" y="27699"/>
                  <a:pt x="449" y="28290"/>
                  <a:pt x="233" y="28968"/>
                </a:cubicBezTo>
                <a:cubicBezTo>
                  <a:pt x="0" y="29702"/>
                  <a:pt x="137" y="30383"/>
                  <a:pt x="273" y="31117"/>
                </a:cubicBezTo>
                <a:cubicBezTo>
                  <a:pt x="366" y="31606"/>
                  <a:pt x="389" y="31911"/>
                  <a:pt x="645" y="32290"/>
                </a:cubicBezTo>
                <a:cubicBezTo>
                  <a:pt x="828" y="32954"/>
                  <a:pt x="1443" y="33320"/>
                  <a:pt x="1691" y="33483"/>
                </a:cubicBezTo>
                <a:cubicBezTo>
                  <a:pt x="1934" y="33639"/>
                  <a:pt x="2145" y="33689"/>
                  <a:pt x="2360" y="33689"/>
                </a:cubicBezTo>
                <a:cubicBezTo>
                  <a:pt x="2589" y="33689"/>
                  <a:pt x="2824" y="33632"/>
                  <a:pt x="3110" y="33586"/>
                </a:cubicBezTo>
                <a:cubicBezTo>
                  <a:pt x="3652" y="33496"/>
                  <a:pt x="4286" y="33516"/>
                  <a:pt x="4704" y="33118"/>
                </a:cubicBezTo>
                <a:cubicBezTo>
                  <a:pt x="5306" y="32543"/>
                  <a:pt x="5920" y="31832"/>
                  <a:pt x="6429" y="31171"/>
                </a:cubicBezTo>
                <a:cubicBezTo>
                  <a:pt x="6841" y="30626"/>
                  <a:pt x="7156" y="29998"/>
                  <a:pt x="7702" y="29566"/>
                </a:cubicBezTo>
                <a:cubicBezTo>
                  <a:pt x="8021" y="29310"/>
                  <a:pt x="8392" y="29121"/>
                  <a:pt x="8738" y="28901"/>
                </a:cubicBezTo>
                <a:cubicBezTo>
                  <a:pt x="9814" y="28224"/>
                  <a:pt x="10798" y="27696"/>
                  <a:pt x="12050" y="27367"/>
                </a:cubicBezTo>
                <a:cubicBezTo>
                  <a:pt x="13186" y="27068"/>
                  <a:pt x="14372" y="26951"/>
                  <a:pt x="15528" y="26755"/>
                </a:cubicBezTo>
                <a:cubicBezTo>
                  <a:pt x="16773" y="26546"/>
                  <a:pt x="18079" y="26380"/>
                  <a:pt x="19356" y="26380"/>
                </a:cubicBezTo>
                <a:cubicBezTo>
                  <a:pt x="19561" y="26380"/>
                  <a:pt x="19766" y="26384"/>
                  <a:pt x="19970" y="26393"/>
                </a:cubicBezTo>
                <a:cubicBezTo>
                  <a:pt x="21000" y="26442"/>
                  <a:pt x="22014" y="26522"/>
                  <a:pt x="23039" y="26522"/>
                </a:cubicBezTo>
                <a:cubicBezTo>
                  <a:pt x="23406" y="26522"/>
                  <a:pt x="23775" y="26512"/>
                  <a:pt x="24146" y="26486"/>
                </a:cubicBezTo>
                <a:cubicBezTo>
                  <a:pt x="25508" y="26393"/>
                  <a:pt x="26880" y="26068"/>
                  <a:pt x="28226" y="25845"/>
                </a:cubicBezTo>
                <a:cubicBezTo>
                  <a:pt x="29740" y="25596"/>
                  <a:pt x="32698" y="25726"/>
                  <a:pt x="32764" y="23579"/>
                </a:cubicBezTo>
                <a:cubicBezTo>
                  <a:pt x="32787" y="22862"/>
                  <a:pt x="32538" y="22091"/>
                  <a:pt x="32425" y="21387"/>
                </a:cubicBezTo>
                <a:cubicBezTo>
                  <a:pt x="32376" y="21065"/>
                  <a:pt x="32339" y="20729"/>
                  <a:pt x="32272" y="20410"/>
                </a:cubicBezTo>
                <a:cubicBezTo>
                  <a:pt x="32037" y="19271"/>
                  <a:pt x="31724" y="18168"/>
                  <a:pt x="31531" y="17012"/>
                </a:cubicBezTo>
                <a:cubicBezTo>
                  <a:pt x="31186" y="14935"/>
                  <a:pt x="30741" y="12832"/>
                  <a:pt x="30701" y="10729"/>
                </a:cubicBezTo>
                <a:cubicBezTo>
                  <a:pt x="30681" y="9809"/>
                  <a:pt x="30704" y="8939"/>
                  <a:pt x="30555" y="8035"/>
                </a:cubicBezTo>
                <a:cubicBezTo>
                  <a:pt x="30372" y="6926"/>
                  <a:pt x="30073" y="5852"/>
                  <a:pt x="29847" y="4753"/>
                </a:cubicBezTo>
                <a:cubicBezTo>
                  <a:pt x="29674" y="3905"/>
                  <a:pt x="29199" y="2740"/>
                  <a:pt x="28558" y="2131"/>
                </a:cubicBezTo>
                <a:cubicBezTo>
                  <a:pt x="28079" y="1674"/>
                  <a:pt x="27559" y="1534"/>
                  <a:pt x="27012" y="1534"/>
                </a:cubicBezTo>
                <a:cubicBezTo>
                  <a:pt x="26423" y="1534"/>
                  <a:pt x="25804" y="1697"/>
                  <a:pt x="25173" y="1803"/>
                </a:cubicBezTo>
                <a:cubicBezTo>
                  <a:pt x="24171" y="1968"/>
                  <a:pt x="22984" y="2340"/>
                  <a:pt x="21924" y="2340"/>
                </a:cubicBezTo>
                <a:cubicBezTo>
                  <a:pt x="21705" y="2340"/>
                  <a:pt x="21491" y="2325"/>
                  <a:pt x="21286" y="2287"/>
                </a:cubicBezTo>
                <a:cubicBezTo>
                  <a:pt x="19858" y="2032"/>
                  <a:pt x="18383" y="1739"/>
                  <a:pt x="17003" y="1291"/>
                </a:cubicBezTo>
                <a:cubicBezTo>
                  <a:pt x="15804" y="902"/>
                  <a:pt x="14642" y="411"/>
                  <a:pt x="13402" y="171"/>
                </a:cubicBezTo>
                <a:cubicBezTo>
                  <a:pt x="12853" y="64"/>
                  <a:pt x="12288" y="0"/>
                  <a:pt x="11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"/>
          <p:cNvSpPr/>
          <p:nvPr/>
        </p:nvSpPr>
        <p:spPr>
          <a:xfrm rot="652318">
            <a:off x="6588083" y="3287346"/>
            <a:ext cx="1642482" cy="1695903"/>
          </a:xfrm>
          <a:custGeom>
            <a:avLst/>
            <a:gdLst/>
            <a:ahLst/>
            <a:cxnLst/>
            <a:rect l="l" t="t" r="r" b="b"/>
            <a:pathLst>
              <a:path w="41169" h="42508" extrusionOk="0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4"/>
          <p:cNvSpPr/>
          <p:nvPr/>
        </p:nvSpPr>
        <p:spPr>
          <a:xfrm rot="-10446172" flipH="1">
            <a:off x="7564148" y="2964392"/>
            <a:ext cx="1309677" cy="1989220"/>
          </a:xfrm>
          <a:custGeom>
            <a:avLst/>
            <a:gdLst/>
            <a:ahLst/>
            <a:cxnLst/>
            <a:rect l="l" t="t" r="r" b="b"/>
            <a:pathLst>
              <a:path w="40714" h="61839" extrusionOk="0">
                <a:moveTo>
                  <a:pt x="33585" y="61136"/>
                </a:moveTo>
                <a:cubicBezTo>
                  <a:pt x="33560" y="61136"/>
                  <a:pt x="33655" y="61207"/>
                  <a:pt x="33962" y="61409"/>
                </a:cubicBezTo>
                <a:cubicBezTo>
                  <a:pt x="33881" y="61348"/>
                  <a:pt x="33805" y="61276"/>
                  <a:pt x="33734" y="61198"/>
                </a:cubicBezTo>
                <a:lnTo>
                  <a:pt x="33734" y="61198"/>
                </a:lnTo>
                <a:cubicBezTo>
                  <a:pt x="33655" y="61160"/>
                  <a:pt x="33600" y="61136"/>
                  <a:pt x="33585" y="61136"/>
                </a:cubicBezTo>
                <a:close/>
                <a:moveTo>
                  <a:pt x="13592" y="0"/>
                </a:moveTo>
                <a:cubicBezTo>
                  <a:pt x="13427" y="0"/>
                  <a:pt x="13263" y="5"/>
                  <a:pt x="13099" y="14"/>
                </a:cubicBezTo>
                <a:cubicBezTo>
                  <a:pt x="11801" y="91"/>
                  <a:pt x="10521" y="356"/>
                  <a:pt x="9229" y="450"/>
                </a:cubicBezTo>
                <a:cubicBezTo>
                  <a:pt x="8621" y="493"/>
                  <a:pt x="8624" y="456"/>
                  <a:pt x="8295" y="1094"/>
                </a:cubicBezTo>
                <a:cubicBezTo>
                  <a:pt x="7684" y="2280"/>
                  <a:pt x="7351" y="3555"/>
                  <a:pt x="6890" y="4798"/>
                </a:cubicBezTo>
                <a:cubicBezTo>
                  <a:pt x="6368" y="6200"/>
                  <a:pt x="5940" y="7635"/>
                  <a:pt x="5415" y="9031"/>
                </a:cubicBezTo>
                <a:cubicBezTo>
                  <a:pt x="4887" y="10423"/>
                  <a:pt x="4309" y="11775"/>
                  <a:pt x="3900" y="13210"/>
                </a:cubicBezTo>
                <a:cubicBezTo>
                  <a:pt x="2764" y="17194"/>
                  <a:pt x="2193" y="21346"/>
                  <a:pt x="943" y="25293"/>
                </a:cubicBezTo>
                <a:cubicBezTo>
                  <a:pt x="790" y="25771"/>
                  <a:pt x="644" y="26313"/>
                  <a:pt x="462" y="26785"/>
                </a:cubicBezTo>
                <a:cubicBezTo>
                  <a:pt x="455" y="26805"/>
                  <a:pt x="103" y="27372"/>
                  <a:pt x="73" y="27512"/>
                </a:cubicBezTo>
                <a:cubicBezTo>
                  <a:pt x="0" y="27867"/>
                  <a:pt x="50" y="27967"/>
                  <a:pt x="226" y="28266"/>
                </a:cubicBezTo>
                <a:cubicBezTo>
                  <a:pt x="830" y="29289"/>
                  <a:pt x="1724" y="30259"/>
                  <a:pt x="2618" y="31136"/>
                </a:cubicBezTo>
                <a:cubicBezTo>
                  <a:pt x="3472" y="31970"/>
                  <a:pt x="4146" y="32901"/>
                  <a:pt x="4873" y="33841"/>
                </a:cubicBezTo>
                <a:cubicBezTo>
                  <a:pt x="5661" y="34858"/>
                  <a:pt x="6647" y="35735"/>
                  <a:pt x="7521" y="36678"/>
                </a:cubicBezTo>
                <a:cubicBezTo>
                  <a:pt x="8129" y="37339"/>
                  <a:pt x="8644" y="38087"/>
                  <a:pt x="9352" y="38651"/>
                </a:cubicBezTo>
                <a:cubicBezTo>
                  <a:pt x="9907" y="39096"/>
                  <a:pt x="10498" y="39512"/>
                  <a:pt x="11059" y="39947"/>
                </a:cubicBezTo>
                <a:cubicBezTo>
                  <a:pt x="12322" y="40934"/>
                  <a:pt x="13491" y="42030"/>
                  <a:pt x="14757" y="43013"/>
                </a:cubicBezTo>
                <a:cubicBezTo>
                  <a:pt x="16116" y="44070"/>
                  <a:pt x="17408" y="45272"/>
                  <a:pt x="18837" y="46239"/>
                </a:cubicBezTo>
                <a:cubicBezTo>
                  <a:pt x="20116" y="47100"/>
                  <a:pt x="21305" y="47990"/>
                  <a:pt x="22428" y="49053"/>
                </a:cubicBezTo>
                <a:cubicBezTo>
                  <a:pt x="25242" y="51718"/>
                  <a:pt x="27770" y="54638"/>
                  <a:pt x="30431" y="57451"/>
                </a:cubicBezTo>
                <a:cubicBezTo>
                  <a:pt x="31364" y="58435"/>
                  <a:pt x="32195" y="59521"/>
                  <a:pt x="33142" y="60488"/>
                </a:cubicBezTo>
                <a:cubicBezTo>
                  <a:pt x="33349" y="60698"/>
                  <a:pt x="33527" y="60973"/>
                  <a:pt x="33734" y="61198"/>
                </a:cubicBezTo>
                <a:lnTo>
                  <a:pt x="33734" y="61198"/>
                </a:lnTo>
                <a:cubicBezTo>
                  <a:pt x="33853" y="61255"/>
                  <a:pt x="34024" y="61342"/>
                  <a:pt x="34181" y="61418"/>
                </a:cubicBezTo>
                <a:cubicBezTo>
                  <a:pt x="34323" y="61487"/>
                  <a:pt x="34848" y="61839"/>
                  <a:pt x="35110" y="61839"/>
                </a:cubicBezTo>
                <a:cubicBezTo>
                  <a:pt x="35151" y="61839"/>
                  <a:pt x="35186" y="61830"/>
                  <a:pt x="35212" y="61810"/>
                </a:cubicBezTo>
                <a:cubicBezTo>
                  <a:pt x="35501" y="61591"/>
                  <a:pt x="35169" y="60142"/>
                  <a:pt x="35242" y="59794"/>
                </a:cubicBezTo>
                <a:cubicBezTo>
                  <a:pt x="35325" y="59408"/>
                  <a:pt x="35444" y="59043"/>
                  <a:pt x="35517" y="58627"/>
                </a:cubicBezTo>
                <a:cubicBezTo>
                  <a:pt x="35587" y="58252"/>
                  <a:pt x="35613" y="57744"/>
                  <a:pt x="35723" y="57379"/>
                </a:cubicBezTo>
                <a:cubicBezTo>
                  <a:pt x="35786" y="57156"/>
                  <a:pt x="35979" y="56940"/>
                  <a:pt x="36055" y="56721"/>
                </a:cubicBezTo>
                <a:cubicBezTo>
                  <a:pt x="36474" y="55528"/>
                  <a:pt x="36561" y="54176"/>
                  <a:pt x="36541" y="52930"/>
                </a:cubicBezTo>
                <a:cubicBezTo>
                  <a:pt x="36504" y="50708"/>
                  <a:pt x="36677" y="48425"/>
                  <a:pt x="36789" y="46206"/>
                </a:cubicBezTo>
                <a:cubicBezTo>
                  <a:pt x="36956" y="43030"/>
                  <a:pt x="37577" y="39867"/>
                  <a:pt x="37780" y="36684"/>
                </a:cubicBezTo>
                <a:cubicBezTo>
                  <a:pt x="37946" y="34037"/>
                  <a:pt x="38218" y="31399"/>
                  <a:pt x="38407" y="28751"/>
                </a:cubicBezTo>
                <a:cubicBezTo>
                  <a:pt x="38856" y="22512"/>
                  <a:pt x="39882" y="16326"/>
                  <a:pt x="40245" y="10074"/>
                </a:cubicBezTo>
                <a:cubicBezTo>
                  <a:pt x="40374" y="7888"/>
                  <a:pt x="40594" y="5728"/>
                  <a:pt x="40620" y="3532"/>
                </a:cubicBezTo>
                <a:cubicBezTo>
                  <a:pt x="40627" y="3233"/>
                  <a:pt x="40713" y="2828"/>
                  <a:pt x="40440" y="2615"/>
                </a:cubicBezTo>
                <a:cubicBezTo>
                  <a:pt x="40395" y="2579"/>
                  <a:pt x="40281" y="2568"/>
                  <a:pt x="40159" y="2568"/>
                </a:cubicBezTo>
                <a:cubicBezTo>
                  <a:pt x="39966" y="2568"/>
                  <a:pt x="39752" y="2595"/>
                  <a:pt x="39750" y="2595"/>
                </a:cubicBezTo>
                <a:cubicBezTo>
                  <a:pt x="39742" y="2595"/>
                  <a:pt x="39734" y="2595"/>
                  <a:pt x="39726" y="2595"/>
                </a:cubicBezTo>
                <a:cubicBezTo>
                  <a:pt x="39006" y="2595"/>
                  <a:pt x="38267" y="2455"/>
                  <a:pt x="37564" y="2373"/>
                </a:cubicBezTo>
                <a:cubicBezTo>
                  <a:pt x="35431" y="2127"/>
                  <a:pt x="33284" y="2028"/>
                  <a:pt x="31142" y="1885"/>
                </a:cubicBezTo>
                <a:cubicBezTo>
                  <a:pt x="29052" y="1749"/>
                  <a:pt x="26986" y="1427"/>
                  <a:pt x="24900" y="1290"/>
                </a:cubicBezTo>
                <a:cubicBezTo>
                  <a:pt x="22544" y="1140"/>
                  <a:pt x="20288" y="911"/>
                  <a:pt x="17953" y="569"/>
                </a:cubicBezTo>
                <a:cubicBezTo>
                  <a:pt x="16519" y="357"/>
                  <a:pt x="15051" y="0"/>
                  <a:pt x="135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4"/>
          <p:cNvSpPr/>
          <p:nvPr/>
        </p:nvSpPr>
        <p:spPr>
          <a:xfrm rot="-10446172" flipH="1">
            <a:off x="7627340" y="4317657"/>
            <a:ext cx="809855" cy="474120"/>
          </a:xfrm>
          <a:custGeom>
            <a:avLst/>
            <a:gdLst/>
            <a:ahLst/>
            <a:cxnLst/>
            <a:rect l="l" t="t" r="r" b="b"/>
            <a:pathLst>
              <a:path w="25176" h="14739" extrusionOk="0">
                <a:moveTo>
                  <a:pt x="24507" y="3847"/>
                </a:moveTo>
                <a:cubicBezTo>
                  <a:pt x="24628" y="4003"/>
                  <a:pt x="24734" y="4160"/>
                  <a:pt x="24910" y="4267"/>
                </a:cubicBezTo>
                <a:cubicBezTo>
                  <a:pt x="24989" y="4164"/>
                  <a:pt x="25042" y="4106"/>
                  <a:pt x="25080" y="4076"/>
                </a:cubicBezTo>
                <a:lnTo>
                  <a:pt x="25080" y="4076"/>
                </a:lnTo>
                <a:cubicBezTo>
                  <a:pt x="25112" y="4087"/>
                  <a:pt x="25144" y="4097"/>
                  <a:pt x="25176" y="4107"/>
                </a:cubicBezTo>
                <a:cubicBezTo>
                  <a:pt x="25167" y="4079"/>
                  <a:pt x="25158" y="4050"/>
                  <a:pt x="25133" y="4050"/>
                </a:cubicBezTo>
                <a:cubicBezTo>
                  <a:pt x="25120" y="4050"/>
                  <a:pt x="25103" y="4058"/>
                  <a:pt x="25080" y="4076"/>
                </a:cubicBezTo>
                <a:lnTo>
                  <a:pt x="25080" y="4076"/>
                </a:lnTo>
                <a:cubicBezTo>
                  <a:pt x="24887" y="4011"/>
                  <a:pt x="24698" y="3927"/>
                  <a:pt x="24507" y="3847"/>
                </a:cubicBezTo>
                <a:close/>
                <a:moveTo>
                  <a:pt x="16943" y="0"/>
                </a:moveTo>
                <a:cubicBezTo>
                  <a:pt x="15602" y="0"/>
                  <a:pt x="14232" y="296"/>
                  <a:pt x="12974" y="649"/>
                </a:cubicBezTo>
                <a:cubicBezTo>
                  <a:pt x="12423" y="806"/>
                  <a:pt x="11801" y="895"/>
                  <a:pt x="11276" y="1137"/>
                </a:cubicBezTo>
                <a:cubicBezTo>
                  <a:pt x="10582" y="1460"/>
                  <a:pt x="9884" y="2054"/>
                  <a:pt x="9260" y="2500"/>
                </a:cubicBezTo>
                <a:cubicBezTo>
                  <a:pt x="8260" y="3210"/>
                  <a:pt x="7147" y="4091"/>
                  <a:pt x="6346" y="5031"/>
                </a:cubicBezTo>
                <a:cubicBezTo>
                  <a:pt x="5287" y="6280"/>
                  <a:pt x="4286" y="7609"/>
                  <a:pt x="3257" y="8885"/>
                </a:cubicBezTo>
                <a:cubicBezTo>
                  <a:pt x="2432" y="9905"/>
                  <a:pt x="1742" y="10978"/>
                  <a:pt x="1193" y="12171"/>
                </a:cubicBezTo>
                <a:cubicBezTo>
                  <a:pt x="925" y="12752"/>
                  <a:pt x="665" y="13347"/>
                  <a:pt x="433" y="13941"/>
                </a:cubicBezTo>
                <a:cubicBezTo>
                  <a:pt x="344" y="14177"/>
                  <a:pt x="281" y="14445"/>
                  <a:pt x="113" y="14635"/>
                </a:cubicBezTo>
                <a:lnTo>
                  <a:pt x="113" y="14635"/>
                </a:lnTo>
                <a:cubicBezTo>
                  <a:pt x="364" y="14393"/>
                  <a:pt x="563" y="14119"/>
                  <a:pt x="778" y="13835"/>
                </a:cubicBezTo>
                <a:cubicBezTo>
                  <a:pt x="1778" y="12496"/>
                  <a:pt x="2978" y="11327"/>
                  <a:pt x="4166" y="10157"/>
                </a:cubicBezTo>
                <a:cubicBezTo>
                  <a:pt x="5230" y="9107"/>
                  <a:pt x="6153" y="7828"/>
                  <a:pt x="7286" y="6865"/>
                </a:cubicBezTo>
                <a:cubicBezTo>
                  <a:pt x="8446" y="5878"/>
                  <a:pt x="9861" y="5224"/>
                  <a:pt x="11263" y="4659"/>
                </a:cubicBezTo>
                <a:cubicBezTo>
                  <a:pt x="13735" y="3662"/>
                  <a:pt x="16415" y="2826"/>
                  <a:pt x="19101" y="2826"/>
                </a:cubicBezTo>
                <a:cubicBezTo>
                  <a:pt x="19871" y="2826"/>
                  <a:pt x="20640" y="2895"/>
                  <a:pt x="21405" y="3048"/>
                </a:cubicBezTo>
                <a:cubicBezTo>
                  <a:pt x="22243" y="3217"/>
                  <a:pt x="23083" y="3434"/>
                  <a:pt x="23907" y="3636"/>
                </a:cubicBezTo>
                <a:cubicBezTo>
                  <a:pt x="24113" y="3687"/>
                  <a:pt x="24311" y="3765"/>
                  <a:pt x="24507" y="3847"/>
                </a:cubicBezTo>
                <a:lnTo>
                  <a:pt x="24507" y="3847"/>
                </a:lnTo>
                <a:cubicBezTo>
                  <a:pt x="24489" y="3824"/>
                  <a:pt x="24471" y="3802"/>
                  <a:pt x="24452" y="3779"/>
                </a:cubicBezTo>
                <a:cubicBezTo>
                  <a:pt x="24104" y="3354"/>
                  <a:pt x="23645" y="3024"/>
                  <a:pt x="23242" y="2652"/>
                </a:cubicBezTo>
                <a:cubicBezTo>
                  <a:pt x="22519" y="1974"/>
                  <a:pt x="21764" y="1297"/>
                  <a:pt x="20878" y="835"/>
                </a:cubicBezTo>
                <a:cubicBezTo>
                  <a:pt x="20057" y="407"/>
                  <a:pt x="19110" y="244"/>
                  <a:pt x="18207" y="98"/>
                </a:cubicBezTo>
                <a:cubicBezTo>
                  <a:pt x="17791" y="30"/>
                  <a:pt x="17368" y="0"/>
                  <a:pt x="16943" y="0"/>
                </a:cubicBezTo>
                <a:close/>
                <a:moveTo>
                  <a:pt x="113" y="14635"/>
                </a:moveTo>
                <a:cubicBezTo>
                  <a:pt x="77" y="14670"/>
                  <a:pt x="39" y="14705"/>
                  <a:pt x="0" y="14739"/>
                </a:cubicBezTo>
                <a:cubicBezTo>
                  <a:pt x="43" y="14708"/>
                  <a:pt x="80" y="14673"/>
                  <a:pt x="113" y="146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4"/>
          <p:cNvSpPr/>
          <p:nvPr/>
        </p:nvSpPr>
        <p:spPr>
          <a:xfrm rot="-10446172" flipH="1">
            <a:off x="7745432" y="4070916"/>
            <a:ext cx="760606" cy="540933"/>
          </a:xfrm>
          <a:custGeom>
            <a:avLst/>
            <a:gdLst/>
            <a:ahLst/>
            <a:cxnLst/>
            <a:rect l="l" t="t" r="r" b="b"/>
            <a:pathLst>
              <a:path w="23645" h="16816" extrusionOk="0">
                <a:moveTo>
                  <a:pt x="22952" y="2938"/>
                </a:moveTo>
                <a:cubicBezTo>
                  <a:pt x="23089" y="3076"/>
                  <a:pt x="23212" y="3217"/>
                  <a:pt x="23398" y="3301"/>
                </a:cubicBezTo>
                <a:cubicBezTo>
                  <a:pt x="23463" y="3190"/>
                  <a:pt x="23509" y="3126"/>
                  <a:pt x="23543" y="3092"/>
                </a:cubicBezTo>
                <a:lnTo>
                  <a:pt x="23543" y="3092"/>
                </a:lnTo>
                <a:cubicBezTo>
                  <a:pt x="23577" y="3099"/>
                  <a:pt x="23610" y="3105"/>
                  <a:pt x="23644" y="3111"/>
                </a:cubicBezTo>
                <a:cubicBezTo>
                  <a:pt x="23632" y="3085"/>
                  <a:pt x="23620" y="3059"/>
                  <a:pt x="23597" y="3059"/>
                </a:cubicBezTo>
                <a:cubicBezTo>
                  <a:pt x="23583" y="3059"/>
                  <a:pt x="23566" y="3068"/>
                  <a:pt x="23543" y="3092"/>
                </a:cubicBezTo>
                <a:lnTo>
                  <a:pt x="23543" y="3092"/>
                </a:lnTo>
                <a:cubicBezTo>
                  <a:pt x="23345" y="3052"/>
                  <a:pt x="23150" y="2994"/>
                  <a:pt x="22952" y="2938"/>
                </a:cubicBezTo>
                <a:close/>
                <a:moveTo>
                  <a:pt x="15981" y="0"/>
                </a:moveTo>
                <a:cubicBezTo>
                  <a:pt x="14312" y="0"/>
                  <a:pt x="12617" y="571"/>
                  <a:pt x="11106" y="1208"/>
                </a:cubicBezTo>
                <a:cubicBezTo>
                  <a:pt x="10578" y="1430"/>
                  <a:pt x="9973" y="1599"/>
                  <a:pt x="9481" y="1905"/>
                </a:cubicBezTo>
                <a:cubicBezTo>
                  <a:pt x="8831" y="2313"/>
                  <a:pt x="8216" y="2991"/>
                  <a:pt x="7651" y="3509"/>
                </a:cubicBezTo>
                <a:cubicBezTo>
                  <a:pt x="6747" y="4340"/>
                  <a:pt x="5754" y="5354"/>
                  <a:pt x="5079" y="6387"/>
                </a:cubicBezTo>
                <a:cubicBezTo>
                  <a:pt x="4182" y="7762"/>
                  <a:pt x="3359" y="9204"/>
                  <a:pt x="2495" y="10599"/>
                </a:cubicBezTo>
                <a:cubicBezTo>
                  <a:pt x="1804" y="11712"/>
                  <a:pt x="1252" y="12861"/>
                  <a:pt x="858" y="14114"/>
                </a:cubicBezTo>
                <a:cubicBezTo>
                  <a:pt x="668" y="14725"/>
                  <a:pt x="485" y="15347"/>
                  <a:pt x="329" y="15968"/>
                </a:cubicBezTo>
                <a:cubicBezTo>
                  <a:pt x="268" y="16212"/>
                  <a:pt x="239" y="16487"/>
                  <a:pt x="98" y="16699"/>
                </a:cubicBezTo>
                <a:lnTo>
                  <a:pt x="98" y="16699"/>
                </a:lnTo>
                <a:cubicBezTo>
                  <a:pt x="316" y="16425"/>
                  <a:pt x="480" y="16130"/>
                  <a:pt x="654" y="15819"/>
                </a:cubicBezTo>
                <a:cubicBezTo>
                  <a:pt x="1482" y="14367"/>
                  <a:pt x="2525" y="13054"/>
                  <a:pt x="3558" y="11745"/>
                </a:cubicBezTo>
                <a:cubicBezTo>
                  <a:pt x="4481" y="10569"/>
                  <a:pt x="5236" y="9184"/>
                  <a:pt x="6240" y="8091"/>
                </a:cubicBezTo>
                <a:cubicBezTo>
                  <a:pt x="7269" y="6965"/>
                  <a:pt x="8588" y="6137"/>
                  <a:pt x="9910" y="5400"/>
                </a:cubicBezTo>
                <a:cubicBezTo>
                  <a:pt x="12676" y="3856"/>
                  <a:pt x="15763" y="2505"/>
                  <a:pt x="18976" y="2505"/>
                </a:cubicBezTo>
                <a:cubicBezTo>
                  <a:pt x="19240" y="2505"/>
                  <a:pt x="19505" y="2514"/>
                  <a:pt x="19770" y="2533"/>
                </a:cubicBezTo>
                <a:cubicBezTo>
                  <a:pt x="20624" y="2592"/>
                  <a:pt x="21481" y="2706"/>
                  <a:pt x="22326" y="2802"/>
                </a:cubicBezTo>
                <a:cubicBezTo>
                  <a:pt x="22538" y="2827"/>
                  <a:pt x="22746" y="2881"/>
                  <a:pt x="22952" y="2938"/>
                </a:cubicBezTo>
                <a:lnTo>
                  <a:pt x="22952" y="2938"/>
                </a:lnTo>
                <a:cubicBezTo>
                  <a:pt x="22931" y="2917"/>
                  <a:pt x="22909" y="2896"/>
                  <a:pt x="22887" y="2875"/>
                </a:cubicBezTo>
                <a:cubicBezTo>
                  <a:pt x="22485" y="2496"/>
                  <a:pt x="21990" y="2231"/>
                  <a:pt x="21544" y="1908"/>
                </a:cubicBezTo>
                <a:cubicBezTo>
                  <a:pt x="20737" y="1330"/>
                  <a:pt x="19907" y="749"/>
                  <a:pt x="18966" y="403"/>
                </a:cubicBezTo>
                <a:cubicBezTo>
                  <a:pt x="18100" y="81"/>
                  <a:pt x="17143" y="38"/>
                  <a:pt x="16226" y="4"/>
                </a:cubicBezTo>
                <a:cubicBezTo>
                  <a:pt x="16145" y="2"/>
                  <a:pt x="16063" y="0"/>
                  <a:pt x="15981" y="0"/>
                </a:cubicBezTo>
                <a:close/>
                <a:moveTo>
                  <a:pt x="98" y="16699"/>
                </a:moveTo>
                <a:lnTo>
                  <a:pt x="98" y="16699"/>
                </a:lnTo>
                <a:cubicBezTo>
                  <a:pt x="66" y="16738"/>
                  <a:pt x="34" y="16777"/>
                  <a:pt x="0" y="16815"/>
                </a:cubicBezTo>
                <a:cubicBezTo>
                  <a:pt x="38" y="16779"/>
                  <a:pt x="70" y="16740"/>
                  <a:pt x="98" y="16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4"/>
          <p:cNvSpPr/>
          <p:nvPr/>
        </p:nvSpPr>
        <p:spPr>
          <a:xfrm rot="-10446172" flipH="1">
            <a:off x="7912969" y="3812813"/>
            <a:ext cx="652233" cy="644963"/>
          </a:xfrm>
          <a:custGeom>
            <a:avLst/>
            <a:gdLst/>
            <a:ahLst/>
            <a:cxnLst/>
            <a:rect l="l" t="t" r="r" b="b"/>
            <a:pathLst>
              <a:path w="20276" h="20050" extrusionOk="0">
                <a:moveTo>
                  <a:pt x="20226" y="1686"/>
                </a:moveTo>
                <a:cubicBezTo>
                  <a:pt x="20211" y="1686"/>
                  <a:pt x="20195" y="1698"/>
                  <a:pt x="20174" y="1730"/>
                </a:cubicBezTo>
                <a:lnTo>
                  <a:pt x="20174" y="1730"/>
                </a:lnTo>
                <a:cubicBezTo>
                  <a:pt x="20208" y="1730"/>
                  <a:pt x="20242" y="1729"/>
                  <a:pt x="20276" y="1727"/>
                </a:cubicBezTo>
                <a:cubicBezTo>
                  <a:pt x="20260" y="1707"/>
                  <a:pt x="20245" y="1686"/>
                  <a:pt x="20226" y="1686"/>
                </a:cubicBezTo>
                <a:close/>
                <a:moveTo>
                  <a:pt x="19562" y="1703"/>
                </a:moveTo>
                <a:cubicBezTo>
                  <a:pt x="19725" y="1810"/>
                  <a:pt x="19875" y="1923"/>
                  <a:pt x="20077" y="1967"/>
                </a:cubicBezTo>
                <a:cubicBezTo>
                  <a:pt x="20117" y="1844"/>
                  <a:pt x="20149" y="1771"/>
                  <a:pt x="20174" y="1730"/>
                </a:cubicBezTo>
                <a:lnTo>
                  <a:pt x="20174" y="1730"/>
                </a:lnTo>
                <a:cubicBezTo>
                  <a:pt x="20163" y="1730"/>
                  <a:pt x="20151" y="1730"/>
                  <a:pt x="20139" y="1730"/>
                </a:cubicBezTo>
                <a:cubicBezTo>
                  <a:pt x="19948" y="1730"/>
                  <a:pt x="19755" y="1715"/>
                  <a:pt x="19562" y="1703"/>
                </a:cubicBezTo>
                <a:close/>
                <a:moveTo>
                  <a:pt x="14397" y="1"/>
                </a:moveTo>
                <a:cubicBezTo>
                  <a:pt x="13718" y="1"/>
                  <a:pt x="13034" y="117"/>
                  <a:pt x="12373" y="236"/>
                </a:cubicBezTo>
                <a:cubicBezTo>
                  <a:pt x="10655" y="541"/>
                  <a:pt x="9027" y="1491"/>
                  <a:pt x="7615" y="2475"/>
                </a:cubicBezTo>
                <a:cubicBezTo>
                  <a:pt x="7146" y="2804"/>
                  <a:pt x="6588" y="3096"/>
                  <a:pt x="6174" y="3494"/>
                </a:cubicBezTo>
                <a:cubicBezTo>
                  <a:pt x="5622" y="4029"/>
                  <a:pt x="5160" y="4820"/>
                  <a:pt x="4714" y="5445"/>
                </a:cubicBezTo>
                <a:cubicBezTo>
                  <a:pt x="4004" y="6444"/>
                  <a:pt x="3243" y="7644"/>
                  <a:pt x="2798" y="8797"/>
                </a:cubicBezTo>
                <a:cubicBezTo>
                  <a:pt x="2207" y="10325"/>
                  <a:pt x="1701" y="11906"/>
                  <a:pt x="1146" y="13451"/>
                </a:cubicBezTo>
                <a:cubicBezTo>
                  <a:pt x="705" y="14684"/>
                  <a:pt x="403" y="15923"/>
                  <a:pt x="280" y="17231"/>
                </a:cubicBezTo>
                <a:cubicBezTo>
                  <a:pt x="217" y="17869"/>
                  <a:pt x="170" y="18518"/>
                  <a:pt x="147" y="19155"/>
                </a:cubicBezTo>
                <a:cubicBezTo>
                  <a:pt x="139" y="19406"/>
                  <a:pt x="167" y="19677"/>
                  <a:pt x="75" y="19910"/>
                </a:cubicBezTo>
                <a:lnTo>
                  <a:pt x="75" y="19910"/>
                </a:lnTo>
                <a:cubicBezTo>
                  <a:pt x="230" y="19600"/>
                  <a:pt x="329" y="19278"/>
                  <a:pt x="436" y="18942"/>
                </a:cubicBezTo>
                <a:cubicBezTo>
                  <a:pt x="941" y="17348"/>
                  <a:pt x="1689" y="15846"/>
                  <a:pt x="2426" y="14351"/>
                </a:cubicBezTo>
                <a:cubicBezTo>
                  <a:pt x="3084" y="13010"/>
                  <a:pt x="3535" y="11498"/>
                  <a:pt x="4286" y="10219"/>
                </a:cubicBezTo>
                <a:cubicBezTo>
                  <a:pt x="5061" y="8907"/>
                  <a:pt x="6180" y="7820"/>
                  <a:pt x="7319" y="6823"/>
                </a:cubicBezTo>
                <a:cubicBezTo>
                  <a:pt x="9897" y="4568"/>
                  <a:pt x="12894" y="2451"/>
                  <a:pt x="16369" y="1970"/>
                </a:cubicBezTo>
                <a:cubicBezTo>
                  <a:pt x="17213" y="1850"/>
                  <a:pt x="18077" y="1780"/>
                  <a:pt x="18924" y="1700"/>
                </a:cubicBezTo>
                <a:cubicBezTo>
                  <a:pt x="19012" y="1692"/>
                  <a:pt x="19101" y="1689"/>
                  <a:pt x="19190" y="1689"/>
                </a:cubicBezTo>
                <a:cubicBezTo>
                  <a:pt x="19314" y="1689"/>
                  <a:pt x="19438" y="1695"/>
                  <a:pt x="19562" y="1703"/>
                </a:cubicBezTo>
                <a:lnTo>
                  <a:pt x="19562" y="1703"/>
                </a:lnTo>
                <a:cubicBezTo>
                  <a:pt x="19536" y="1686"/>
                  <a:pt x="19511" y="1670"/>
                  <a:pt x="19485" y="1654"/>
                </a:cubicBezTo>
                <a:cubicBezTo>
                  <a:pt x="19014" y="1369"/>
                  <a:pt x="18476" y="1209"/>
                  <a:pt x="17970" y="990"/>
                </a:cubicBezTo>
                <a:cubicBezTo>
                  <a:pt x="17063" y="591"/>
                  <a:pt x="16130" y="196"/>
                  <a:pt x="15140" y="53"/>
                </a:cubicBezTo>
                <a:cubicBezTo>
                  <a:pt x="14894" y="16"/>
                  <a:pt x="14646" y="1"/>
                  <a:pt x="14397" y="1"/>
                </a:cubicBezTo>
                <a:close/>
                <a:moveTo>
                  <a:pt x="75" y="19910"/>
                </a:moveTo>
                <a:cubicBezTo>
                  <a:pt x="51" y="19957"/>
                  <a:pt x="27" y="20003"/>
                  <a:pt x="1" y="20049"/>
                </a:cubicBezTo>
                <a:cubicBezTo>
                  <a:pt x="31" y="20005"/>
                  <a:pt x="56" y="19958"/>
                  <a:pt x="75" y="199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"/>
          <p:cNvSpPr/>
          <p:nvPr/>
        </p:nvSpPr>
        <p:spPr>
          <a:xfrm rot="-10446172" flipH="1">
            <a:off x="8181085" y="3536105"/>
            <a:ext cx="480843" cy="759705"/>
          </a:xfrm>
          <a:custGeom>
            <a:avLst/>
            <a:gdLst/>
            <a:ahLst/>
            <a:cxnLst/>
            <a:rect l="l" t="t" r="r" b="b"/>
            <a:pathLst>
              <a:path w="14948" h="23617" extrusionOk="0">
                <a:moveTo>
                  <a:pt x="14896" y="153"/>
                </a:moveTo>
                <a:cubicBezTo>
                  <a:pt x="14879" y="153"/>
                  <a:pt x="14863" y="168"/>
                  <a:pt x="14851" y="211"/>
                </a:cubicBezTo>
                <a:lnTo>
                  <a:pt x="14851" y="211"/>
                </a:lnTo>
                <a:cubicBezTo>
                  <a:pt x="14883" y="200"/>
                  <a:pt x="14915" y="190"/>
                  <a:pt x="14947" y="178"/>
                </a:cubicBezTo>
                <a:cubicBezTo>
                  <a:pt x="14930" y="166"/>
                  <a:pt x="14912" y="153"/>
                  <a:pt x="14896" y="153"/>
                </a:cubicBezTo>
                <a:close/>
                <a:moveTo>
                  <a:pt x="10608" y="1"/>
                </a:moveTo>
                <a:cubicBezTo>
                  <a:pt x="10253" y="1"/>
                  <a:pt x="9898" y="22"/>
                  <a:pt x="9546" y="75"/>
                </a:cubicBezTo>
                <a:cubicBezTo>
                  <a:pt x="8632" y="215"/>
                  <a:pt x="7772" y="640"/>
                  <a:pt x="6954" y="1055"/>
                </a:cubicBezTo>
                <a:cubicBezTo>
                  <a:pt x="5396" y="1850"/>
                  <a:pt x="4117" y="3231"/>
                  <a:pt x="3055" y="4587"/>
                </a:cubicBezTo>
                <a:cubicBezTo>
                  <a:pt x="2702" y="5039"/>
                  <a:pt x="2253" y="5477"/>
                  <a:pt x="1974" y="5982"/>
                </a:cubicBezTo>
                <a:cubicBezTo>
                  <a:pt x="1599" y="6653"/>
                  <a:pt x="1390" y="7543"/>
                  <a:pt x="1147" y="8271"/>
                </a:cubicBezTo>
                <a:cubicBezTo>
                  <a:pt x="758" y="9437"/>
                  <a:pt x="380" y="10806"/>
                  <a:pt x="287" y="12035"/>
                </a:cubicBezTo>
                <a:cubicBezTo>
                  <a:pt x="167" y="13673"/>
                  <a:pt x="147" y="15331"/>
                  <a:pt x="65" y="16972"/>
                </a:cubicBezTo>
                <a:cubicBezTo>
                  <a:pt x="1" y="18281"/>
                  <a:pt x="77" y="19553"/>
                  <a:pt x="336" y="20839"/>
                </a:cubicBezTo>
                <a:cubicBezTo>
                  <a:pt x="463" y="21467"/>
                  <a:pt x="606" y="22102"/>
                  <a:pt x="772" y="22720"/>
                </a:cubicBezTo>
                <a:cubicBezTo>
                  <a:pt x="836" y="22961"/>
                  <a:pt x="944" y="23216"/>
                  <a:pt x="921" y="23470"/>
                </a:cubicBezTo>
                <a:lnTo>
                  <a:pt x="921" y="23470"/>
                </a:lnTo>
                <a:cubicBezTo>
                  <a:pt x="982" y="23125"/>
                  <a:pt x="982" y="22786"/>
                  <a:pt x="985" y="22430"/>
                </a:cubicBezTo>
                <a:cubicBezTo>
                  <a:pt x="1005" y="20759"/>
                  <a:pt x="1284" y="19104"/>
                  <a:pt x="1549" y="17460"/>
                </a:cubicBezTo>
                <a:cubicBezTo>
                  <a:pt x="1792" y="15985"/>
                  <a:pt x="1782" y="14407"/>
                  <a:pt x="2127" y="12962"/>
                </a:cubicBezTo>
                <a:cubicBezTo>
                  <a:pt x="2483" y="11480"/>
                  <a:pt x="3240" y="10119"/>
                  <a:pt x="4038" y="8832"/>
                </a:cubicBezTo>
                <a:cubicBezTo>
                  <a:pt x="5848" y="5922"/>
                  <a:pt x="8098" y="3026"/>
                  <a:pt x="11280" y="1551"/>
                </a:cubicBezTo>
                <a:cubicBezTo>
                  <a:pt x="12054" y="1192"/>
                  <a:pt x="12862" y="873"/>
                  <a:pt x="13645" y="551"/>
                </a:cubicBezTo>
                <a:cubicBezTo>
                  <a:pt x="13842" y="469"/>
                  <a:pt x="14049" y="415"/>
                  <a:pt x="14257" y="365"/>
                </a:cubicBezTo>
                <a:lnTo>
                  <a:pt x="14257" y="365"/>
                </a:lnTo>
                <a:cubicBezTo>
                  <a:pt x="14422" y="413"/>
                  <a:pt x="14580" y="470"/>
                  <a:pt x="14757" y="470"/>
                </a:cubicBezTo>
                <a:cubicBezTo>
                  <a:pt x="14779" y="470"/>
                  <a:pt x="14802" y="469"/>
                  <a:pt x="14825" y="467"/>
                </a:cubicBezTo>
                <a:cubicBezTo>
                  <a:pt x="14828" y="336"/>
                  <a:pt x="14838" y="257"/>
                  <a:pt x="14851" y="211"/>
                </a:cubicBezTo>
                <a:lnTo>
                  <a:pt x="14851" y="211"/>
                </a:lnTo>
                <a:cubicBezTo>
                  <a:pt x="14658" y="272"/>
                  <a:pt x="14457" y="317"/>
                  <a:pt x="14257" y="365"/>
                </a:cubicBezTo>
                <a:lnTo>
                  <a:pt x="14257" y="365"/>
                </a:lnTo>
                <a:cubicBezTo>
                  <a:pt x="14228" y="357"/>
                  <a:pt x="14199" y="349"/>
                  <a:pt x="14170" y="341"/>
                </a:cubicBezTo>
                <a:cubicBezTo>
                  <a:pt x="13635" y="205"/>
                  <a:pt x="13074" y="212"/>
                  <a:pt x="12529" y="145"/>
                </a:cubicBezTo>
                <a:cubicBezTo>
                  <a:pt x="11894" y="70"/>
                  <a:pt x="11250" y="1"/>
                  <a:pt x="10608" y="1"/>
                </a:cubicBezTo>
                <a:close/>
                <a:moveTo>
                  <a:pt x="921" y="23470"/>
                </a:moveTo>
                <a:cubicBezTo>
                  <a:pt x="912" y="23519"/>
                  <a:pt x="903" y="23567"/>
                  <a:pt x="891" y="23616"/>
                </a:cubicBezTo>
                <a:cubicBezTo>
                  <a:pt x="907" y="23568"/>
                  <a:pt x="916" y="23519"/>
                  <a:pt x="921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4"/>
          <p:cNvSpPr/>
          <p:nvPr/>
        </p:nvSpPr>
        <p:spPr>
          <a:xfrm rot="-10446172" flipH="1">
            <a:off x="8383004" y="3393466"/>
            <a:ext cx="480843" cy="759770"/>
          </a:xfrm>
          <a:custGeom>
            <a:avLst/>
            <a:gdLst/>
            <a:ahLst/>
            <a:cxnLst/>
            <a:rect l="l" t="t" r="r" b="b"/>
            <a:pathLst>
              <a:path w="14948" h="23619" extrusionOk="0">
                <a:moveTo>
                  <a:pt x="14895" y="156"/>
                </a:moveTo>
                <a:cubicBezTo>
                  <a:pt x="14878" y="156"/>
                  <a:pt x="14862" y="170"/>
                  <a:pt x="14850" y="214"/>
                </a:cubicBezTo>
                <a:lnTo>
                  <a:pt x="14850" y="214"/>
                </a:lnTo>
                <a:cubicBezTo>
                  <a:pt x="14882" y="203"/>
                  <a:pt x="14915" y="192"/>
                  <a:pt x="14947" y="181"/>
                </a:cubicBezTo>
                <a:cubicBezTo>
                  <a:pt x="14929" y="168"/>
                  <a:pt x="14912" y="156"/>
                  <a:pt x="14895" y="156"/>
                </a:cubicBezTo>
                <a:close/>
                <a:moveTo>
                  <a:pt x="10613" y="1"/>
                </a:moveTo>
                <a:cubicBezTo>
                  <a:pt x="10256" y="1"/>
                  <a:pt x="9899" y="23"/>
                  <a:pt x="9545" y="77"/>
                </a:cubicBezTo>
                <a:cubicBezTo>
                  <a:pt x="8632" y="214"/>
                  <a:pt x="7771" y="639"/>
                  <a:pt x="6954" y="1054"/>
                </a:cubicBezTo>
                <a:cubicBezTo>
                  <a:pt x="5395" y="1848"/>
                  <a:pt x="4116" y="3234"/>
                  <a:pt x="3054" y="4586"/>
                </a:cubicBezTo>
                <a:cubicBezTo>
                  <a:pt x="2701" y="5037"/>
                  <a:pt x="2253" y="5479"/>
                  <a:pt x="1974" y="5985"/>
                </a:cubicBezTo>
                <a:cubicBezTo>
                  <a:pt x="1598" y="6652"/>
                  <a:pt x="1389" y="7546"/>
                  <a:pt x="1146" y="8274"/>
                </a:cubicBezTo>
                <a:cubicBezTo>
                  <a:pt x="758" y="9436"/>
                  <a:pt x="376" y="10805"/>
                  <a:pt x="286" y="12037"/>
                </a:cubicBezTo>
                <a:cubicBezTo>
                  <a:pt x="166" y="13672"/>
                  <a:pt x="146" y="15333"/>
                  <a:pt x="64" y="16971"/>
                </a:cubicBezTo>
                <a:cubicBezTo>
                  <a:pt x="1" y="18280"/>
                  <a:pt x="73" y="19552"/>
                  <a:pt x="336" y="20841"/>
                </a:cubicBezTo>
                <a:cubicBezTo>
                  <a:pt x="462" y="21466"/>
                  <a:pt x="605" y="22100"/>
                  <a:pt x="771" y="22718"/>
                </a:cubicBezTo>
                <a:cubicBezTo>
                  <a:pt x="835" y="22963"/>
                  <a:pt x="943" y="23216"/>
                  <a:pt x="920" y="23470"/>
                </a:cubicBezTo>
                <a:lnTo>
                  <a:pt x="920" y="23470"/>
                </a:lnTo>
                <a:cubicBezTo>
                  <a:pt x="981" y="23124"/>
                  <a:pt x="981" y="22787"/>
                  <a:pt x="984" y="22430"/>
                </a:cubicBezTo>
                <a:cubicBezTo>
                  <a:pt x="1004" y="20758"/>
                  <a:pt x="1283" y="19107"/>
                  <a:pt x="1548" y="17459"/>
                </a:cubicBezTo>
                <a:cubicBezTo>
                  <a:pt x="1791" y="15984"/>
                  <a:pt x="1781" y="14406"/>
                  <a:pt x="2126" y="12964"/>
                </a:cubicBezTo>
                <a:cubicBezTo>
                  <a:pt x="2482" y="11483"/>
                  <a:pt x="3236" y="10117"/>
                  <a:pt x="4037" y="8835"/>
                </a:cubicBezTo>
                <a:cubicBezTo>
                  <a:pt x="5847" y="5925"/>
                  <a:pt x="8093" y="3024"/>
                  <a:pt x="11280" y="1549"/>
                </a:cubicBezTo>
                <a:cubicBezTo>
                  <a:pt x="12053" y="1190"/>
                  <a:pt x="12857" y="871"/>
                  <a:pt x="13644" y="549"/>
                </a:cubicBezTo>
                <a:cubicBezTo>
                  <a:pt x="13840" y="468"/>
                  <a:pt x="14046" y="415"/>
                  <a:pt x="14253" y="366"/>
                </a:cubicBezTo>
                <a:lnTo>
                  <a:pt x="14253" y="366"/>
                </a:lnTo>
                <a:cubicBezTo>
                  <a:pt x="14419" y="414"/>
                  <a:pt x="14577" y="469"/>
                  <a:pt x="14754" y="469"/>
                </a:cubicBezTo>
                <a:cubicBezTo>
                  <a:pt x="14777" y="469"/>
                  <a:pt x="14800" y="468"/>
                  <a:pt x="14824" y="466"/>
                </a:cubicBezTo>
                <a:cubicBezTo>
                  <a:pt x="14827" y="338"/>
                  <a:pt x="14837" y="259"/>
                  <a:pt x="14850" y="214"/>
                </a:cubicBezTo>
                <a:lnTo>
                  <a:pt x="14850" y="214"/>
                </a:lnTo>
                <a:cubicBezTo>
                  <a:pt x="14656" y="275"/>
                  <a:pt x="14454" y="319"/>
                  <a:pt x="14253" y="366"/>
                </a:cubicBezTo>
                <a:lnTo>
                  <a:pt x="14253" y="366"/>
                </a:lnTo>
                <a:cubicBezTo>
                  <a:pt x="14225" y="358"/>
                  <a:pt x="14198" y="351"/>
                  <a:pt x="14170" y="344"/>
                </a:cubicBezTo>
                <a:cubicBezTo>
                  <a:pt x="13635" y="207"/>
                  <a:pt x="13074" y="210"/>
                  <a:pt x="12528" y="147"/>
                </a:cubicBezTo>
                <a:cubicBezTo>
                  <a:pt x="11895" y="71"/>
                  <a:pt x="11253" y="1"/>
                  <a:pt x="10613" y="1"/>
                </a:cubicBezTo>
                <a:close/>
                <a:moveTo>
                  <a:pt x="920" y="23470"/>
                </a:moveTo>
                <a:cubicBezTo>
                  <a:pt x="911" y="23519"/>
                  <a:pt x="902" y="23569"/>
                  <a:pt x="890" y="23618"/>
                </a:cubicBezTo>
                <a:cubicBezTo>
                  <a:pt x="906" y="23569"/>
                  <a:pt x="916" y="23519"/>
                  <a:pt x="920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4"/>
          <p:cNvSpPr/>
          <p:nvPr/>
        </p:nvSpPr>
        <p:spPr>
          <a:xfrm rot="6939958">
            <a:off x="2988846" y="790451"/>
            <a:ext cx="381797" cy="603254"/>
          </a:xfrm>
          <a:custGeom>
            <a:avLst/>
            <a:gdLst/>
            <a:ahLst/>
            <a:cxnLst/>
            <a:rect l="l" t="t" r="r" b="b"/>
            <a:pathLst>
              <a:path w="11117" h="17567" extrusionOk="0">
                <a:moveTo>
                  <a:pt x="7050" y="5225"/>
                </a:moveTo>
                <a:cubicBezTo>
                  <a:pt x="7273" y="5225"/>
                  <a:pt x="7512" y="5261"/>
                  <a:pt x="7755" y="5331"/>
                </a:cubicBezTo>
                <a:cubicBezTo>
                  <a:pt x="8236" y="5467"/>
                  <a:pt x="8801" y="5809"/>
                  <a:pt x="9197" y="6208"/>
                </a:cubicBezTo>
                <a:cubicBezTo>
                  <a:pt x="9539" y="6550"/>
                  <a:pt x="9755" y="6946"/>
                  <a:pt x="9871" y="7441"/>
                </a:cubicBezTo>
                <a:cubicBezTo>
                  <a:pt x="9372" y="7984"/>
                  <a:pt x="8700" y="8380"/>
                  <a:pt x="7994" y="8380"/>
                </a:cubicBezTo>
                <a:cubicBezTo>
                  <a:pt x="7859" y="8380"/>
                  <a:pt x="7722" y="8365"/>
                  <a:pt x="7586" y="8334"/>
                </a:cubicBezTo>
                <a:cubicBezTo>
                  <a:pt x="7054" y="8215"/>
                  <a:pt x="6279" y="7746"/>
                  <a:pt x="5901" y="7119"/>
                </a:cubicBezTo>
                <a:cubicBezTo>
                  <a:pt x="5698" y="6780"/>
                  <a:pt x="5635" y="6450"/>
                  <a:pt x="5721" y="6138"/>
                </a:cubicBezTo>
                <a:cubicBezTo>
                  <a:pt x="5811" y="5809"/>
                  <a:pt x="5991" y="5564"/>
                  <a:pt x="6263" y="5411"/>
                </a:cubicBezTo>
                <a:cubicBezTo>
                  <a:pt x="6479" y="5288"/>
                  <a:pt x="6748" y="5225"/>
                  <a:pt x="7050" y="5225"/>
                </a:cubicBezTo>
                <a:close/>
                <a:moveTo>
                  <a:pt x="3472" y="10707"/>
                </a:moveTo>
                <a:cubicBezTo>
                  <a:pt x="4160" y="10707"/>
                  <a:pt x="5047" y="11198"/>
                  <a:pt x="5516" y="11676"/>
                </a:cubicBezTo>
                <a:cubicBezTo>
                  <a:pt x="6077" y="12251"/>
                  <a:pt x="6370" y="12912"/>
                  <a:pt x="6509" y="13540"/>
                </a:cubicBezTo>
                <a:cubicBezTo>
                  <a:pt x="6348" y="13565"/>
                  <a:pt x="6185" y="13578"/>
                  <a:pt x="6022" y="13578"/>
                </a:cubicBezTo>
                <a:cubicBezTo>
                  <a:pt x="5902" y="13578"/>
                  <a:pt x="5781" y="13571"/>
                  <a:pt x="5662" y="13557"/>
                </a:cubicBezTo>
                <a:cubicBezTo>
                  <a:pt x="4997" y="13480"/>
                  <a:pt x="4476" y="13198"/>
                  <a:pt x="4014" y="12902"/>
                </a:cubicBezTo>
                <a:cubicBezTo>
                  <a:pt x="3576" y="12623"/>
                  <a:pt x="3090" y="12281"/>
                  <a:pt x="2881" y="11759"/>
                </a:cubicBezTo>
                <a:cubicBezTo>
                  <a:pt x="2762" y="11454"/>
                  <a:pt x="2675" y="11138"/>
                  <a:pt x="2871" y="10919"/>
                </a:cubicBezTo>
                <a:cubicBezTo>
                  <a:pt x="2987" y="10793"/>
                  <a:pt x="3263" y="10710"/>
                  <a:pt x="3452" y="10710"/>
                </a:cubicBezTo>
                <a:cubicBezTo>
                  <a:pt x="3459" y="10707"/>
                  <a:pt x="3466" y="10707"/>
                  <a:pt x="3472" y="10707"/>
                </a:cubicBezTo>
                <a:close/>
                <a:moveTo>
                  <a:pt x="7548" y="1"/>
                </a:moveTo>
                <a:cubicBezTo>
                  <a:pt x="7297" y="1"/>
                  <a:pt x="7074" y="68"/>
                  <a:pt x="6814" y="145"/>
                </a:cubicBezTo>
                <a:lnTo>
                  <a:pt x="6685" y="185"/>
                </a:lnTo>
                <a:lnTo>
                  <a:pt x="6732" y="351"/>
                </a:lnTo>
                <a:lnTo>
                  <a:pt x="6865" y="314"/>
                </a:lnTo>
                <a:cubicBezTo>
                  <a:pt x="7115" y="239"/>
                  <a:pt x="7320" y="178"/>
                  <a:pt x="7546" y="178"/>
                </a:cubicBezTo>
                <a:cubicBezTo>
                  <a:pt x="7671" y="178"/>
                  <a:pt x="7802" y="197"/>
                  <a:pt x="7951" y="242"/>
                </a:cubicBezTo>
                <a:cubicBezTo>
                  <a:pt x="9210" y="620"/>
                  <a:pt x="10107" y="2016"/>
                  <a:pt x="10493" y="3095"/>
                </a:cubicBezTo>
                <a:cubicBezTo>
                  <a:pt x="10855" y="4105"/>
                  <a:pt x="10937" y="5667"/>
                  <a:pt x="10399" y="6696"/>
                </a:cubicBezTo>
                <a:cubicBezTo>
                  <a:pt x="10293" y="6899"/>
                  <a:pt x="10160" y="7095"/>
                  <a:pt x="10010" y="7278"/>
                </a:cubicBezTo>
                <a:cubicBezTo>
                  <a:pt x="9881" y="6806"/>
                  <a:pt x="9659" y="6421"/>
                  <a:pt x="9323" y="6085"/>
                </a:cubicBezTo>
                <a:cubicBezTo>
                  <a:pt x="8907" y="5667"/>
                  <a:pt x="8309" y="5305"/>
                  <a:pt x="7805" y="5161"/>
                </a:cubicBezTo>
                <a:cubicBezTo>
                  <a:pt x="7545" y="5087"/>
                  <a:pt x="7291" y="5051"/>
                  <a:pt x="7051" y="5051"/>
                </a:cubicBezTo>
                <a:cubicBezTo>
                  <a:pt x="6721" y="5051"/>
                  <a:pt x="6420" y="5121"/>
                  <a:pt x="6177" y="5258"/>
                </a:cubicBezTo>
                <a:cubicBezTo>
                  <a:pt x="5864" y="5434"/>
                  <a:pt x="5652" y="5716"/>
                  <a:pt x="5552" y="6092"/>
                </a:cubicBezTo>
                <a:cubicBezTo>
                  <a:pt x="5456" y="6447"/>
                  <a:pt x="5525" y="6832"/>
                  <a:pt x="5752" y="7208"/>
                </a:cubicBezTo>
                <a:cubicBezTo>
                  <a:pt x="6160" y="7886"/>
                  <a:pt x="6964" y="8374"/>
                  <a:pt x="7549" y="8507"/>
                </a:cubicBezTo>
                <a:cubicBezTo>
                  <a:pt x="7695" y="8539"/>
                  <a:pt x="7842" y="8555"/>
                  <a:pt x="7987" y="8555"/>
                </a:cubicBezTo>
                <a:cubicBezTo>
                  <a:pt x="8704" y="8555"/>
                  <a:pt x="9392" y="8180"/>
                  <a:pt x="9914" y="7650"/>
                </a:cubicBezTo>
                <a:lnTo>
                  <a:pt x="9914" y="7650"/>
                </a:lnTo>
                <a:cubicBezTo>
                  <a:pt x="10180" y="9115"/>
                  <a:pt x="9887" y="10699"/>
                  <a:pt x="9143" y="11799"/>
                </a:cubicBezTo>
                <a:cubicBezTo>
                  <a:pt x="8526" y="12713"/>
                  <a:pt x="7635" y="13318"/>
                  <a:pt x="6681" y="13510"/>
                </a:cubicBezTo>
                <a:cubicBezTo>
                  <a:pt x="6515" y="12752"/>
                  <a:pt x="6167" y="12091"/>
                  <a:pt x="5642" y="11553"/>
                </a:cubicBezTo>
                <a:cubicBezTo>
                  <a:pt x="5154" y="11055"/>
                  <a:pt x="4234" y="10534"/>
                  <a:pt x="3472" y="10534"/>
                </a:cubicBezTo>
                <a:lnTo>
                  <a:pt x="3449" y="10534"/>
                </a:lnTo>
                <a:cubicBezTo>
                  <a:pt x="3220" y="10537"/>
                  <a:pt x="2898" y="10630"/>
                  <a:pt x="2742" y="10802"/>
                </a:cubicBezTo>
                <a:cubicBezTo>
                  <a:pt x="2446" y="11131"/>
                  <a:pt x="2629" y="11600"/>
                  <a:pt x="2719" y="11826"/>
                </a:cubicBezTo>
                <a:cubicBezTo>
                  <a:pt x="2944" y="12394"/>
                  <a:pt x="3456" y="12756"/>
                  <a:pt x="3918" y="13051"/>
                </a:cubicBezTo>
                <a:cubicBezTo>
                  <a:pt x="4399" y="13358"/>
                  <a:pt x="4941" y="13653"/>
                  <a:pt x="5642" y="13732"/>
                </a:cubicBezTo>
                <a:cubicBezTo>
                  <a:pt x="5768" y="13746"/>
                  <a:pt x="5895" y="13753"/>
                  <a:pt x="6021" y="13753"/>
                </a:cubicBezTo>
                <a:cubicBezTo>
                  <a:pt x="6197" y="13753"/>
                  <a:pt x="6372" y="13740"/>
                  <a:pt x="6546" y="13712"/>
                </a:cubicBezTo>
                <a:cubicBezTo>
                  <a:pt x="6622" y="14148"/>
                  <a:pt x="6632" y="14563"/>
                  <a:pt x="6609" y="14919"/>
                </a:cubicBezTo>
                <a:cubicBezTo>
                  <a:pt x="6575" y="15494"/>
                  <a:pt x="6506" y="16098"/>
                  <a:pt x="6117" y="16600"/>
                </a:cubicBezTo>
                <a:cubicBezTo>
                  <a:pt x="5768" y="17048"/>
                  <a:pt x="5336" y="17294"/>
                  <a:pt x="4752" y="17371"/>
                </a:cubicBezTo>
                <a:cubicBezTo>
                  <a:pt x="4640" y="17385"/>
                  <a:pt x="4529" y="17392"/>
                  <a:pt x="4418" y="17392"/>
                </a:cubicBezTo>
                <a:cubicBezTo>
                  <a:pt x="3115" y="17392"/>
                  <a:pt x="1936" y="16415"/>
                  <a:pt x="1054" y="15686"/>
                </a:cubicBezTo>
                <a:cubicBezTo>
                  <a:pt x="755" y="15437"/>
                  <a:pt x="459" y="15161"/>
                  <a:pt x="123" y="14822"/>
                </a:cubicBezTo>
                <a:lnTo>
                  <a:pt x="1" y="14945"/>
                </a:lnTo>
                <a:cubicBezTo>
                  <a:pt x="336" y="15291"/>
                  <a:pt x="638" y="15566"/>
                  <a:pt x="945" y="15822"/>
                </a:cubicBezTo>
                <a:cubicBezTo>
                  <a:pt x="1845" y="16567"/>
                  <a:pt x="3050" y="17567"/>
                  <a:pt x="4416" y="17567"/>
                </a:cubicBezTo>
                <a:cubicBezTo>
                  <a:pt x="4533" y="17567"/>
                  <a:pt x="4655" y="17560"/>
                  <a:pt x="4775" y="17544"/>
                </a:cubicBezTo>
                <a:cubicBezTo>
                  <a:pt x="5399" y="17464"/>
                  <a:pt x="5881" y="17188"/>
                  <a:pt x="6256" y="16706"/>
                </a:cubicBezTo>
                <a:cubicBezTo>
                  <a:pt x="6675" y="16164"/>
                  <a:pt x="6748" y="15530"/>
                  <a:pt x="6785" y="14928"/>
                </a:cubicBezTo>
                <a:cubicBezTo>
                  <a:pt x="6811" y="14494"/>
                  <a:pt x="6788" y="14075"/>
                  <a:pt x="6718" y="13683"/>
                </a:cubicBezTo>
                <a:cubicBezTo>
                  <a:pt x="7715" y="13480"/>
                  <a:pt x="8645" y="12849"/>
                  <a:pt x="9286" y="11899"/>
                </a:cubicBezTo>
                <a:cubicBezTo>
                  <a:pt x="10070" y="10742"/>
                  <a:pt x="10369" y="9072"/>
                  <a:pt x="10074" y="7540"/>
                </a:cubicBezTo>
                <a:cubicBezTo>
                  <a:pt x="10070" y="7524"/>
                  <a:pt x="10067" y="7507"/>
                  <a:pt x="10060" y="7490"/>
                </a:cubicBezTo>
                <a:cubicBezTo>
                  <a:pt x="10257" y="7268"/>
                  <a:pt x="10422" y="7025"/>
                  <a:pt x="10552" y="6776"/>
                </a:cubicBezTo>
                <a:cubicBezTo>
                  <a:pt x="11117" y="5703"/>
                  <a:pt x="11031" y="4082"/>
                  <a:pt x="10655" y="3035"/>
                </a:cubicBezTo>
                <a:cubicBezTo>
                  <a:pt x="10257" y="1919"/>
                  <a:pt x="9323" y="474"/>
                  <a:pt x="8001" y="72"/>
                </a:cubicBezTo>
                <a:cubicBezTo>
                  <a:pt x="7834" y="21"/>
                  <a:pt x="7687" y="1"/>
                  <a:pt x="75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4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148" name="Google Shape;148;p4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0"/>
          <p:cNvGrpSpPr/>
          <p:nvPr/>
        </p:nvGrpSpPr>
        <p:grpSpPr>
          <a:xfrm rot="10800000">
            <a:off x="140177" y="3880012"/>
            <a:ext cx="1849933" cy="1442173"/>
            <a:chOff x="6339538" y="-341365"/>
            <a:chExt cx="2540767" cy="1980734"/>
          </a:xfrm>
        </p:grpSpPr>
        <p:grpSp>
          <p:nvGrpSpPr>
            <p:cNvPr id="275" name="Google Shape;275;p10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276" name="Google Shape;276;p10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6" name="Google Shape;286;p10"/>
            <p:cNvSpPr/>
            <p:nvPr/>
          </p:nvSpPr>
          <p:spPr>
            <a:xfrm rot="-10370759" flipH="1">
              <a:off x="7858647" y="31515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0"/>
            <p:cNvSpPr/>
            <p:nvPr/>
          </p:nvSpPr>
          <p:spPr>
            <a:xfrm rot="-10370759" flipH="1">
              <a:off x="8487191" y="84174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0"/>
            <p:cNvSpPr/>
            <p:nvPr/>
          </p:nvSpPr>
          <p:spPr>
            <a:xfrm rot="-10370759" flipH="1">
              <a:off x="8380334" y="8766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0"/>
            <p:cNvSpPr/>
            <p:nvPr/>
          </p:nvSpPr>
          <p:spPr>
            <a:xfrm rot="-10370759" flipH="1">
              <a:off x="8417276" y="99387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0"/>
            <p:cNvSpPr/>
            <p:nvPr/>
          </p:nvSpPr>
          <p:spPr>
            <a:xfrm rot="-10370759" flipH="1">
              <a:off x="8509317" y="93094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0"/>
            <p:cNvSpPr/>
            <p:nvPr/>
          </p:nvSpPr>
          <p:spPr>
            <a:xfrm rot="-10370759" flipH="1">
              <a:off x="8399063" y="75538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0"/>
            <p:cNvSpPr/>
            <p:nvPr/>
          </p:nvSpPr>
          <p:spPr>
            <a:xfrm rot="-10370759" flipH="1">
              <a:off x="8300389" y="92254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0"/>
            <p:cNvSpPr/>
            <p:nvPr/>
          </p:nvSpPr>
          <p:spPr>
            <a:xfrm rot="-10370759" flipH="1">
              <a:off x="8345669" y="98395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0"/>
            <p:cNvSpPr/>
            <p:nvPr/>
          </p:nvSpPr>
          <p:spPr>
            <a:xfrm rot="-10370759" flipH="1">
              <a:off x="8298117" y="77359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0"/>
            <p:cNvSpPr/>
            <p:nvPr/>
          </p:nvSpPr>
          <p:spPr>
            <a:xfrm rot="-10370759" flipH="1">
              <a:off x="8300818" y="86287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" name="Google Shape;296;p10"/>
          <p:cNvGrpSpPr/>
          <p:nvPr/>
        </p:nvGrpSpPr>
        <p:grpSpPr>
          <a:xfrm>
            <a:off x="7153852" y="-178663"/>
            <a:ext cx="1849933" cy="1442173"/>
            <a:chOff x="6339538" y="-341365"/>
            <a:chExt cx="2540767" cy="1980734"/>
          </a:xfrm>
        </p:grpSpPr>
        <p:grpSp>
          <p:nvGrpSpPr>
            <p:cNvPr id="297" name="Google Shape;297;p10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298" name="Google Shape;298;p10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8" name="Google Shape;308;p10"/>
            <p:cNvSpPr/>
            <p:nvPr/>
          </p:nvSpPr>
          <p:spPr>
            <a:xfrm rot="-10370759" flipH="1">
              <a:off x="7858647" y="31515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10"/>
            <p:cNvSpPr/>
            <p:nvPr/>
          </p:nvSpPr>
          <p:spPr>
            <a:xfrm rot="-10370759" flipH="1">
              <a:off x="8487191" y="84174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0"/>
            <p:cNvSpPr/>
            <p:nvPr/>
          </p:nvSpPr>
          <p:spPr>
            <a:xfrm rot="-10370759" flipH="1">
              <a:off x="8380334" y="8766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10"/>
            <p:cNvSpPr/>
            <p:nvPr/>
          </p:nvSpPr>
          <p:spPr>
            <a:xfrm rot="-10370759" flipH="1">
              <a:off x="8417276" y="99387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10"/>
            <p:cNvSpPr/>
            <p:nvPr/>
          </p:nvSpPr>
          <p:spPr>
            <a:xfrm rot="-10370759" flipH="1">
              <a:off x="8509317" y="93094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10"/>
            <p:cNvSpPr/>
            <p:nvPr/>
          </p:nvSpPr>
          <p:spPr>
            <a:xfrm rot="-10370759" flipH="1">
              <a:off x="8399063" y="75538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10"/>
            <p:cNvSpPr/>
            <p:nvPr/>
          </p:nvSpPr>
          <p:spPr>
            <a:xfrm rot="-10370759" flipH="1">
              <a:off x="8300389" y="92254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10"/>
            <p:cNvSpPr/>
            <p:nvPr/>
          </p:nvSpPr>
          <p:spPr>
            <a:xfrm rot="-10370759" flipH="1">
              <a:off x="8345669" y="98395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10"/>
            <p:cNvSpPr/>
            <p:nvPr/>
          </p:nvSpPr>
          <p:spPr>
            <a:xfrm rot="-10370759" flipH="1">
              <a:off x="8298117" y="77359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10"/>
            <p:cNvSpPr/>
            <p:nvPr/>
          </p:nvSpPr>
          <p:spPr>
            <a:xfrm rot="-10370759" flipH="1">
              <a:off x="8300818" y="86287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8" name="Google Shape;318;p10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319" name="Google Shape;319;p1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326" name="Google Shape;326;p10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10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8" name="Google Shape;328;p10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2"/>
          <p:cNvGrpSpPr/>
          <p:nvPr/>
        </p:nvGrpSpPr>
        <p:grpSpPr>
          <a:xfrm>
            <a:off x="25" y="-10650"/>
            <a:ext cx="9143949" cy="5282500"/>
            <a:chOff x="25" y="-10650"/>
            <a:chExt cx="9143949" cy="5282500"/>
          </a:xfrm>
        </p:grpSpPr>
        <p:grpSp>
          <p:nvGrpSpPr>
            <p:cNvPr id="379" name="Google Shape;379;p12"/>
            <p:cNvGrpSpPr/>
            <p:nvPr/>
          </p:nvGrpSpPr>
          <p:grpSpPr>
            <a:xfrm>
              <a:off x="7156525" y="673600"/>
              <a:ext cx="1552657" cy="1259825"/>
              <a:chOff x="7156500" y="673600"/>
              <a:chExt cx="1552657" cy="1259825"/>
            </a:xfrm>
          </p:grpSpPr>
          <p:sp>
            <p:nvSpPr>
              <p:cNvPr id="380" name="Google Shape;380;p12"/>
              <p:cNvSpPr/>
              <p:nvPr/>
            </p:nvSpPr>
            <p:spPr>
              <a:xfrm>
                <a:off x="7438792" y="962591"/>
                <a:ext cx="242910" cy="964405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21598" extrusionOk="0">
                    <a:moveTo>
                      <a:pt x="2682" y="1"/>
                    </a:moveTo>
                    <a:cubicBezTo>
                      <a:pt x="1666" y="2240"/>
                      <a:pt x="931" y="5030"/>
                      <a:pt x="513" y="7453"/>
                    </a:cubicBezTo>
                    <a:cubicBezTo>
                      <a:pt x="88" y="9904"/>
                      <a:pt x="1" y="12409"/>
                      <a:pt x="453" y="14868"/>
                    </a:cubicBezTo>
                    <a:cubicBezTo>
                      <a:pt x="838" y="16967"/>
                      <a:pt x="1416" y="19900"/>
                      <a:pt x="2991" y="21492"/>
                    </a:cubicBezTo>
                    <a:cubicBezTo>
                      <a:pt x="3024" y="21529"/>
                      <a:pt x="3061" y="21565"/>
                      <a:pt x="3098" y="21598"/>
                    </a:cubicBezTo>
                    <a:cubicBezTo>
                      <a:pt x="3812" y="21084"/>
                      <a:pt x="4177" y="19322"/>
                      <a:pt x="4423" y="18476"/>
                    </a:cubicBezTo>
                    <a:cubicBezTo>
                      <a:pt x="4755" y="17329"/>
                      <a:pt x="4978" y="16150"/>
                      <a:pt x="5131" y="14964"/>
                    </a:cubicBezTo>
                    <a:cubicBezTo>
                      <a:pt x="5427" y="12638"/>
                      <a:pt x="5439" y="10283"/>
                      <a:pt x="5390" y="7941"/>
                    </a:cubicBezTo>
                    <a:cubicBezTo>
                      <a:pt x="5333" y="5097"/>
                      <a:pt x="4729" y="2712"/>
                      <a:pt x="3078" y="376"/>
                    </a:cubicBezTo>
                    <a:cubicBezTo>
                      <a:pt x="2958" y="210"/>
                      <a:pt x="2868" y="74"/>
                      <a:pt x="26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12"/>
              <p:cNvSpPr/>
              <p:nvPr/>
            </p:nvSpPr>
            <p:spPr>
              <a:xfrm>
                <a:off x="7303987" y="749152"/>
                <a:ext cx="262914" cy="240052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5376" extrusionOk="0">
                    <a:moveTo>
                      <a:pt x="920" y="0"/>
                    </a:moveTo>
                    <a:cubicBezTo>
                      <a:pt x="767" y="0"/>
                      <a:pt x="613" y="19"/>
                      <a:pt x="442" y="50"/>
                    </a:cubicBezTo>
                    <a:cubicBezTo>
                      <a:pt x="323" y="70"/>
                      <a:pt x="94" y="96"/>
                      <a:pt x="43" y="239"/>
                    </a:cubicBezTo>
                    <a:cubicBezTo>
                      <a:pt x="0" y="352"/>
                      <a:pt x="226" y="595"/>
                      <a:pt x="299" y="688"/>
                    </a:cubicBezTo>
                    <a:cubicBezTo>
                      <a:pt x="562" y="1020"/>
                      <a:pt x="904" y="1336"/>
                      <a:pt x="1210" y="1625"/>
                    </a:cubicBezTo>
                    <a:cubicBezTo>
                      <a:pt x="2113" y="2472"/>
                      <a:pt x="3060" y="3272"/>
                      <a:pt x="3977" y="4106"/>
                    </a:cubicBezTo>
                    <a:cubicBezTo>
                      <a:pt x="4190" y="4299"/>
                      <a:pt x="4395" y="4405"/>
                      <a:pt x="4622" y="4568"/>
                    </a:cubicBezTo>
                    <a:cubicBezTo>
                      <a:pt x="4745" y="4658"/>
                      <a:pt x="4847" y="4764"/>
                      <a:pt x="4977" y="4847"/>
                    </a:cubicBezTo>
                    <a:cubicBezTo>
                      <a:pt x="5074" y="4908"/>
                      <a:pt x="5357" y="5134"/>
                      <a:pt x="5494" y="5134"/>
                    </a:cubicBezTo>
                    <a:cubicBezTo>
                      <a:pt x="5498" y="5134"/>
                      <a:pt x="5502" y="5134"/>
                      <a:pt x="5505" y="5133"/>
                    </a:cubicBezTo>
                    <a:cubicBezTo>
                      <a:pt x="5830" y="5352"/>
                      <a:pt x="5850" y="5362"/>
                      <a:pt x="5870" y="5376"/>
                    </a:cubicBezTo>
                    <a:cubicBezTo>
                      <a:pt x="5887" y="5342"/>
                      <a:pt x="5830" y="5103"/>
                      <a:pt x="5818" y="5037"/>
                    </a:cubicBezTo>
                    <a:cubicBezTo>
                      <a:pt x="5775" y="4841"/>
                      <a:pt x="5678" y="4624"/>
                      <a:pt x="5575" y="4455"/>
                    </a:cubicBezTo>
                    <a:cubicBezTo>
                      <a:pt x="5269" y="3950"/>
                      <a:pt x="4907" y="3452"/>
                      <a:pt x="4519" y="3004"/>
                    </a:cubicBezTo>
                    <a:cubicBezTo>
                      <a:pt x="4260" y="2708"/>
                      <a:pt x="3970" y="2392"/>
                      <a:pt x="3777" y="2050"/>
                    </a:cubicBezTo>
                    <a:cubicBezTo>
                      <a:pt x="3598" y="1728"/>
                      <a:pt x="3329" y="1492"/>
                      <a:pt x="3070" y="1229"/>
                    </a:cubicBezTo>
                    <a:cubicBezTo>
                      <a:pt x="2569" y="724"/>
                      <a:pt x="2123" y="242"/>
                      <a:pt x="1409" y="63"/>
                    </a:cubicBezTo>
                    <a:cubicBezTo>
                      <a:pt x="1234" y="19"/>
                      <a:pt x="1077" y="0"/>
                      <a:pt x="9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12"/>
              <p:cNvSpPr/>
              <p:nvPr/>
            </p:nvSpPr>
            <p:spPr>
              <a:xfrm>
                <a:off x="7554977" y="673600"/>
                <a:ext cx="138914" cy="324936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277" extrusionOk="0">
                    <a:moveTo>
                      <a:pt x="2870" y="0"/>
                    </a:moveTo>
                    <a:cubicBezTo>
                      <a:pt x="2769" y="0"/>
                      <a:pt x="2656" y="41"/>
                      <a:pt x="2582" y="64"/>
                    </a:cubicBezTo>
                    <a:cubicBezTo>
                      <a:pt x="2247" y="164"/>
                      <a:pt x="1994" y="283"/>
                      <a:pt x="1728" y="516"/>
                    </a:cubicBezTo>
                    <a:cubicBezTo>
                      <a:pt x="1173" y="1001"/>
                      <a:pt x="994" y="1632"/>
                      <a:pt x="778" y="2310"/>
                    </a:cubicBezTo>
                    <a:cubicBezTo>
                      <a:pt x="668" y="2662"/>
                      <a:pt x="536" y="2994"/>
                      <a:pt x="522" y="3363"/>
                    </a:cubicBezTo>
                    <a:cubicBezTo>
                      <a:pt x="505" y="3755"/>
                      <a:pt x="389" y="4167"/>
                      <a:pt x="296" y="4549"/>
                    </a:cubicBezTo>
                    <a:cubicBezTo>
                      <a:pt x="154" y="5124"/>
                      <a:pt x="57" y="5732"/>
                      <a:pt x="14" y="6323"/>
                    </a:cubicBezTo>
                    <a:cubicBezTo>
                      <a:pt x="1" y="6522"/>
                      <a:pt x="14" y="6755"/>
                      <a:pt x="64" y="6951"/>
                    </a:cubicBezTo>
                    <a:cubicBezTo>
                      <a:pt x="80" y="7014"/>
                      <a:pt x="140" y="7257"/>
                      <a:pt x="170" y="7276"/>
                    </a:cubicBezTo>
                    <a:cubicBezTo>
                      <a:pt x="183" y="7257"/>
                      <a:pt x="194" y="7237"/>
                      <a:pt x="386" y="6895"/>
                    </a:cubicBezTo>
                    <a:cubicBezTo>
                      <a:pt x="512" y="6848"/>
                      <a:pt x="668" y="6499"/>
                      <a:pt x="728" y="6399"/>
                    </a:cubicBezTo>
                    <a:cubicBezTo>
                      <a:pt x="804" y="6267"/>
                      <a:pt x="847" y="6124"/>
                      <a:pt x="917" y="5991"/>
                    </a:cubicBezTo>
                    <a:cubicBezTo>
                      <a:pt x="1043" y="5742"/>
                      <a:pt x="1180" y="5553"/>
                      <a:pt x="1279" y="5283"/>
                    </a:cubicBezTo>
                    <a:cubicBezTo>
                      <a:pt x="1718" y="4127"/>
                      <a:pt x="2196" y="2981"/>
                      <a:pt x="2612" y="1815"/>
                    </a:cubicBezTo>
                    <a:cubicBezTo>
                      <a:pt x="2755" y="1416"/>
                      <a:pt x="2917" y="981"/>
                      <a:pt x="3000" y="566"/>
                    </a:cubicBezTo>
                    <a:cubicBezTo>
                      <a:pt x="3024" y="450"/>
                      <a:pt x="3110" y="134"/>
                      <a:pt x="3024" y="51"/>
                    </a:cubicBezTo>
                    <a:cubicBezTo>
                      <a:pt x="2983" y="14"/>
                      <a:pt x="2928" y="0"/>
                      <a:pt x="28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2"/>
              <p:cNvSpPr/>
              <p:nvPr/>
            </p:nvSpPr>
            <p:spPr>
              <a:xfrm>
                <a:off x="8147469" y="968842"/>
                <a:ext cx="244517" cy="964583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21602" extrusionOk="0">
                    <a:moveTo>
                      <a:pt x="2887" y="0"/>
                    </a:moveTo>
                    <a:cubicBezTo>
                      <a:pt x="1838" y="2222"/>
                      <a:pt x="1057" y="4997"/>
                      <a:pt x="595" y="7412"/>
                    </a:cubicBezTo>
                    <a:cubicBezTo>
                      <a:pt x="130" y="9861"/>
                      <a:pt x="1" y="12362"/>
                      <a:pt x="412" y="14827"/>
                    </a:cubicBezTo>
                    <a:cubicBezTo>
                      <a:pt x="761" y="16933"/>
                      <a:pt x="1289" y="19874"/>
                      <a:pt x="2838" y="21495"/>
                    </a:cubicBezTo>
                    <a:cubicBezTo>
                      <a:pt x="2871" y="21531"/>
                      <a:pt x="2907" y="21565"/>
                      <a:pt x="2940" y="21601"/>
                    </a:cubicBezTo>
                    <a:cubicBezTo>
                      <a:pt x="3664" y="21099"/>
                      <a:pt x="4060" y="19345"/>
                      <a:pt x="4319" y="18501"/>
                    </a:cubicBezTo>
                    <a:cubicBezTo>
                      <a:pt x="4671" y="17359"/>
                      <a:pt x="4914" y="16186"/>
                      <a:pt x="5087" y="15004"/>
                    </a:cubicBezTo>
                    <a:cubicBezTo>
                      <a:pt x="5422" y="12681"/>
                      <a:pt x="5475" y="10329"/>
                      <a:pt x="5466" y="7983"/>
                    </a:cubicBezTo>
                    <a:cubicBezTo>
                      <a:pt x="5452" y="5140"/>
                      <a:pt x="4891" y="2745"/>
                      <a:pt x="3276" y="382"/>
                    </a:cubicBezTo>
                    <a:cubicBezTo>
                      <a:pt x="3163" y="213"/>
                      <a:pt x="3074" y="74"/>
                      <a:pt x="28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2"/>
              <p:cNvSpPr/>
              <p:nvPr/>
            </p:nvSpPr>
            <p:spPr>
              <a:xfrm>
                <a:off x="8025345" y="751786"/>
                <a:ext cx="259074" cy="243669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5457" extrusionOk="0">
                    <a:moveTo>
                      <a:pt x="882" y="1"/>
                    </a:moveTo>
                    <a:cubicBezTo>
                      <a:pt x="742" y="1"/>
                      <a:pt x="600" y="15"/>
                      <a:pt x="443" y="41"/>
                    </a:cubicBezTo>
                    <a:cubicBezTo>
                      <a:pt x="324" y="61"/>
                      <a:pt x="97" y="81"/>
                      <a:pt x="45" y="223"/>
                    </a:cubicBezTo>
                    <a:cubicBezTo>
                      <a:pt x="1" y="336"/>
                      <a:pt x="220" y="582"/>
                      <a:pt x="293" y="679"/>
                    </a:cubicBezTo>
                    <a:cubicBezTo>
                      <a:pt x="549" y="1014"/>
                      <a:pt x="885" y="1333"/>
                      <a:pt x="1187" y="1629"/>
                    </a:cubicBezTo>
                    <a:cubicBezTo>
                      <a:pt x="2074" y="2492"/>
                      <a:pt x="3011" y="3310"/>
                      <a:pt x="3912" y="4157"/>
                    </a:cubicBezTo>
                    <a:cubicBezTo>
                      <a:pt x="4121" y="4353"/>
                      <a:pt x="4323" y="4463"/>
                      <a:pt x="4550" y="4632"/>
                    </a:cubicBezTo>
                    <a:cubicBezTo>
                      <a:pt x="4669" y="4722"/>
                      <a:pt x="4772" y="4831"/>
                      <a:pt x="4898" y="4915"/>
                    </a:cubicBezTo>
                    <a:cubicBezTo>
                      <a:pt x="4995" y="4979"/>
                      <a:pt x="5275" y="5210"/>
                      <a:pt x="5412" y="5210"/>
                    </a:cubicBezTo>
                    <a:cubicBezTo>
                      <a:pt x="5415" y="5210"/>
                      <a:pt x="5419" y="5210"/>
                      <a:pt x="5423" y="5210"/>
                    </a:cubicBezTo>
                    <a:cubicBezTo>
                      <a:pt x="5746" y="5433"/>
                      <a:pt x="5765" y="5446"/>
                      <a:pt x="5785" y="5456"/>
                    </a:cubicBezTo>
                    <a:cubicBezTo>
                      <a:pt x="5801" y="5426"/>
                      <a:pt x="5749" y="5183"/>
                      <a:pt x="5735" y="5117"/>
                    </a:cubicBezTo>
                    <a:cubicBezTo>
                      <a:pt x="5695" y="4921"/>
                      <a:pt x="5606" y="4705"/>
                      <a:pt x="5506" y="4532"/>
                    </a:cubicBezTo>
                    <a:cubicBezTo>
                      <a:pt x="5207" y="4021"/>
                      <a:pt x="4852" y="3515"/>
                      <a:pt x="4473" y="3064"/>
                    </a:cubicBezTo>
                    <a:cubicBezTo>
                      <a:pt x="4220" y="2762"/>
                      <a:pt x="3935" y="2446"/>
                      <a:pt x="3748" y="2097"/>
                    </a:cubicBezTo>
                    <a:cubicBezTo>
                      <a:pt x="3573" y="1772"/>
                      <a:pt x="3307" y="1532"/>
                      <a:pt x="3055" y="1267"/>
                    </a:cubicBezTo>
                    <a:cubicBezTo>
                      <a:pt x="2559" y="752"/>
                      <a:pt x="2121" y="263"/>
                      <a:pt x="1413" y="74"/>
                    </a:cubicBezTo>
                    <a:cubicBezTo>
                      <a:pt x="1224" y="23"/>
                      <a:pt x="1055" y="1"/>
                      <a:pt x="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12"/>
              <p:cNvSpPr/>
              <p:nvPr/>
            </p:nvSpPr>
            <p:spPr>
              <a:xfrm>
                <a:off x="8272808" y="681861"/>
                <a:ext cx="143781" cy="322927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7232" extrusionOk="0">
                    <a:moveTo>
                      <a:pt x="2974" y="1"/>
                    </a:moveTo>
                    <a:cubicBezTo>
                      <a:pt x="2874" y="1"/>
                      <a:pt x="2763" y="38"/>
                      <a:pt x="2691" y="58"/>
                    </a:cubicBezTo>
                    <a:cubicBezTo>
                      <a:pt x="2352" y="155"/>
                      <a:pt x="2100" y="268"/>
                      <a:pt x="1828" y="501"/>
                    </a:cubicBezTo>
                    <a:cubicBezTo>
                      <a:pt x="1270" y="975"/>
                      <a:pt x="1077" y="1600"/>
                      <a:pt x="851" y="2278"/>
                    </a:cubicBezTo>
                    <a:cubicBezTo>
                      <a:pt x="735" y="2626"/>
                      <a:pt x="595" y="2956"/>
                      <a:pt x="575" y="3324"/>
                    </a:cubicBezTo>
                    <a:cubicBezTo>
                      <a:pt x="555" y="3720"/>
                      <a:pt x="432" y="4129"/>
                      <a:pt x="330" y="4507"/>
                    </a:cubicBezTo>
                    <a:cubicBezTo>
                      <a:pt x="176" y="5078"/>
                      <a:pt x="74" y="5687"/>
                      <a:pt x="20" y="6274"/>
                    </a:cubicBezTo>
                    <a:cubicBezTo>
                      <a:pt x="0" y="6474"/>
                      <a:pt x="11" y="6710"/>
                      <a:pt x="57" y="6906"/>
                    </a:cubicBezTo>
                    <a:cubicBezTo>
                      <a:pt x="74" y="6969"/>
                      <a:pt x="130" y="7211"/>
                      <a:pt x="160" y="7231"/>
                    </a:cubicBezTo>
                    <a:cubicBezTo>
                      <a:pt x="170" y="7211"/>
                      <a:pt x="184" y="7194"/>
                      <a:pt x="379" y="6855"/>
                    </a:cubicBezTo>
                    <a:cubicBezTo>
                      <a:pt x="506" y="6809"/>
                      <a:pt x="668" y="6464"/>
                      <a:pt x="731" y="6364"/>
                    </a:cubicBezTo>
                    <a:cubicBezTo>
                      <a:pt x="811" y="6234"/>
                      <a:pt x="854" y="6092"/>
                      <a:pt x="928" y="5958"/>
                    </a:cubicBezTo>
                    <a:cubicBezTo>
                      <a:pt x="1057" y="5710"/>
                      <a:pt x="1196" y="5524"/>
                      <a:pt x="1303" y="5258"/>
                    </a:cubicBezTo>
                    <a:cubicBezTo>
                      <a:pt x="1758" y="4109"/>
                      <a:pt x="2257" y="2972"/>
                      <a:pt x="2695" y="1812"/>
                    </a:cubicBezTo>
                    <a:cubicBezTo>
                      <a:pt x="2841" y="1418"/>
                      <a:pt x="3010" y="986"/>
                      <a:pt x="3100" y="570"/>
                    </a:cubicBezTo>
                    <a:cubicBezTo>
                      <a:pt x="3127" y="454"/>
                      <a:pt x="3220" y="138"/>
                      <a:pt x="3134" y="55"/>
                    </a:cubicBezTo>
                    <a:cubicBezTo>
                      <a:pt x="3092" y="15"/>
                      <a:pt x="3035" y="1"/>
                      <a:pt x="29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12"/>
              <p:cNvSpPr/>
              <p:nvPr/>
            </p:nvSpPr>
            <p:spPr>
              <a:xfrm>
                <a:off x="7156500" y="970450"/>
                <a:ext cx="1552657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34772" h="1164" extrusionOk="0">
                    <a:moveTo>
                      <a:pt x="27605" y="1"/>
                    </a:moveTo>
                    <a:cubicBezTo>
                      <a:pt x="23764" y="4"/>
                      <a:pt x="19808" y="1"/>
                      <a:pt x="15908" y="353"/>
                    </a:cubicBezTo>
                    <a:cubicBezTo>
                      <a:pt x="15172" y="420"/>
                      <a:pt x="14426" y="441"/>
                      <a:pt x="13683" y="441"/>
                    </a:cubicBezTo>
                    <a:cubicBezTo>
                      <a:pt x="13030" y="441"/>
                      <a:pt x="12379" y="425"/>
                      <a:pt x="11738" y="409"/>
                    </a:cubicBezTo>
                    <a:cubicBezTo>
                      <a:pt x="11094" y="394"/>
                      <a:pt x="10438" y="378"/>
                      <a:pt x="9780" y="378"/>
                    </a:cubicBezTo>
                    <a:cubicBezTo>
                      <a:pt x="9156" y="378"/>
                      <a:pt x="8531" y="392"/>
                      <a:pt x="7911" y="436"/>
                    </a:cubicBezTo>
                    <a:cubicBezTo>
                      <a:pt x="7037" y="499"/>
                      <a:pt x="6157" y="582"/>
                      <a:pt x="5306" y="662"/>
                    </a:cubicBezTo>
                    <a:cubicBezTo>
                      <a:pt x="3599" y="821"/>
                      <a:pt x="1835" y="987"/>
                      <a:pt x="74" y="987"/>
                    </a:cubicBezTo>
                    <a:lnTo>
                      <a:pt x="4" y="987"/>
                    </a:lnTo>
                    <a:lnTo>
                      <a:pt x="1" y="1163"/>
                    </a:lnTo>
                    <a:lnTo>
                      <a:pt x="74" y="1163"/>
                    </a:lnTo>
                    <a:cubicBezTo>
                      <a:pt x="1845" y="1163"/>
                      <a:pt x="3612" y="998"/>
                      <a:pt x="5323" y="838"/>
                    </a:cubicBezTo>
                    <a:cubicBezTo>
                      <a:pt x="6171" y="755"/>
                      <a:pt x="7051" y="676"/>
                      <a:pt x="7922" y="612"/>
                    </a:cubicBezTo>
                    <a:cubicBezTo>
                      <a:pt x="8546" y="568"/>
                      <a:pt x="9178" y="553"/>
                      <a:pt x="9808" y="553"/>
                    </a:cubicBezTo>
                    <a:cubicBezTo>
                      <a:pt x="10455" y="553"/>
                      <a:pt x="11099" y="568"/>
                      <a:pt x="11732" y="585"/>
                    </a:cubicBezTo>
                    <a:cubicBezTo>
                      <a:pt x="12377" y="601"/>
                      <a:pt x="13031" y="617"/>
                      <a:pt x="13688" y="617"/>
                    </a:cubicBezTo>
                    <a:cubicBezTo>
                      <a:pt x="14434" y="617"/>
                      <a:pt x="15183" y="596"/>
                      <a:pt x="15924" y="529"/>
                    </a:cubicBezTo>
                    <a:cubicBezTo>
                      <a:pt x="19818" y="177"/>
                      <a:pt x="23775" y="177"/>
                      <a:pt x="27605" y="177"/>
                    </a:cubicBezTo>
                    <a:lnTo>
                      <a:pt x="27835" y="177"/>
                    </a:lnTo>
                    <a:cubicBezTo>
                      <a:pt x="30233" y="177"/>
                      <a:pt x="32499" y="293"/>
                      <a:pt x="34755" y="532"/>
                    </a:cubicBezTo>
                    <a:lnTo>
                      <a:pt x="34771" y="360"/>
                    </a:lnTo>
                    <a:cubicBezTo>
                      <a:pt x="32509" y="117"/>
                      <a:pt x="30239" y="1"/>
                      <a:pt x="27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12"/>
              <p:cNvSpPr/>
              <p:nvPr/>
            </p:nvSpPr>
            <p:spPr>
              <a:xfrm>
                <a:off x="7156500" y="889718"/>
                <a:ext cx="1552657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34772" h="1164" extrusionOk="0">
                    <a:moveTo>
                      <a:pt x="26682" y="1"/>
                    </a:moveTo>
                    <a:cubicBezTo>
                      <a:pt x="23141" y="1"/>
                      <a:pt x="19496" y="29"/>
                      <a:pt x="15908" y="351"/>
                    </a:cubicBezTo>
                    <a:cubicBezTo>
                      <a:pt x="15168" y="418"/>
                      <a:pt x="14417" y="440"/>
                      <a:pt x="13669" y="440"/>
                    </a:cubicBezTo>
                    <a:cubicBezTo>
                      <a:pt x="13021" y="440"/>
                      <a:pt x="12374" y="424"/>
                      <a:pt x="11738" y="406"/>
                    </a:cubicBezTo>
                    <a:cubicBezTo>
                      <a:pt x="11102" y="392"/>
                      <a:pt x="10455" y="376"/>
                      <a:pt x="9806" y="376"/>
                    </a:cubicBezTo>
                    <a:cubicBezTo>
                      <a:pt x="9174" y="376"/>
                      <a:pt x="8539" y="391"/>
                      <a:pt x="7911" y="437"/>
                    </a:cubicBezTo>
                    <a:cubicBezTo>
                      <a:pt x="7034" y="497"/>
                      <a:pt x="6154" y="580"/>
                      <a:pt x="5303" y="659"/>
                    </a:cubicBezTo>
                    <a:cubicBezTo>
                      <a:pt x="3576" y="822"/>
                      <a:pt x="1792" y="985"/>
                      <a:pt x="4" y="989"/>
                    </a:cubicBezTo>
                    <a:lnTo>
                      <a:pt x="1" y="1164"/>
                    </a:lnTo>
                    <a:lnTo>
                      <a:pt x="77" y="1164"/>
                    </a:lnTo>
                    <a:cubicBezTo>
                      <a:pt x="1845" y="1164"/>
                      <a:pt x="3612" y="998"/>
                      <a:pt x="5320" y="835"/>
                    </a:cubicBezTo>
                    <a:cubicBezTo>
                      <a:pt x="6171" y="756"/>
                      <a:pt x="7051" y="673"/>
                      <a:pt x="7922" y="610"/>
                    </a:cubicBezTo>
                    <a:cubicBezTo>
                      <a:pt x="8538" y="566"/>
                      <a:pt x="9161" y="551"/>
                      <a:pt x="9783" y="551"/>
                    </a:cubicBezTo>
                    <a:cubicBezTo>
                      <a:pt x="10438" y="551"/>
                      <a:pt x="11092" y="568"/>
                      <a:pt x="11735" y="583"/>
                    </a:cubicBezTo>
                    <a:cubicBezTo>
                      <a:pt x="12377" y="598"/>
                      <a:pt x="13031" y="615"/>
                      <a:pt x="13687" y="615"/>
                    </a:cubicBezTo>
                    <a:cubicBezTo>
                      <a:pt x="14433" y="615"/>
                      <a:pt x="15183" y="594"/>
                      <a:pt x="15924" y="526"/>
                    </a:cubicBezTo>
                    <a:cubicBezTo>
                      <a:pt x="19479" y="205"/>
                      <a:pt x="23087" y="177"/>
                      <a:pt x="26601" y="177"/>
                    </a:cubicBezTo>
                    <a:cubicBezTo>
                      <a:pt x="26935" y="177"/>
                      <a:pt x="27269" y="177"/>
                      <a:pt x="27602" y="178"/>
                    </a:cubicBezTo>
                    <a:lnTo>
                      <a:pt x="27835" y="178"/>
                    </a:lnTo>
                    <a:cubicBezTo>
                      <a:pt x="30233" y="178"/>
                      <a:pt x="32499" y="294"/>
                      <a:pt x="34755" y="530"/>
                    </a:cubicBezTo>
                    <a:lnTo>
                      <a:pt x="34771" y="357"/>
                    </a:lnTo>
                    <a:cubicBezTo>
                      <a:pt x="32509" y="118"/>
                      <a:pt x="30239" y="1"/>
                      <a:pt x="27835" y="1"/>
                    </a:cubicBezTo>
                    <a:lnTo>
                      <a:pt x="27602" y="1"/>
                    </a:lnTo>
                    <a:cubicBezTo>
                      <a:pt x="27296" y="1"/>
                      <a:pt x="26989" y="1"/>
                      <a:pt x="26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12"/>
              <p:cNvSpPr/>
              <p:nvPr/>
            </p:nvSpPr>
            <p:spPr>
              <a:xfrm>
                <a:off x="7828517" y="1534678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7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90" y="909"/>
                      <a:pt x="276" y="40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3"/>
                    </a:cubicBezTo>
                    <a:cubicBezTo>
                      <a:pt x="2061" y="809"/>
                      <a:pt x="2200" y="1235"/>
                      <a:pt x="2164" y="1435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1"/>
                    </a:cubicBezTo>
                    <a:cubicBezTo>
                      <a:pt x="1896" y="198"/>
                      <a:pt x="1525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2"/>
              <p:cNvSpPr/>
              <p:nvPr/>
            </p:nvSpPr>
            <p:spPr>
              <a:xfrm>
                <a:off x="7828517" y="1457117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90" y="829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3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0"/>
                    </a:cubicBezTo>
                    <a:cubicBezTo>
                      <a:pt x="1895" y="197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2"/>
              <p:cNvSpPr/>
              <p:nvPr/>
            </p:nvSpPr>
            <p:spPr>
              <a:xfrm>
                <a:off x="7828517" y="1379511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830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0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2"/>
              <p:cNvSpPr/>
              <p:nvPr/>
            </p:nvSpPr>
            <p:spPr>
              <a:xfrm>
                <a:off x="7828517" y="1301950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90" y="909"/>
                      <a:pt x="276" y="400"/>
                      <a:pt x="821" y="224"/>
                    </a:cubicBezTo>
                    <a:cubicBezTo>
                      <a:pt x="924" y="191"/>
                      <a:pt x="1028" y="175"/>
                      <a:pt x="1131" y="175"/>
                    </a:cubicBezTo>
                    <a:cubicBezTo>
                      <a:pt x="1463" y="175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4"/>
                    </a:cubicBezTo>
                    <a:lnTo>
                      <a:pt x="2340" y="1464"/>
                    </a:lnTo>
                    <a:cubicBezTo>
                      <a:pt x="2386" y="1191"/>
                      <a:pt x="2210" y="719"/>
                      <a:pt x="2104" y="540"/>
                    </a:cubicBezTo>
                    <a:cubicBezTo>
                      <a:pt x="1895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2"/>
              <p:cNvSpPr/>
              <p:nvPr/>
            </p:nvSpPr>
            <p:spPr>
              <a:xfrm>
                <a:off x="7828517" y="1224344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910"/>
                      <a:pt x="276" y="401"/>
                      <a:pt x="821" y="225"/>
                    </a:cubicBezTo>
                    <a:cubicBezTo>
                      <a:pt x="924" y="192"/>
                      <a:pt x="1028" y="176"/>
                      <a:pt x="1131" y="176"/>
                    </a:cubicBezTo>
                    <a:cubicBezTo>
                      <a:pt x="1463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1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2"/>
              <p:cNvSpPr/>
              <p:nvPr/>
            </p:nvSpPr>
            <p:spPr>
              <a:xfrm>
                <a:off x="7699293" y="1534678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4" y="268"/>
                      <a:pt x="14" y="869"/>
                      <a:pt x="1" y="1431"/>
                    </a:cubicBezTo>
                    <a:lnTo>
                      <a:pt x="177" y="1435"/>
                    </a:lnTo>
                    <a:cubicBezTo>
                      <a:pt x="191" y="909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3"/>
                    </a:cubicBezTo>
                    <a:cubicBezTo>
                      <a:pt x="2060" y="809"/>
                      <a:pt x="2200" y="1235"/>
                      <a:pt x="2164" y="1435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1"/>
                    </a:cubicBezTo>
                    <a:cubicBezTo>
                      <a:pt x="1894" y="198"/>
                      <a:pt x="1524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2"/>
              <p:cNvSpPr/>
              <p:nvPr/>
            </p:nvSpPr>
            <p:spPr>
              <a:xfrm>
                <a:off x="7699293" y="1457117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3"/>
                    </a:lnTo>
                    <a:cubicBezTo>
                      <a:pt x="191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3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0"/>
                    </a:cubicBezTo>
                    <a:cubicBezTo>
                      <a:pt x="1893" y="197"/>
                      <a:pt x="1523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2"/>
              <p:cNvSpPr/>
              <p:nvPr/>
            </p:nvSpPr>
            <p:spPr>
              <a:xfrm>
                <a:off x="7699293" y="1379511"/>
                <a:ext cx="106586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5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0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12"/>
              <p:cNvSpPr/>
              <p:nvPr/>
            </p:nvSpPr>
            <p:spPr>
              <a:xfrm>
                <a:off x="7699293" y="1301950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4"/>
                    </a:lnTo>
                    <a:cubicBezTo>
                      <a:pt x="191" y="909"/>
                      <a:pt x="274" y="400"/>
                      <a:pt x="818" y="224"/>
                    </a:cubicBezTo>
                    <a:cubicBezTo>
                      <a:pt x="921" y="191"/>
                      <a:pt x="1026" y="175"/>
                      <a:pt x="1128" y="175"/>
                    </a:cubicBezTo>
                    <a:cubicBezTo>
                      <a:pt x="1461" y="175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4"/>
                    </a:cubicBezTo>
                    <a:lnTo>
                      <a:pt x="2336" y="1464"/>
                    </a:lnTo>
                    <a:cubicBezTo>
                      <a:pt x="2387" y="1191"/>
                      <a:pt x="2210" y="719"/>
                      <a:pt x="2104" y="540"/>
                    </a:cubicBezTo>
                    <a:cubicBezTo>
                      <a:pt x="1893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12"/>
              <p:cNvSpPr/>
              <p:nvPr/>
            </p:nvSpPr>
            <p:spPr>
              <a:xfrm>
                <a:off x="7699293" y="1224344"/>
                <a:ext cx="106586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64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910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8" y="176"/>
                    </a:cubicBezTo>
                    <a:cubicBezTo>
                      <a:pt x="1461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1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2"/>
              <p:cNvSpPr/>
              <p:nvPr/>
            </p:nvSpPr>
            <p:spPr>
              <a:xfrm>
                <a:off x="7570114" y="1534678"/>
                <a:ext cx="106407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5" extrusionOk="0">
                    <a:moveTo>
                      <a:pt x="1131" y="1"/>
                    </a:moveTo>
                    <a:cubicBezTo>
                      <a:pt x="1010" y="1"/>
                      <a:pt x="886" y="20"/>
                      <a:pt x="764" y="59"/>
                    </a:cubicBezTo>
                    <a:cubicBezTo>
                      <a:pt x="114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86" y="909"/>
                      <a:pt x="273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3"/>
                    </a:cubicBezTo>
                    <a:cubicBezTo>
                      <a:pt x="2057" y="809"/>
                      <a:pt x="2196" y="1235"/>
                      <a:pt x="2163" y="1435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12"/>
              <p:cNvSpPr/>
              <p:nvPr/>
            </p:nvSpPr>
            <p:spPr>
              <a:xfrm>
                <a:off x="7570114" y="1457117"/>
                <a:ext cx="106407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4" extrusionOk="0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89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3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0"/>
                    </a:cubicBezTo>
                    <a:cubicBezTo>
                      <a:pt x="1892" y="197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>
                <a:off x="7570114" y="1379511"/>
                <a:ext cx="106407" cy="65416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5" extrusionOk="0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9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0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>
                <a:off x="7570114" y="1301950"/>
                <a:ext cx="106407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4" extrusionOk="0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86" y="909"/>
                      <a:pt x="273" y="400"/>
                      <a:pt x="818" y="224"/>
                    </a:cubicBezTo>
                    <a:cubicBezTo>
                      <a:pt x="920" y="191"/>
                      <a:pt x="1025" y="175"/>
                      <a:pt x="1128" y="175"/>
                    </a:cubicBezTo>
                    <a:cubicBezTo>
                      <a:pt x="1461" y="175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4"/>
                    </a:cubicBezTo>
                    <a:lnTo>
                      <a:pt x="2336" y="1464"/>
                    </a:lnTo>
                    <a:cubicBezTo>
                      <a:pt x="2382" y="1191"/>
                      <a:pt x="2207" y="719"/>
                      <a:pt x="2100" y="540"/>
                    </a:cubicBezTo>
                    <a:cubicBezTo>
                      <a:pt x="1892" y="198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7570114" y="1224344"/>
                <a:ext cx="106407" cy="65371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464" extrusionOk="0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6" y="910"/>
                      <a:pt x="273" y="401"/>
                      <a:pt x="818" y="225"/>
                    </a:cubicBezTo>
                    <a:cubicBezTo>
                      <a:pt x="920" y="192"/>
                      <a:pt x="1025" y="176"/>
                      <a:pt x="1128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3" name="Google Shape;403;p12"/>
            <p:cNvGrpSpPr/>
            <p:nvPr/>
          </p:nvGrpSpPr>
          <p:grpSpPr>
            <a:xfrm>
              <a:off x="1383071" y="3439748"/>
              <a:ext cx="2493673" cy="1832101"/>
              <a:chOff x="1383046" y="3439748"/>
              <a:chExt cx="2493673" cy="1832101"/>
            </a:xfrm>
          </p:grpSpPr>
          <p:sp>
            <p:nvSpPr>
              <p:cNvPr id="404" name="Google Shape;404;p12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avLst/>
                <a:gdLst/>
                <a:ahLst/>
                <a:cxnLst/>
                <a:rect l="l" t="t" r="r" b="b"/>
                <a:pathLst>
                  <a:path w="22061" h="12257" extrusionOk="0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12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avLst/>
                <a:gdLst/>
                <a:ahLst/>
                <a:cxnLst/>
                <a:rect l="l" t="t" r="r" b="b"/>
                <a:pathLst>
                  <a:path w="45810" h="26509" extrusionOk="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12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30954" extrusionOk="0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7" name="Google Shape;407;p12"/>
            <p:cNvGrpSpPr/>
            <p:nvPr/>
          </p:nvGrpSpPr>
          <p:grpSpPr>
            <a:xfrm>
              <a:off x="5305884" y="1057227"/>
              <a:ext cx="538986" cy="492576"/>
              <a:chOff x="4549350" y="1221150"/>
              <a:chExt cx="460475" cy="420825"/>
            </a:xfrm>
          </p:grpSpPr>
          <p:sp>
            <p:nvSpPr>
              <p:cNvPr id="408" name="Google Shape;408;p12"/>
              <p:cNvSpPr/>
              <p:nvPr/>
            </p:nvSpPr>
            <p:spPr>
              <a:xfrm>
                <a:off x="4549350" y="1221150"/>
                <a:ext cx="460475" cy="420825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>
                <a:off x="4615450" y="1365625"/>
                <a:ext cx="152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>
                <a:off x="4586150" y="1400675"/>
                <a:ext cx="222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12"/>
              <p:cNvSpPr/>
              <p:nvPr/>
            </p:nvSpPr>
            <p:spPr>
              <a:xfrm>
                <a:off x="4618050" y="1408400"/>
                <a:ext cx="167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>
                <a:off x="4649675" y="1388875"/>
                <a:ext cx="183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>
                <a:off x="4643775" y="1362800"/>
                <a:ext cx="151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4949000" y="1495950"/>
                <a:ext cx="217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12"/>
              <p:cNvSpPr/>
              <p:nvPr/>
            </p:nvSpPr>
            <p:spPr>
              <a:xfrm>
                <a:off x="4900600" y="1475500"/>
                <a:ext cx="2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12"/>
              <p:cNvSpPr/>
              <p:nvPr/>
            </p:nvSpPr>
            <p:spPr>
              <a:xfrm>
                <a:off x="4925100" y="1419675"/>
                <a:ext cx="189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12"/>
              <p:cNvSpPr/>
              <p:nvPr/>
            </p:nvSpPr>
            <p:spPr>
              <a:xfrm>
                <a:off x="4964775" y="1453925"/>
                <a:ext cx="152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12"/>
              <p:cNvSpPr/>
              <p:nvPr/>
            </p:nvSpPr>
            <p:spPr>
              <a:xfrm>
                <a:off x="4902250" y="1533725"/>
                <a:ext cx="2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12"/>
              <p:cNvSpPr/>
              <p:nvPr/>
            </p:nvSpPr>
            <p:spPr>
              <a:xfrm>
                <a:off x="4865700" y="1448600"/>
                <a:ext cx="2212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12"/>
              <p:cNvSpPr/>
              <p:nvPr/>
            </p:nvSpPr>
            <p:spPr>
              <a:xfrm>
                <a:off x="4890700" y="1421600"/>
                <a:ext cx="2195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12"/>
              <p:cNvSpPr/>
              <p:nvPr/>
            </p:nvSpPr>
            <p:spPr>
              <a:xfrm>
                <a:off x="4855825" y="1518625"/>
                <a:ext cx="1687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12"/>
              <p:cNvSpPr/>
              <p:nvPr/>
            </p:nvSpPr>
            <p:spPr>
              <a:xfrm>
                <a:off x="4862550" y="1473925"/>
                <a:ext cx="183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23" name="Google Shape;423;p12"/>
            <p:cNvGrpSpPr/>
            <p:nvPr/>
          </p:nvGrpSpPr>
          <p:grpSpPr>
            <a:xfrm>
              <a:off x="25" y="-10650"/>
              <a:ext cx="9143949" cy="5158468"/>
              <a:chOff x="0" y="-10650"/>
              <a:chExt cx="9143949" cy="5158468"/>
            </a:xfrm>
          </p:grpSpPr>
          <p:grpSp>
            <p:nvGrpSpPr>
              <p:cNvPr id="424" name="Google Shape;424;p12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25" name="Google Shape;425;p1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6" name="Google Shape;426;p1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27" name="Google Shape;427;p12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28" name="Google Shape;428;p1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9" name="Google Shape;429;p1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430" name="Google Shape;430;p12"/>
          <p:cNvSpPr txBox="1">
            <a:spLocks noGrp="1"/>
          </p:cNvSpPr>
          <p:nvPr>
            <p:ph type="subTitle" idx="1"/>
          </p:nvPr>
        </p:nvSpPr>
        <p:spPr>
          <a:xfrm flipH="1">
            <a:off x="1223900" y="13454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2"/>
          <p:cNvSpPr txBox="1">
            <a:spLocks noGrp="1"/>
          </p:cNvSpPr>
          <p:nvPr>
            <p:ph type="subTitle" idx="2"/>
          </p:nvPr>
        </p:nvSpPr>
        <p:spPr>
          <a:xfrm flipH="1">
            <a:off x="1223900" y="25095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2"/>
          <p:cNvSpPr txBox="1">
            <a:spLocks noGrp="1"/>
          </p:cNvSpPr>
          <p:nvPr>
            <p:ph type="subTitle" idx="3"/>
          </p:nvPr>
        </p:nvSpPr>
        <p:spPr>
          <a:xfrm flipH="1">
            <a:off x="5009850" y="25095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2"/>
          <p:cNvSpPr txBox="1">
            <a:spLocks noGrp="1"/>
          </p:cNvSpPr>
          <p:nvPr>
            <p:ph type="subTitle" idx="4"/>
          </p:nvPr>
        </p:nvSpPr>
        <p:spPr>
          <a:xfrm flipH="1">
            <a:off x="5009850" y="3673624"/>
            <a:ext cx="29103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2"/>
          <p:cNvSpPr txBox="1">
            <a:spLocks noGrp="1"/>
          </p:cNvSpPr>
          <p:nvPr>
            <p:ph type="subTitle" idx="5"/>
          </p:nvPr>
        </p:nvSpPr>
        <p:spPr>
          <a:xfrm flipH="1">
            <a:off x="1223900" y="10552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435" name="Google Shape;435;p12"/>
          <p:cNvSpPr txBox="1">
            <a:spLocks noGrp="1"/>
          </p:cNvSpPr>
          <p:nvPr>
            <p:ph type="subTitle" idx="6"/>
          </p:nvPr>
        </p:nvSpPr>
        <p:spPr>
          <a:xfrm flipH="1">
            <a:off x="1223875" y="22193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436" name="Google Shape;436;p12"/>
          <p:cNvSpPr txBox="1">
            <a:spLocks noGrp="1"/>
          </p:cNvSpPr>
          <p:nvPr>
            <p:ph type="subTitle" idx="7"/>
          </p:nvPr>
        </p:nvSpPr>
        <p:spPr>
          <a:xfrm flipH="1">
            <a:off x="5009849" y="22193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437" name="Google Shape;437;p12"/>
          <p:cNvSpPr txBox="1">
            <a:spLocks noGrp="1"/>
          </p:cNvSpPr>
          <p:nvPr>
            <p:ph type="subTitle" idx="8"/>
          </p:nvPr>
        </p:nvSpPr>
        <p:spPr>
          <a:xfrm flipH="1">
            <a:off x="5009849" y="3383400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sz="24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13"/>
          <p:cNvGrpSpPr/>
          <p:nvPr/>
        </p:nvGrpSpPr>
        <p:grpSpPr>
          <a:xfrm>
            <a:off x="725275" y="374700"/>
            <a:ext cx="7940969" cy="4360025"/>
            <a:chOff x="725275" y="374700"/>
            <a:chExt cx="7940969" cy="4360025"/>
          </a:xfrm>
        </p:grpSpPr>
        <p:sp>
          <p:nvSpPr>
            <p:cNvPr id="440" name="Google Shape;440;p13"/>
            <p:cNvSpPr/>
            <p:nvPr/>
          </p:nvSpPr>
          <p:spPr>
            <a:xfrm>
              <a:off x="6373262" y="374700"/>
              <a:ext cx="2292982" cy="1185726"/>
            </a:xfrm>
            <a:custGeom>
              <a:avLst/>
              <a:gdLst/>
              <a:ahLst/>
              <a:cxnLst/>
              <a:rect l="l" t="t" r="r" b="b"/>
              <a:pathLst>
                <a:path w="24838" h="12844" extrusionOk="0">
                  <a:moveTo>
                    <a:pt x="608" y="1"/>
                  </a:moveTo>
                  <a:cubicBezTo>
                    <a:pt x="120" y="373"/>
                    <a:pt x="1" y="2307"/>
                    <a:pt x="64" y="2739"/>
                  </a:cubicBezTo>
                  <a:cubicBezTo>
                    <a:pt x="174" y="3449"/>
                    <a:pt x="70" y="4137"/>
                    <a:pt x="220" y="4852"/>
                  </a:cubicBezTo>
                  <a:cubicBezTo>
                    <a:pt x="383" y="5626"/>
                    <a:pt x="765" y="6490"/>
                    <a:pt x="1100" y="7207"/>
                  </a:cubicBezTo>
                  <a:cubicBezTo>
                    <a:pt x="1323" y="7679"/>
                    <a:pt x="1672" y="8094"/>
                    <a:pt x="1964" y="8520"/>
                  </a:cubicBezTo>
                  <a:cubicBezTo>
                    <a:pt x="2200" y="8858"/>
                    <a:pt x="2390" y="9267"/>
                    <a:pt x="2666" y="9573"/>
                  </a:cubicBezTo>
                  <a:cubicBezTo>
                    <a:pt x="3184" y="10154"/>
                    <a:pt x="3951" y="10722"/>
                    <a:pt x="4645" y="11084"/>
                  </a:cubicBezTo>
                  <a:cubicBezTo>
                    <a:pt x="5476" y="11519"/>
                    <a:pt x="6386" y="11868"/>
                    <a:pt x="7286" y="12131"/>
                  </a:cubicBezTo>
                  <a:cubicBezTo>
                    <a:pt x="7937" y="12320"/>
                    <a:pt x="8609" y="12592"/>
                    <a:pt x="9267" y="12745"/>
                  </a:cubicBezTo>
                  <a:cubicBezTo>
                    <a:pt x="9531" y="12806"/>
                    <a:pt x="9785" y="12820"/>
                    <a:pt x="10040" y="12820"/>
                  </a:cubicBezTo>
                  <a:cubicBezTo>
                    <a:pt x="10258" y="12820"/>
                    <a:pt x="10478" y="12810"/>
                    <a:pt x="10708" y="12808"/>
                  </a:cubicBezTo>
                  <a:cubicBezTo>
                    <a:pt x="10754" y="12808"/>
                    <a:pt x="10800" y="12808"/>
                    <a:pt x="10846" y="12808"/>
                  </a:cubicBezTo>
                  <a:cubicBezTo>
                    <a:pt x="11440" y="12808"/>
                    <a:pt x="12049" y="12843"/>
                    <a:pt x="12652" y="12843"/>
                  </a:cubicBezTo>
                  <a:cubicBezTo>
                    <a:pt x="13045" y="12843"/>
                    <a:pt x="13436" y="12828"/>
                    <a:pt x="13818" y="12778"/>
                  </a:cubicBezTo>
                  <a:cubicBezTo>
                    <a:pt x="14871" y="12643"/>
                    <a:pt x="16044" y="12419"/>
                    <a:pt x="17070" y="12144"/>
                  </a:cubicBezTo>
                  <a:cubicBezTo>
                    <a:pt x="18054" y="11878"/>
                    <a:pt x="19067" y="11562"/>
                    <a:pt x="19991" y="11128"/>
                  </a:cubicBezTo>
                  <a:cubicBezTo>
                    <a:pt x="20754" y="10769"/>
                    <a:pt x="21857" y="10260"/>
                    <a:pt x="22399" y="9609"/>
                  </a:cubicBezTo>
                  <a:cubicBezTo>
                    <a:pt x="22944" y="8961"/>
                    <a:pt x="23372" y="8347"/>
                    <a:pt x="23778" y="7603"/>
                  </a:cubicBezTo>
                  <a:cubicBezTo>
                    <a:pt x="23944" y="7296"/>
                    <a:pt x="24163" y="7008"/>
                    <a:pt x="24276" y="6679"/>
                  </a:cubicBezTo>
                  <a:cubicBezTo>
                    <a:pt x="24379" y="6370"/>
                    <a:pt x="24389" y="6041"/>
                    <a:pt x="24445" y="5719"/>
                  </a:cubicBezTo>
                  <a:cubicBezTo>
                    <a:pt x="24592" y="4904"/>
                    <a:pt x="24704" y="4224"/>
                    <a:pt x="24704" y="3397"/>
                  </a:cubicBezTo>
                  <a:cubicBezTo>
                    <a:pt x="24704" y="2264"/>
                    <a:pt x="24778" y="1141"/>
                    <a:pt x="24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6549033" y="543732"/>
              <a:ext cx="1756525" cy="36281"/>
            </a:xfrm>
            <a:custGeom>
              <a:avLst/>
              <a:gdLst/>
              <a:ahLst/>
              <a:cxnLst/>
              <a:rect l="l" t="t" r="r" b="b"/>
              <a:pathLst>
                <a:path w="19027" h="393" extrusionOk="0">
                  <a:moveTo>
                    <a:pt x="429" y="1"/>
                  </a:moveTo>
                  <a:cubicBezTo>
                    <a:pt x="120" y="1"/>
                    <a:pt x="0" y="393"/>
                    <a:pt x="376" y="393"/>
                  </a:cubicBezTo>
                  <a:lnTo>
                    <a:pt x="18598" y="393"/>
                  </a:lnTo>
                  <a:cubicBezTo>
                    <a:pt x="18910" y="393"/>
                    <a:pt x="19027" y="1"/>
                    <a:pt x="18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725275" y="3456878"/>
              <a:ext cx="2471128" cy="1277848"/>
            </a:xfrm>
            <a:custGeom>
              <a:avLst/>
              <a:gdLst/>
              <a:ahLst/>
              <a:cxnLst/>
              <a:rect l="l" t="t" r="r" b="b"/>
              <a:pathLst>
                <a:path w="31997" h="16546" extrusionOk="0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2437615" y="4253136"/>
              <a:ext cx="105033" cy="29270"/>
            </a:xfrm>
            <a:custGeom>
              <a:avLst/>
              <a:gdLst/>
              <a:ahLst/>
              <a:cxnLst/>
              <a:rect l="l" t="t" r="r" b="b"/>
              <a:pathLst>
                <a:path w="1360" h="379" extrusionOk="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2422246" y="4006772"/>
              <a:ext cx="104260" cy="34754"/>
            </a:xfrm>
            <a:custGeom>
              <a:avLst/>
              <a:gdLst/>
              <a:ahLst/>
              <a:cxnLst/>
              <a:rect l="l" t="t" r="r" b="b"/>
              <a:pathLst>
                <a:path w="1350" h="450" extrusionOk="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646754" y="4162313"/>
              <a:ext cx="95534" cy="22397"/>
            </a:xfrm>
            <a:custGeom>
              <a:avLst/>
              <a:gdLst/>
              <a:ahLst/>
              <a:cxnLst/>
              <a:rect l="l" t="t" r="r" b="b"/>
              <a:pathLst>
                <a:path w="1237" h="290" extrusionOk="0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595164" y="3857486"/>
              <a:ext cx="104260" cy="34213"/>
            </a:xfrm>
            <a:custGeom>
              <a:avLst/>
              <a:gdLst/>
              <a:ahLst/>
              <a:cxnLst/>
              <a:rect l="l" t="t" r="r" b="b"/>
              <a:pathLst>
                <a:path w="1350" h="443" extrusionOk="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2847628" y="4111728"/>
              <a:ext cx="86807" cy="44948"/>
            </a:xfrm>
            <a:custGeom>
              <a:avLst/>
              <a:gdLst/>
              <a:ahLst/>
              <a:cxnLst/>
              <a:rect l="l" t="t" r="r" b="b"/>
              <a:pathLst>
                <a:path w="1124" h="582" extrusionOk="0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291910" y="3397427"/>
              <a:ext cx="113991" cy="157395"/>
            </a:xfrm>
            <a:custGeom>
              <a:avLst/>
              <a:gdLst/>
              <a:ahLst/>
              <a:cxnLst/>
              <a:rect l="l" t="t" r="r" b="b"/>
              <a:pathLst>
                <a:path w="1476" h="2038" extrusionOk="0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134979" y="3328152"/>
              <a:ext cx="82173" cy="108894"/>
            </a:xfrm>
            <a:custGeom>
              <a:avLst/>
              <a:gdLst/>
              <a:ahLst/>
              <a:cxnLst/>
              <a:rect l="l" t="t" r="r" b="b"/>
              <a:pathLst>
                <a:path w="1064" h="1410" extrusionOk="0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265884" y="3676073"/>
              <a:ext cx="85803" cy="101557"/>
            </a:xfrm>
            <a:custGeom>
              <a:avLst/>
              <a:gdLst/>
              <a:ahLst/>
              <a:cxnLst/>
              <a:rect l="l" t="t" r="r" b="b"/>
              <a:pathLst>
                <a:path w="1111" h="1315" extrusionOk="0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98282" y="3499757"/>
              <a:ext cx="72210" cy="96924"/>
            </a:xfrm>
            <a:custGeom>
              <a:avLst/>
              <a:gdLst/>
              <a:ahLst/>
              <a:cxnLst/>
              <a:rect l="l" t="t" r="r" b="b"/>
              <a:pathLst>
                <a:path w="935" h="1255" extrusionOk="0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92181" y="3677077"/>
              <a:ext cx="77925" cy="99395"/>
            </a:xfrm>
            <a:custGeom>
              <a:avLst/>
              <a:gdLst/>
              <a:ahLst/>
              <a:cxnLst/>
              <a:rect l="l" t="t" r="r" b="b"/>
              <a:pathLst>
                <a:path w="1009" h="1287" extrusionOk="0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28338" y="3554744"/>
              <a:ext cx="95225" cy="125035"/>
            </a:xfrm>
            <a:custGeom>
              <a:avLst/>
              <a:gdLst/>
              <a:ahLst/>
              <a:cxnLst/>
              <a:rect l="l" t="t" r="r" b="b"/>
              <a:pathLst>
                <a:path w="1233" h="1619" extrusionOk="0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085321" y="3756855"/>
              <a:ext cx="105573" cy="146196"/>
            </a:xfrm>
            <a:custGeom>
              <a:avLst/>
              <a:gdLst/>
              <a:ahLst/>
              <a:cxnLst/>
              <a:rect l="l" t="t" r="r" b="b"/>
              <a:pathLst>
                <a:path w="1367" h="1893" extrusionOk="0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395244" y="3539762"/>
              <a:ext cx="82559" cy="113760"/>
            </a:xfrm>
            <a:custGeom>
              <a:avLst/>
              <a:gdLst/>
              <a:ahLst/>
              <a:cxnLst/>
              <a:rect l="l" t="t" r="r" b="b"/>
              <a:pathLst>
                <a:path w="1069" h="1473" extrusionOk="0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955375" y="1250775"/>
              <a:ext cx="460475" cy="420825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1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458" name="Google Shape;458;p1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529406" y="3328138"/>
            <a:ext cx="608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1"/>
          </p:nvPr>
        </p:nvSpPr>
        <p:spPr>
          <a:xfrm>
            <a:off x="1343600" y="1560425"/>
            <a:ext cx="6456600" cy="152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dk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468" name="Google Shape;468;p14"/>
            <p:cNvGrpSpPr/>
            <p:nvPr/>
          </p:nvGrpSpPr>
          <p:grpSpPr>
            <a:xfrm>
              <a:off x="283817" y="190913"/>
              <a:ext cx="8412048" cy="4567021"/>
              <a:chOff x="283817" y="190913"/>
              <a:chExt cx="8412048" cy="4567021"/>
            </a:xfrm>
          </p:grpSpPr>
          <p:grpSp>
            <p:nvGrpSpPr>
              <p:cNvPr id="469" name="Google Shape;469;p14"/>
              <p:cNvGrpSpPr/>
              <p:nvPr/>
            </p:nvGrpSpPr>
            <p:grpSpPr>
              <a:xfrm>
                <a:off x="6644458" y="3697128"/>
                <a:ext cx="2051408" cy="1060805"/>
                <a:chOff x="6600053" y="3660125"/>
                <a:chExt cx="2051408" cy="1060805"/>
              </a:xfrm>
            </p:grpSpPr>
            <p:sp>
              <p:nvSpPr>
                <p:cNvPr id="470" name="Google Shape;470;p14"/>
                <p:cNvSpPr/>
                <p:nvPr/>
              </p:nvSpPr>
              <p:spPr>
                <a:xfrm>
                  <a:off x="6600053" y="3660125"/>
                  <a:ext cx="2051408" cy="106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7" h="16546" extrusionOk="0">
                      <a:moveTo>
                        <a:pt x="15698" y="1"/>
                      </a:moveTo>
                      <a:cubicBezTo>
                        <a:pt x="15192" y="1"/>
                        <a:pt x="14688" y="20"/>
                        <a:pt x="14196" y="84"/>
                      </a:cubicBezTo>
                      <a:cubicBezTo>
                        <a:pt x="12841" y="257"/>
                        <a:pt x="11329" y="546"/>
                        <a:pt x="10004" y="905"/>
                      </a:cubicBezTo>
                      <a:cubicBezTo>
                        <a:pt x="8738" y="1247"/>
                        <a:pt x="7432" y="1652"/>
                        <a:pt x="6243" y="2211"/>
                      </a:cubicBezTo>
                      <a:cubicBezTo>
                        <a:pt x="5260" y="2675"/>
                        <a:pt x="3837" y="3330"/>
                        <a:pt x="3140" y="4167"/>
                      </a:cubicBezTo>
                      <a:cubicBezTo>
                        <a:pt x="2439" y="5004"/>
                        <a:pt x="1884" y="5791"/>
                        <a:pt x="1362" y="6755"/>
                      </a:cubicBezTo>
                      <a:cubicBezTo>
                        <a:pt x="1149" y="7147"/>
                        <a:pt x="867" y="7519"/>
                        <a:pt x="724" y="7944"/>
                      </a:cubicBezTo>
                      <a:cubicBezTo>
                        <a:pt x="588" y="8343"/>
                        <a:pt x="575" y="8765"/>
                        <a:pt x="502" y="9180"/>
                      </a:cubicBezTo>
                      <a:cubicBezTo>
                        <a:pt x="316" y="10230"/>
                        <a:pt x="170" y="11107"/>
                        <a:pt x="170" y="12170"/>
                      </a:cubicBezTo>
                      <a:cubicBezTo>
                        <a:pt x="173" y="13632"/>
                        <a:pt x="77" y="15077"/>
                        <a:pt x="0" y="16546"/>
                      </a:cubicBezTo>
                      <a:lnTo>
                        <a:pt x="31213" y="16546"/>
                      </a:lnTo>
                      <a:cubicBezTo>
                        <a:pt x="31843" y="16064"/>
                        <a:pt x="31996" y="13576"/>
                        <a:pt x="31913" y="13018"/>
                      </a:cubicBezTo>
                      <a:cubicBezTo>
                        <a:pt x="31774" y="12104"/>
                        <a:pt x="31903" y="11217"/>
                        <a:pt x="31711" y="10296"/>
                      </a:cubicBezTo>
                      <a:cubicBezTo>
                        <a:pt x="31501" y="9296"/>
                        <a:pt x="31013" y="8187"/>
                        <a:pt x="30578" y="7263"/>
                      </a:cubicBezTo>
                      <a:cubicBezTo>
                        <a:pt x="30292" y="6656"/>
                        <a:pt x="29840" y="6121"/>
                        <a:pt x="29465" y="5572"/>
                      </a:cubicBezTo>
                      <a:cubicBezTo>
                        <a:pt x="29166" y="5134"/>
                        <a:pt x="28916" y="4609"/>
                        <a:pt x="28565" y="4213"/>
                      </a:cubicBezTo>
                      <a:cubicBezTo>
                        <a:pt x="27893" y="3466"/>
                        <a:pt x="26907" y="2735"/>
                        <a:pt x="26013" y="2267"/>
                      </a:cubicBezTo>
                      <a:cubicBezTo>
                        <a:pt x="24943" y="1705"/>
                        <a:pt x="23770" y="1257"/>
                        <a:pt x="22611" y="921"/>
                      </a:cubicBezTo>
                      <a:cubicBezTo>
                        <a:pt x="21771" y="676"/>
                        <a:pt x="20907" y="323"/>
                        <a:pt x="20060" y="127"/>
                      </a:cubicBezTo>
                      <a:cubicBezTo>
                        <a:pt x="19725" y="50"/>
                        <a:pt x="19403" y="31"/>
                        <a:pt x="19079" y="31"/>
                      </a:cubicBezTo>
                      <a:cubicBezTo>
                        <a:pt x="18791" y="31"/>
                        <a:pt x="18501" y="46"/>
                        <a:pt x="18199" y="47"/>
                      </a:cubicBezTo>
                      <a:cubicBezTo>
                        <a:pt x="18152" y="48"/>
                        <a:pt x="18105" y="48"/>
                        <a:pt x="18058" y="48"/>
                      </a:cubicBezTo>
                      <a:cubicBezTo>
                        <a:pt x="17283" y="48"/>
                        <a:pt x="16487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8021563" y="4332613"/>
                  <a:ext cx="87193" cy="24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379" extrusionOk="0">
                      <a:moveTo>
                        <a:pt x="838" y="0"/>
                      </a:moveTo>
                      <a:cubicBezTo>
                        <a:pt x="585" y="0"/>
                        <a:pt x="1" y="379"/>
                        <a:pt x="519" y="379"/>
                      </a:cubicBezTo>
                      <a:cubicBezTo>
                        <a:pt x="775" y="379"/>
                        <a:pt x="1359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8008805" y="4128091"/>
                  <a:ext cx="86552" cy="2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50" extrusionOk="0">
                      <a:moveTo>
                        <a:pt x="824" y="1"/>
                      </a:moveTo>
                      <a:cubicBezTo>
                        <a:pt x="529" y="1"/>
                        <a:pt x="0" y="450"/>
                        <a:pt x="525" y="450"/>
                      </a:cubicBezTo>
                      <a:cubicBezTo>
                        <a:pt x="821" y="450"/>
                        <a:pt x="134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8195181" y="4257216"/>
                  <a:ext cx="79307" cy="1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90" extrusionOk="0">
                      <a:moveTo>
                        <a:pt x="874" y="0"/>
                      </a:moveTo>
                      <a:cubicBezTo>
                        <a:pt x="724" y="0"/>
                        <a:pt x="0" y="290"/>
                        <a:pt x="362" y="290"/>
                      </a:cubicBezTo>
                      <a:cubicBezTo>
                        <a:pt x="512" y="290"/>
                        <a:pt x="1236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8152354" y="4004159"/>
                  <a:ext cx="86552" cy="28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43" extrusionOk="0">
                      <a:moveTo>
                        <a:pt x="828" y="0"/>
                      </a:moveTo>
                      <a:cubicBezTo>
                        <a:pt x="532" y="0"/>
                        <a:pt x="0" y="442"/>
                        <a:pt x="526" y="442"/>
                      </a:cubicBezTo>
                      <a:cubicBezTo>
                        <a:pt x="817" y="442"/>
                        <a:pt x="1349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8361939" y="4215221"/>
                  <a:ext cx="72062" cy="3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" h="582" extrusionOk="0">
                      <a:moveTo>
                        <a:pt x="595" y="1"/>
                      </a:moveTo>
                      <a:cubicBezTo>
                        <a:pt x="147" y="1"/>
                        <a:pt x="0" y="582"/>
                        <a:pt x="529" y="582"/>
                      </a:cubicBezTo>
                      <a:cubicBezTo>
                        <a:pt x="977" y="582"/>
                        <a:pt x="1124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76" name="Google Shape;476;p14"/>
              <p:cNvGrpSpPr/>
              <p:nvPr/>
            </p:nvGrpSpPr>
            <p:grpSpPr>
              <a:xfrm>
                <a:off x="283817" y="190913"/>
                <a:ext cx="2299121" cy="1826197"/>
                <a:chOff x="283817" y="190913"/>
                <a:chExt cx="2299121" cy="1826197"/>
              </a:xfrm>
            </p:grpSpPr>
            <p:grpSp>
              <p:nvGrpSpPr>
                <p:cNvPr id="477" name="Google Shape;477;p14"/>
                <p:cNvGrpSpPr/>
                <p:nvPr/>
              </p:nvGrpSpPr>
              <p:grpSpPr>
                <a:xfrm>
                  <a:off x="283817" y="190913"/>
                  <a:ext cx="1797999" cy="1826197"/>
                  <a:chOff x="283817" y="190913"/>
                  <a:chExt cx="1797999" cy="1826197"/>
                </a:xfrm>
              </p:grpSpPr>
              <p:sp>
                <p:nvSpPr>
                  <p:cNvPr id="478" name="Google Shape;478;p14"/>
                  <p:cNvSpPr/>
                  <p:nvPr/>
                </p:nvSpPr>
                <p:spPr>
                  <a:xfrm>
                    <a:off x="283817" y="190913"/>
                    <a:ext cx="1797999" cy="182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2" h="32900" extrusionOk="0">
                        <a:moveTo>
                          <a:pt x="23319" y="1"/>
                        </a:moveTo>
                        <a:cubicBezTo>
                          <a:pt x="22182" y="1"/>
                          <a:pt x="21033" y="223"/>
                          <a:pt x="19917" y="444"/>
                        </a:cubicBezTo>
                        <a:cubicBezTo>
                          <a:pt x="19226" y="580"/>
                          <a:pt x="18594" y="713"/>
                          <a:pt x="18020" y="1138"/>
                        </a:cubicBezTo>
                        <a:cubicBezTo>
                          <a:pt x="17602" y="1451"/>
                          <a:pt x="17206" y="1770"/>
                          <a:pt x="16760" y="2045"/>
                        </a:cubicBezTo>
                        <a:cubicBezTo>
                          <a:pt x="15990" y="2527"/>
                          <a:pt x="15130" y="2998"/>
                          <a:pt x="14296" y="3357"/>
                        </a:cubicBezTo>
                        <a:cubicBezTo>
                          <a:pt x="13829" y="3560"/>
                          <a:pt x="13348" y="3646"/>
                          <a:pt x="12867" y="3646"/>
                        </a:cubicBezTo>
                        <a:cubicBezTo>
                          <a:pt x="11925" y="3646"/>
                          <a:pt x="10981" y="3317"/>
                          <a:pt x="10130" y="2892"/>
                        </a:cubicBezTo>
                        <a:cubicBezTo>
                          <a:pt x="9329" y="2490"/>
                          <a:pt x="8422" y="2403"/>
                          <a:pt x="7578" y="2115"/>
                        </a:cubicBezTo>
                        <a:cubicBezTo>
                          <a:pt x="7027" y="1922"/>
                          <a:pt x="6435" y="1819"/>
                          <a:pt x="5847" y="1816"/>
                        </a:cubicBezTo>
                        <a:cubicBezTo>
                          <a:pt x="5832" y="1816"/>
                          <a:pt x="5817" y="1816"/>
                          <a:pt x="5801" y="1816"/>
                        </a:cubicBezTo>
                        <a:cubicBezTo>
                          <a:pt x="3955" y="1816"/>
                          <a:pt x="1677" y="2431"/>
                          <a:pt x="821" y="4158"/>
                        </a:cubicBezTo>
                        <a:cubicBezTo>
                          <a:pt x="136" y="5540"/>
                          <a:pt x="1" y="6822"/>
                          <a:pt x="628" y="8264"/>
                        </a:cubicBezTo>
                        <a:cubicBezTo>
                          <a:pt x="1432" y="10122"/>
                          <a:pt x="3578" y="12480"/>
                          <a:pt x="4512" y="14430"/>
                        </a:cubicBezTo>
                        <a:cubicBezTo>
                          <a:pt x="4768" y="14968"/>
                          <a:pt x="4934" y="15473"/>
                          <a:pt x="4954" y="15932"/>
                        </a:cubicBezTo>
                        <a:cubicBezTo>
                          <a:pt x="4977" y="16513"/>
                          <a:pt x="5007" y="17114"/>
                          <a:pt x="5246" y="17649"/>
                        </a:cubicBezTo>
                        <a:cubicBezTo>
                          <a:pt x="5714" y="18702"/>
                          <a:pt x="7070" y="18862"/>
                          <a:pt x="8089" y="18942"/>
                        </a:cubicBezTo>
                        <a:cubicBezTo>
                          <a:pt x="8097" y="18942"/>
                          <a:pt x="8105" y="18942"/>
                          <a:pt x="8114" y="18942"/>
                        </a:cubicBezTo>
                        <a:cubicBezTo>
                          <a:pt x="8250" y="18942"/>
                          <a:pt x="8481" y="18872"/>
                          <a:pt x="8632" y="18872"/>
                        </a:cubicBezTo>
                        <a:cubicBezTo>
                          <a:pt x="8639" y="18872"/>
                          <a:pt x="8645" y="18872"/>
                          <a:pt x="8652" y="18872"/>
                        </a:cubicBezTo>
                        <a:cubicBezTo>
                          <a:pt x="9943" y="18912"/>
                          <a:pt x="11276" y="19460"/>
                          <a:pt x="12369" y="20151"/>
                        </a:cubicBezTo>
                        <a:cubicBezTo>
                          <a:pt x="13013" y="20556"/>
                          <a:pt x="13525" y="21128"/>
                          <a:pt x="13897" y="21769"/>
                        </a:cubicBezTo>
                        <a:cubicBezTo>
                          <a:pt x="14149" y="22201"/>
                          <a:pt x="14478" y="22593"/>
                          <a:pt x="14641" y="23071"/>
                        </a:cubicBezTo>
                        <a:cubicBezTo>
                          <a:pt x="14797" y="23540"/>
                          <a:pt x="14847" y="24048"/>
                          <a:pt x="14983" y="24523"/>
                        </a:cubicBezTo>
                        <a:cubicBezTo>
                          <a:pt x="15529" y="26443"/>
                          <a:pt x="15412" y="28954"/>
                          <a:pt x="16804" y="30496"/>
                        </a:cubicBezTo>
                        <a:cubicBezTo>
                          <a:pt x="17279" y="31024"/>
                          <a:pt x="17645" y="31553"/>
                          <a:pt x="18282" y="31892"/>
                        </a:cubicBezTo>
                        <a:cubicBezTo>
                          <a:pt x="18661" y="32091"/>
                          <a:pt x="19089" y="32300"/>
                          <a:pt x="19478" y="32467"/>
                        </a:cubicBezTo>
                        <a:cubicBezTo>
                          <a:pt x="20174" y="32765"/>
                          <a:pt x="20847" y="32899"/>
                          <a:pt x="21538" y="32899"/>
                        </a:cubicBezTo>
                        <a:cubicBezTo>
                          <a:pt x="21939" y="32899"/>
                          <a:pt x="22346" y="32854"/>
                          <a:pt x="22767" y="32769"/>
                        </a:cubicBezTo>
                        <a:cubicBezTo>
                          <a:pt x="23913" y="32533"/>
                          <a:pt x="24993" y="31978"/>
                          <a:pt x="25897" y="31231"/>
                        </a:cubicBezTo>
                        <a:cubicBezTo>
                          <a:pt x="26375" y="30835"/>
                          <a:pt x="26731" y="30330"/>
                          <a:pt x="27222" y="29951"/>
                        </a:cubicBezTo>
                        <a:cubicBezTo>
                          <a:pt x="27628" y="29636"/>
                          <a:pt x="28023" y="29393"/>
                          <a:pt x="28329" y="28965"/>
                        </a:cubicBezTo>
                        <a:cubicBezTo>
                          <a:pt x="28817" y="28287"/>
                          <a:pt x="29106" y="27410"/>
                          <a:pt x="29471" y="26659"/>
                        </a:cubicBezTo>
                        <a:cubicBezTo>
                          <a:pt x="29724" y="26137"/>
                          <a:pt x="30000" y="25636"/>
                          <a:pt x="30186" y="25084"/>
                        </a:cubicBezTo>
                        <a:cubicBezTo>
                          <a:pt x="30614" y="23822"/>
                          <a:pt x="30950" y="22490"/>
                          <a:pt x="31006" y="21154"/>
                        </a:cubicBezTo>
                        <a:cubicBezTo>
                          <a:pt x="31083" y="19264"/>
                          <a:pt x="30793" y="17407"/>
                          <a:pt x="30837" y="15519"/>
                        </a:cubicBezTo>
                        <a:cubicBezTo>
                          <a:pt x="30860" y="14380"/>
                          <a:pt x="31202" y="13194"/>
                          <a:pt x="31438" y="12078"/>
                        </a:cubicBezTo>
                        <a:cubicBezTo>
                          <a:pt x="31528" y="11656"/>
                          <a:pt x="31615" y="11227"/>
                          <a:pt x="31717" y="10806"/>
                        </a:cubicBezTo>
                        <a:cubicBezTo>
                          <a:pt x="31843" y="10294"/>
                          <a:pt x="32129" y="9815"/>
                          <a:pt x="32236" y="9304"/>
                        </a:cubicBezTo>
                        <a:cubicBezTo>
                          <a:pt x="32392" y="8553"/>
                          <a:pt x="32232" y="7869"/>
                          <a:pt x="32272" y="7138"/>
                        </a:cubicBezTo>
                        <a:cubicBezTo>
                          <a:pt x="32328" y="6125"/>
                          <a:pt x="32020" y="5274"/>
                          <a:pt x="31548" y="4370"/>
                        </a:cubicBezTo>
                        <a:cubicBezTo>
                          <a:pt x="30501" y="2360"/>
                          <a:pt x="27870" y="1361"/>
                          <a:pt x="25914" y="503"/>
                        </a:cubicBezTo>
                        <a:cubicBezTo>
                          <a:pt x="25071" y="134"/>
                          <a:pt x="24199" y="1"/>
                          <a:pt x="2331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79" name="Google Shape;479;p14"/>
                  <p:cNvSpPr/>
                  <p:nvPr/>
                </p:nvSpPr>
                <p:spPr>
                  <a:xfrm>
                    <a:off x="736489" y="464904"/>
                    <a:ext cx="896335" cy="377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8" h="6803" extrusionOk="0">
                        <a:moveTo>
                          <a:pt x="14116" y="1"/>
                        </a:moveTo>
                        <a:cubicBezTo>
                          <a:pt x="13443" y="1"/>
                          <a:pt x="12661" y="527"/>
                          <a:pt x="12157" y="1095"/>
                        </a:cubicBezTo>
                        <a:cubicBezTo>
                          <a:pt x="11217" y="2159"/>
                          <a:pt x="10403" y="3484"/>
                          <a:pt x="9104" y="4149"/>
                        </a:cubicBezTo>
                        <a:cubicBezTo>
                          <a:pt x="8546" y="4434"/>
                          <a:pt x="7944" y="4541"/>
                          <a:pt x="7331" y="4541"/>
                        </a:cubicBezTo>
                        <a:cubicBezTo>
                          <a:pt x="6389" y="4541"/>
                          <a:pt x="5422" y="4290"/>
                          <a:pt x="4553" y="4053"/>
                        </a:cubicBezTo>
                        <a:cubicBezTo>
                          <a:pt x="4086" y="3924"/>
                          <a:pt x="3374" y="3768"/>
                          <a:pt x="2697" y="3768"/>
                        </a:cubicBezTo>
                        <a:cubicBezTo>
                          <a:pt x="1971" y="3768"/>
                          <a:pt x="1285" y="3947"/>
                          <a:pt x="981" y="4531"/>
                        </a:cubicBezTo>
                        <a:cubicBezTo>
                          <a:pt x="0" y="6414"/>
                          <a:pt x="3363" y="6802"/>
                          <a:pt x="4919" y="6802"/>
                        </a:cubicBezTo>
                        <a:cubicBezTo>
                          <a:pt x="5112" y="6802"/>
                          <a:pt x="5278" y="6796"/>
                          <a:pt x="5403" y="6787"/>
                        </a:cubicBezTo>
                        <a:cubicBezTo>
                          <a:pt x="6540" y="6693"/>
                          <a:pt x="8015" y="6547"/>
                          <a:pt x="9479" y="6222"/>
                        </a:cubicBezTo>
                        <a:cubicBezTo>
                          <a:pt x="11646" y="5744"/>
                          <a:pt x="16147" y="4149"/>
                          <a:pt x="15283" y="1082"/>
                        </a:cubicBezTo>
                        <a:cubicBezTo>
                          <a:pt x="15061" y="294"/>
                          <a:pt x="14619" y="1"/>
                          <a:pt x="141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480" name="Google Shape;480;p14"/>
                <p:cNvSpPr/>
                <p:nvPr/>
              </p:nvSpPr>
              <p:spPr>
                <a:xfrm rot="2251708">
                  <a:off x="1755036" y="687997"/>
                  <a:ext cx="70427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8" h="11623" extrusionOk="0">
                      <a:moveTo>
                        <a:pt x="2361" y="11"/>
                      </a:moveTo>
                      <a:cubicBezTo>
                        <a:pt x="2293" y="11"/>
                        <a:pt x="2226" y="13"/>
                        <a:pt x="2163" y="20"/>
                      </a:cubicBezTo>
                      <a:cubicBezTo>
                        <a:pt x="2008" y="37"/>
                        <a:pt x="1824" y="194"/>
                        <a:pt x="1921" y="269"/>
                      </a:cubicBezTo>
                      <a:cubicBezTo>
                        <a:pt x="1903" y="265"/>
                        <a:pt x="1885" y="262"/>
                        <a:pt x="1866" y="262"/>
                      </a:cubicBezTo>
                      <a:cubicBezTo>
                        <a:pt x="1541" y="262"/>
                        <a:pt x="1080" y="934"/>
                        <a:pt x="964" y="1106"/>
                      </a:cubicBezTo>
                      <a:cubicBezTo>
                        <a:pt x="223" y="2203"/>
                        <a:pt x="74" y="3638"/>
                        <a:pt x="74" y="4904"/>
                      </a:cubicBezTo>
                      <a:cubicBezTo>
                        <a:pt x="74" y="5519"/>
                        <a:pt x="1" y="6193"/>
                        <a:pt x="180" y="6795"/>
                      </a:cubicBezTo>
                      <a:cubicBezTo>
                        <a:pt x="373" y="7429"/>
                        <a:pt x="768" y="8020"/>
                        <a:pt x="1087" y="8595"/>
                      </a:cubicBezTo>
                      <a:cubicBezTo>
                        <a:pt x="1459" y="9266"/>
                        <a:pt x="1789" y="9791"/>
                        <a:pt x="2373" y="10296"/>
                      </a:cubicBezTo>
                      <a:cubicBezTo>
                        <a:pt x="2891" y="10738"/>
                        <a:pt x="3459" y="10953"/>
                        <a:pt x="4097" y="11160"/>
                      </a:cubicBezTo>
                      <a:cubicBezTo>
                        <a:pt x="5017" y="11457"/>
                        <a:pt x="6057" y="11622"/>
                        <a:pt x="7070" y="11622"/>
                      </a:cubicBezTo>
                      <a:cubicBezTo>
                        <a:pt x="7527" y="11622"/>
                        <a:pt x="7979" y="11589"/>
                        <a:pt x="8413" y="11519"/>
                      </a:cubicBezTo>
                      <a:cubicBezTo>
                        <a:pt x="9971" y="11263"/>
                        <a:pt x="11416" y="10130"/>
                        <a:pt x="12130" y="8734"/>
                      </a:cubicBezTo>
                      <a:cubicBezTo>
                        <a:pt x="12476" y="8063"/>
                        <a:pt x="12612" y="7296"/>
                        <a:pt x="12619" y="6542"/>
                      </a:cubicBezTo>
                      <a:cubicBezTo>
                        <a:pt x="12628" y="5815"/>
                        <a:pt x="12688" y="5037"/>
                        <a:pt x="12592" y="4309"/>
                      </a:cubicBezTo>
                      <a:cubicBezTo>
                        <a:pt x="12513" y="3698"/>
                        <a:pt x="12203" y="2745"/>
                        <a:pt x="11502" y="2595"/>
                      </a:cubicBezTo>
                      <a:cubicBezTo>
                        <a:pt x="11441" y="2582"/>
                        <a:pt x="11383" y="2576"/>
                        <a:pt x="11327" y="2576"/>
                      </a:cubicBezTo>
                      <a:cubicBezTo>
                        <a:pt x="10345" y="2576"/>
                        <a:pt x="10177" y="4533"/>
                        <a:pt x="9845" y="5197"/>
                      </a:cubicBezTo>
                      <a:cubicBezTo>
                        <a:pt x="9722" y="5439"/>
                        <a:pt x="9685" y="5715"/>
                        <a:pt x="9552" y="5950"/>
                      </a:cubicBezTo>
                      <a:cubicBezTo>
                        <a:pt x="9383" y="6249"/>
                        <a:pt x="9107" y="6482"/>
                        <a:pt x="8928" y="6778"/>
                      </a:cubicBezTo>
                      <a:cubicBezTo>
                        <a:pt x="8549" y="7402"/>
                        <a:pt x="7891" y="7837"/>
                        <a:pt x="7270" y="8203"/>
                      </a:cubicBezTo>
                      <a:cubicBezTo>
                        <a:pt x="6702" y="8538"/>
                        <a:pt x="6007" y="8495"/>
                        <a:pt x="5369" y="8502"/>
                      </a:cubicBezTo>
                      <a:cubicBezTo>
                        <a:pt x="5355" y="8502"/>
                        <a:pt x="5341" y="8502"/>
                        <a:pt x="5327" y="8502"/>
                      </a:cubicBezTo>
                      <a:cubicBezTo>
                        <a:pt x="4711" y="8502"/>
                        <a:pt x="4196" y="8280"/>
                        <a:pt x="3728" y="7864"/>
                      </a:cubicBezTo>
                      <a:cubicBezTo>
                        <a:pt x="2572" y="6831"/>
                        <a:pt x="2034" y="5316"/>
                        <a:pt x="2044" y="3805"/>
                      </a:cubicBezTo>
                      <a:cubicBezTo>
                        <a:pt x="2048" y="3107"/>
                        <a:pt x="2040" y="2572"/>
                        <a:pt x="2379" y="1968"/>
                      </a:cubicBezTo>
                      <a:cubicBezTo>
                        <a:pt x="2506" y="1748"/>
                        <a:pt x="2532" y="1489"/>
                        <a:pt x="2686" y="1279"/>
                      </a:cubicBezTo>
                      <a:cubicBezTo>
                        <a:pt x="2735" y="1206"/>
                        <a:pt x="2825" y="1233"/>
                        <a:pt x="2878" y="1134"/>
                      </a:cubicBezTo>
                      <a:cubicBezTo>
                        <a:pt x="2918" y="1067"/>
                        <a:pt x="2908" y="957"/>
                        <a:pt x="2931" y="881"/>
                      </a:cubicBezTo>
                      <a:cubicBezTo>
                        <a:pt x="2997" y="668"/>
                        <a:pt x="3057" y="502"/>
                        <a:pt x="3028" y="266"/>
                      </a:cubicBezTo>
                      <a:cubicBezTo>
                        <a:pt x="2997" y="1"/>
                        <a:pt x="2994" y="30"/>
                        <a:pt x="2718" y="20"/>
                      </a:cubicBezTo>
                      <a:cubicBezTo>
                        <a:pt x="2608" y="18"/>
                        <a:pt x="2483" y="11"/>
                        <a:pt x="2361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854975" y="992957"/>
                  <a:ext cx="326852" cy="25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6655" extrusionOk="0">
                      <a:moveTo>
                        <a:pt x="10" y="1"/>
                      </a:moveTo>
                      <a:lnTo>
                        <a:pt x="0" y="176"/>
                      </a:lnTo>
                      <a:cubicBezTo>
                        <a:pt x="273" y="190"/>
                        <a:pt x="638" y="452"/>
                        <a:pt x="880" y="625"/>
                      </a:cubicBezTo>
                      <a:cubicBezTo>
                        <a:pt x="920" y="655"/>
                        <a:pt x="957" y="682"/>
                        <a:pt x="990" y="705"/>
                      </a:cubicBezTo>
                      <a:cubicBezTo>
                        <a:pt x="2107" y="1479"/>
                        <a:pt x="3173" y="2339"/>
                        <a:pt x="4203" y="3166"/>
                      </a:cubicBezTo>
                      <a:cubicBezTo>
                        <a:pt x="5250" y="4014"/>
                        <a:pt x="6242" y="4931"/>
                        <a:pt x="7199" y="5821"/>
                      </a:cubicBezTo>
                      <a:cubicBezTo>
                        <a:pt x="7226" y="5844"/>
                        <a:pt x="7273" y="5891"/>
                        <a:pt x="7329" y="5950"/>
                      </a:cubicBezTo>
                      <a:cubicBezTo>
                        <a:pt x="7757" y="6402"/>
                        <a:pt x="8033" y="6654"/>
                        <a:pt x="8206" y="6654"/>
                      </a:cubicBezTo>
                      <a:cubicBezTo>
                        <a:pt x="8220" y="6654"/>
                        <a:pt x="8236" y="6651"/>
                        <a:pt x="8249" y="6648"/>
                      </a:cubicBezTo>
                      <a:lnTo>
                        <a:pt x="8585" y="6552"/>
                      </a:lnTo>
                      <a:lnTo>
                        <a:pt x="8150" y="6459"/>
                      </a:lnTo>
                      <a:lnTo>
                        <a:pt x="8150" y="6462"/>
                      </a:lnTo>
                      <a:cubicBezTo>
                        <a:pt x="8033" y="6402"/>
                        <a:pt x="7801" y="6193"/>
                        <a:pt x="7455" y="5831"/>
                      </a:cubicBezTo>
                      <a:cubicBezTo>
                        <a:pt x="7395" y="5765"/>
                        <a:pt x="7346" y="5714"/>
                        <a:pt x="7319" y="5691"/>
                      </a:cubicBezTo>
                      <a:cubicBezTo>
                        <a:pt x="6359" y="4801"/>
                        <a:pt x="5365" y="3881"/>
                        <a:pt x="4313" y="3031"/>
                      </a:cubicBezTo>
                      <a:cubicBezTo>
                        <a:pt x="3280" y="2200"/>
                        <a:pt x="2213" y="1339"/>
                        <a:pt x="1090" y="559"/>
                      </a:cubicBezTo>
                      <a:cubicBezTo>
                        <a:pt x="1057" y="535"/>
                        <a:pt x="1020" y="512"/>
                        <a:pt x="980" y="482"/>
                      </a:cubicBezTo>
                      <a:cubicBezTo>
                        <a:pt x="725" y="296"/>
                        <a:pt x="333" y="17"/>
                        <a:pt x="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>
                  <a:off x="943379" y="961700"/>
                  <a:ext cx="250745" cy="19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5038" extrusionOk="0">
                      <a:moveTo>
                        <a:pt x="97" y="1"/>
                      </a:moveTo>
                      <a:lnTo>
                        <a:pt x="1" y="144"/>
                      </a:lnTo>
                      <a:lnTo>
                        <a:pt x="147" y="240"/>
                      </a:lnTo>
                      <a:lnTo>
                        <a:pt x="170" y="207"/>
                      </a:lnTo>
                      <a:cubicBezTo>
                        <a:pt x="502" y="327"/>
                        <a:pt x="778" y="523"/>
                        <a:pt x="1070" y="728"/>
                      </a:cubicBezTo>
                      <a:lnTo>
                        <a:pt x="1166" y="795"/>
                      </a:lnTo>
                      <a:cubicBezTo>
                        <a:pt x="2100" y="1452"/>
                        <a:pt x="3023" y="2160"/>
                        <a:pt x="3881" y="2831"/>
                      </a:cubicBezTo>
                      <a:cubicBezTo>
                        <a:pt x="4093" y="2994"/>
                        <a:pt x="4319" y="3157"/>
                        <a:pt x="4538" y="3313"/>
                      </a:cubicBezTo>
                      <a:cubicBezTo>
                        <a:pt x="4951" y="3608"/>
                        <a:pt x="5375" y="3915"/>
                        <a:pt x="5734" y="4257"/>
                      </a:cubicBezTo>
                      <a:cubicBezTo>
                        <a:pt x="5858" y="4373"/>
                        <a:pt x="5970" y="4502"/>
                        <a:pt x="6084" y="4629"/>
                      </a:cubicBezTo>
                      <a:cubicBezTo>
                        <a:pt x="6203" y="4769"/>
                        <a:pt x="6329" y="4911"/>
                        <a:pt x="6465" y="5037"/>
                      </a:cubicBezTo>
                      <a:lnTo>
                        <a:pt x="6585" y="4911"/>
                      </a:lnTo>
                      <a:cubicBezTo>
                        <a:pt x="6456" y="4788"/>
                        <a:pt x="6332" y="4649"/>
                        <a:pt x="6217" y="4516"/>
                      </a:cubicBezTo>
                      <a:cubicBezTo>
                        <a:pt x="6100" y="4386"/>
                        <a:pt x="5984" y="4250"/>
                        <a:pt x="5854" y="4127"/>
                      </a:cubicBezTo>
                      <a:cubicBezTo>
                        <a:pt x="5489" y="3781"/>
                        <a:pt x="5057" y="3469"/>
                        <a:pt x="4642" y="3170"/>
                      </a:cubicBezTo>
                      <a:cubicBezTo>
                        <a:pt x="4423" y="3014"/>
                        <a:pt x="4196" y="2851"/>
                        <a:pt x="3991" y="2691"/>
                      </a:cubicBezTo>
                      <a:cubicBezTo>
                        <a:pt x="3130" y="2021"/>
                        <a:pt x="2206" y="1310"/>
                        <a:pt x="1266" y="652"/>
                      </a:cubicBezTo>
                      <a:lnTo>
                        <a:pt x="1170" y="586"/>
                      </a:lnTo>
                      <a:cubicBezTo>
                        <a:pt x="851" y="359"/>
                        <a:pt x="545" y="144"/>
                        <a:pt x="160" y="20"/>
                      </a:cubicBez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>
                  <a:off x="947415" y="997449"/>
                  <a:ext cx="158915" cy="17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4" h="4657" extrusionOk="0">
                      <a:moveTo>
                        <a:pt x="4132" y="0"/>
                      </a:moveTo>
                      <a:cubicBezTo>
                        <a:pt x="3806" y="0"/>
                        <a:pt x="3252" y="934"/>
                        <a:pt x="3227" y="979"/>
                      </a:cubicBezTo>
                      <a:cubicBezTo>
                        <a:pt x="2742" y="1583"/>
                        <a:pt x="2193" y="2215"/>
                        <a:pt x="1502" y="2956"/>
                      </a:cubicBezTo>
                      <a:cubicBezTo>
                        <a:pt x="1290" y="3181"/>
                        <a:pt x="1074" y="3407"/>
                        <a:pt x="858" y="3637"/>
                      </a:cubicBezTo>
                      <a:cubicBezTo>
                        <a:pt x="685" y="3816"/>
                        <a:pt x="516" y="3995"/>
                        <a:pt x="343" y="4175"/>
                      </a:cubicBezTo>
                      <a:cubicBezTo>
                        <a:pt x="317" y="4204"/>
                        <a:pt x="286" y="4235"/>
                        <a:pt x="254" y="4264"/>
                      </a:cubicBezTo>
                      <a:cubicBezTo>
                        <a:pt x="157" y="4357"/>
                        <a:pt x="44" y="4460"/>
                        <a:pt x="1" y="4607"/>
                      </a:cubicBezTo>
                      <a:lnTo>
                        <a:pt x="171" y="4656"/>
                      </a:lnTo>
                      <a:cubicBezTo>
                        <a:pt x="200" y="4557"/>
                        <a:pt x="286" y="4477"/>
                        <a:pt x="376" y="4391"/>
                      </a:cubicBezTo>
                      <a:cubicBezTo>
                        <a:pt x="410" y="4361"/>
                        <a:pt x="442" y="4328"/>
                        <a:pt x="473" y="4298"/>
                      </a:cubicBezTo>
                      <a:cubicBezTo>
                        <a:pt x="642" y="4115"/>
                        <a:pt x="815" y="3936"/>
                        <a:pt x="984" y="3756"/>
                      </a:cubicBezTo>
                      <a:cubicBezTo>
                        <a:pt x="1200" y="3531"/>
                        <a:pt x="1419" y="3301"/>
                        <a:pt x="1632" y="3075"/>
                      </a:cubicBezTo>
                      <a:cubicBezTo>
                        <a:pt x="2313" y="2344"/>
                        <a:pt x="2854" y="1723"/>
                        <a:pt x="3336" y="1125"/>
                      </a:cubicBezTo>
                      <a:lnTo>
                        <a:pt x="3383" y="1065"/>
                      </a:lnTo>
                      <a:lnTo>
                        <a:pt x="3326" y="1022"/>
                      </a:lnTo>
                      <a:lnTo>
                        <a:pt x="3389" y="1048"/>
                      </a:lnTo>
                      <a:cubicBezTo>
                        <a:pt x="3462" y="891"/>
                        <a:pt x="3980" y="174"/>
                        <a:pt x="4121" y="174"/>
                      </a:cubicBezTo>
                      <a:cubicBezTo>
                        <a:pt x="4123" y="174"/>
                        <a:pt x="4125" y="174"/>
                        <a:pt x="4127" y="175"/>
                      </a:cubicBezTo>
                      <a:lnTo>
                        <a:pt x="4173" y="6"/>
                      </a:lnTo>
                      <a:cubicBezTo>
                        <a:pt x="4160" y="2"/>
                        <a:pt x="4146" y="0"/>
                        <a:pt x="4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>
                  <a:off x="1023445" y="1055052"/>
                  <a:ext cx="136376" cy="16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4330" extrusionOk="0">
                      <a:moveTo>
                        <a:pt x="3556" y="0"/>
                      </a:moveTo>
                      <a:lnTo>
                        <a:pt x="3379" y="24"/>
                      </a:lnTo>
                      <a:cubicBezTo>
                        <a:pt x="3392" y="130"/>
                        <a:pt x="3257" y="247"/>
                        <a:pt x="3147" y="339"/>
                      </a:cubicBezTo>
                      <a:cubicBezTo>
                        <a:pt x="3113" y="369"/>
                        <a:pt x="3080" y="396"/>
                        <a:pt x="3053" y="423"/>
                      </a:cubicBezTo>
                      <a:cubicBezTo>
                        <a:pt x="2502" y="957"/>
                        <a:pt x="1861" y="1592"/>
                        <a:pt x="1279" y="2269"/>
                      </a:cubicBezTo>
                      <a:cubicBezTo>
                        <a:pt x="881" y="2738"/>
                        <a:pt x="462" y="3240"/>
                        <a:pt x="153" y="3812"/>
                      </a:cubicBezTo>
                      <a:cubicBezTo>
                        <a:pt x="63" y="3974"/>
                        <a:pt x="0" y="4117"/>
                        <a:pt x="34" y="4330"/>
                      </a:cubicBezTo>
                      <a:lnTo>
                        <a:pt x="207" y="4299"/>
                      </a:lnTo>
                      <a:cubicBezTo>
                        <a:pt x="183" y="4154"/>
                        <a:pt x="216" y="4060"/>
                        <a:pt x="306" y="3898"/>
                      </a:cubicBezTo>
                      <a:cubicBezTo>
                        <a:pt x="609" y="3339"/>
                        <a:pt x="1020" y="2844"/>
                        <a:pt x="1412" y="2383"/>
                      </a:cubicBezTo>
                      <a:cubicBezTo>
                        <a:pt x="1990" y="1711"/>
                        <a:pt x="2628" y="1081"/>
                        <a:pt x="3177" y="549"/>
                      </a:cubicBezTo>
                      <a:cubicBezTo>
                        <a:pt x="3200" y="526"/>
                        <a:pt x="3229" y="503"/>
                        <a:pt x="3260" y="472"/>
                      </a:cubicBezTo>
                      <a:cubicBezTo>
                        <a:pt x="3396" y="359"/>
                        <a:pt x="3582" y="204"/>
                        <a:pt x="35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85" name="Google Shape;485;p14"/>
            <p:cNvGrpSpPr/>
            <p:nvPr/>
          </p:nvGrpSpPr>
          <p:grpSpPr>
            <a:xfrm>
              <a:off x="0" y="-7487"/>
              <a:ext cx="9143949" cy="5158468"/>
              <a:chOff x="0" y="-10650"/>
              <a:chExt cx="9143949" cy="5158468"/>
            </a:xfrm>
          </p:grpSpPr>
          <p:grpSp>
            <p:nvGrpSpPr>
              <p:cNvPr id="486" name="Google Shape;486;p14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87" name="Google Shape;487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89" name="Google Shape;489;p14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90" name="Google Shape;490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492" name="Google Shape;492;p1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body" idx="1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dk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"/>
          <p:cNvSpPr txBox="1">
            <a:spLocks noGrp="1"/>
          </p:cNvSpPr>
          <p:nvPr>
            <p:ph type="subTitle" idx="1"/>
          </p:nvPr>
        </p:nvSpPr>
        <p:spPr>
          <a:xfrm>
            <a:off x="5651961" y="3150307"/>
            <a:ext cx="2716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496" name="Google Shape;496;p15"/>
          <p:cNvSpPr txBox="1">
            <a:spLocks noGrp="1"/>
          </p:cNvSpPr>
          <p:nvPr>
            <p:ph type="subTitle" idx="2"/>
          </p:nvPr>
        </p:nvSpPr>
        <p:spPr>
          <a:xfrm>
            <a:off x="3200521" y="1998975"/>
            <a:ext cx="2716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subTitle" idx="3"/>
          </p:nvPr>
        </p:nvSpPr>
        <p:spPr>
          <a:xfrm>
            <a:off x="5651960" y="3520053"/>
            <a:ext cx="27162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4"/>
          </p:nvPr>
        </p:nvSpPr>
        <p:spPr>
          <a:xfrm>
            <a:off x="3200571" y="2368724"/>
            <a:ext cx="27162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subTitle" idx="5"/>
          </p:nvPr>
        </p:nvSpPr>
        <p:spPr>
          <a:xfrm>
            <a:off x="775837" y="3150307"/>
            <a:ext cx="27162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6"/>
          </p:nvPr>
        </p:nvSpPr>
        <p:spPr>
          <a:xfrm>
            <a:off x="775837" y="3520053"/>
            <a:ext cx="27162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1" name="Google Shape;501;p15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02" name="Google Shape;502;p15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503" name="Google Shape;503;p15"/>
            <p:cNvGrpSpPr/>
            <p:nvPr/>
          </p:nvGrpSpPr>
          <p:grpSpPr>
            <a:xfrm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04" name="Google Shape;504;p1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06" name="Google Shape;506;p15"/>
            <p:cNvGrpSpPr/>
            <p:nvPr/>
          </p:nvGrpSpPr>
          <p:grpSpPr>
            <a:xfrm rot="10800000"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07" name="Google Shape;507;p1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solidFill>
          <a:schemeClr val="dk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8"/>
          <p:cNvGrpSpPr/>
          <p:nvPr/>
        </p:nvGrpSpPr>
        <p:grpSpPr>
          <a:xfrm rot="-5400000">
            <a:off x="7838233" y="-139480"/>
            <a:ext cx="1073094" cy="1346011"/>
            <a:chOff x="7876138" y="3519332"/>
            <a:chExt cx="1073094" cy="1346011"/>
          </a:xfrm>
        </p:grpSpPr>
        <p:sp>
          <p:nvSpPr>
            <p:cNvPr id="590" name="Google Shape;590;p18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18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18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18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8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8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8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18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18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18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8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18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18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18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18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18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18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18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18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18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0" name="Google Shape;610;p18"/>
          <p:cNvGrpSpPr/>
          <p:nvPr/>
        </p:nvGrpSpPr>
        <p:grpSpPr>
          <a:xfrm rot="10800000">
            <a:off x="140177" y="3880012"/>
            <a:ext cx="1849933" cy="1442173"/>
            <a:chOff x="6339538" y="-341365"/>
            <a:chExt cx="2540767" cy="1980734"/>
          </a:xfrm>
        </p:grpSpPr>
        <p:grpSp>
          <p:nvGrpSpPr>
            <p:cNvPr id="611" name="Google Shape;611;p18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612" name="Google Shape;612;p18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avLst/>
                <a:gdLst/>
                <a:ahLst/>
                <a:cxnLst/>
                <a:rect l="l" t="t" r="r" b="b"/>
                <a:pathLst>
                  <a:path w="39313" h="40142" extrusionOk="0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0386" extrusionOk="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18" extrusionOk="0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2" extrusionOk="0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60" extrusionOk="0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43" extrusionOk="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379" extrusionOk="0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10" extrusionOk="0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49" extrusionOk="0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503" extrusionOk="0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22" name="Google Shape;622;p18"/>
            <p:cNvSpPr/>
            <p:nvPr/>
          </p:nvSpPr>
          <p:spPr>
            <a:xfrm rot="-10370759" flipH="1">
              <a:off x="7858647" y="315151"/>
              <a:ext cx="970222" cy="88668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8"/>
            <p:cNvSpPr/>
            <p:nvPr/>
          </p:nvSpPr>
          <p:spPr>
            <a:xfrm rot="-10370759" flipH="1">
              <a:off x="8487191" y="841743"/>
              <a:ext cx="45880" cy="18226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18"/>
            <p:cNvSpPr/>
            <p:nvPr/>
          </p:nvSpPr>
          <p:spPr>
            <a:xfrm rot="-10370759" flipH="1">
              <a:off x="8380334" y="876674"/>
              <a:ext cx="46723" cy="13379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18"/>
            <p:cNvSpPr/>
            <p:nvPr/>
          </p:nvSpPr>
          <p:spPr>
            <a:xfrm rot="-10370759" flipH="1">
              <a:off x="8417276" y="993876"/>
              <a:ext cx="39875" cy="18910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18"/>
            <p:cNvSpPr/>
            <p:nvPr/>
          </p:nvSpPr>
          <p:spPr>
            <a:xfrm rot="-10370759" flipH="1">
              <a:off x="8509317" y="930943"/>
              <a:ext cx="32132" cy="20175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18"/>
            <p:cNvSpPr/>
            <p:nvPr/>
          </p:nvSpPr>
          <p:spPr>
            <a:xfrm rot="-10370759" flipH="1">
              <a:off x="8399063" y="755385"/>
              <a:ext cx="46775" cy="13379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18"/>
            <p:cNvSpPr/>
            <p:nvPr/>
          </p:nvSpPr>
          <p:spPr>
            <a:xfrm rot="-10370759" flipH="1">
              <a:off x="8300389" y="922540"/>
              <a:ext cx="46617" cy="14591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18"/>
            <p:cNvSpPr/>
            <p:nvPr/>
          </p:nvSpPr>
          <p:spPr>
            <a:xfrm rot="-10370759" flipH="1">
              <a:off x="8345669" y="983950"/>
              <a:ext cx="46249" cy="1617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18"/>
            <p:cNvSpPr/>
            <p:nvPr/>
          </p:nvSpPr>
          <p:spPr>
            <a:xfrm rot="-10370759" flipH="1">
              <a:off x="8298117" y="773599"/>
              <a:ext cx="35556" cy="13854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18"/>
            <p:cNvSpPr/>
            <p:nvPr/>
          </p:nvSpPr>
          <p:spPr>
            <a:xfrm rot="-10370759" flipH="1">
              <a:off x="8300818" y="862872"/>
              <a:ext cx="38716" cy="2001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2" name="Google Shape;632;p18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633" name="Google Shape;633;p18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34" name="Google Shape;634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36" name="Google Shape;636;p18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37" name="Google Shape;637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39" name="Google Shape;639;p18"/>
          <p:cNvSpPr txBox="1">
            <a:spLocks noGrp="1"/>
          </p:cNvSpPr>
          <p:nvPr>
            <p:ph type="subTitle" idx="1"/>
          </p:nvPr>
        </p:nvSpPr>
        <p:spPr>
          <a:xfrm>
            <a:off x="720400" y="1488175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0" name="Google Shape;640;p18"/>
          <p:cNvSpPr txBox="1">
            <a:spLocks noGrp="1"/>
          </p:cNvSpPr>
          <p:nvPr>
            <p:ph type="subTitle" idx="2"/>
          </p:nvPr>
        </p:nvSpPr>
        <p:spPr>
          <a:xfrm>
            <a:off x="5096831" y="1488175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1" name="Google Shape;641;p18"/>
          <p:cNvSpPr txBox="1">
            <a:spLocks noGrp="1"/>
          </p:cNvSpPr>
          <p:nvPr>
            <p:ph type="subTitle" idx="3"/>
          </p:nvPr>
        </p:nvSpPr>
        <p:spPr>
          <a:xfrm>
            <a:off x="720450" y="1907202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2" name="Google Shape;642;p18"/>
          <p:cNvSpPr txBox="1">
            <a:spLocks noGrp="1"/>
          </p:cNvSpPr>
          <p:nvPr>
            <p:ph type="subTitle" idx="4"/>
          </p:nvPr>
        </p:nvSpPr>
        <p:spPr>
          <a:xfrm>
            <a:off x="5096803" y="1907202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3" name="Google Shape;643;p18"/>
          <p:cNvSpPr txBox="1">
            <a:spLocks noGrp="1"/>
          </p:cNvSpPr>
          <p:nvPr>
            <p:ph type="subTitle" idx="5"/>
          </p:nvPr>
        </p:nvSpPr>
        <p:spPr>
          <a:xfrm>
            <a:off x="720400" y="3061450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4" name="Google Shape;644;p18"/>
          <p:cNvSpPr txBox="1">
            <a:spLocks noGrp="1"/>
          </p:cNvSpPr>
          <p:nvPr>
            <p:ph type="subTitle" idx="6"/>
          </p:nvPr>
        </p:nvSpPr>
        <p:spPr>
          <a:xfrm>
            <a:off x="5096830" y="3061422"/>
            <a:ext cx="33141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Bellota"/>
                <a:ea typeface="Bellota"/>
                <a:cs typeface="Bellota"/>
                <a:sym typeface="Bellota"/>
              </a:defRPr>
            </a:lvl9pPr>
          </a:lstStyle>
          <a:p>
            <a:endParaRPr/>
          </a:p>
        </p:txBody>
      </p:sp>
      <p:sp>
        <p:nvSpPr>
          <p:cNvPr id="645" name="Google Shape;645;p18"/>
          <p:cNvSpPr txBox="1">
            <a:spLocks noGrp="1"/>
          </p:cNvSpPr>
          <p:nvPr>
            <p:ph type="subTitle" idx="7"/>
          </p:nvPr>
        </p:nvSpPr>
        <p:spPr>
          <a:xfrm>
            <a:off x="720450" y="3480450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6" name="Google Shape;646;p18"/>
          <p:cNvSpPr txBox="1">
            <a:spLocks noGrp="1"/>
          </p:cNvSpPr>
          <p:nvPr>
            <p:ph type="subTitle" idx="8"/>
          </p:nvPr>
        </p:nvSpPr>
        <p:spPr>
          <a:xfrm>
            <a:off x="5096803" y="3480450"/>
            <a:ext cx="3314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7" name="Google Shape;647;p1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llota"/>
              <a:buNone/>
              <a:defRPr sz="24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7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MDMaria/Tema_Laborator_Sortari/tree/main/Rul%C4%83ri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1"/>
          <p:cNvSpPr txBox="1">
            <a:spLocks noGrp="1"/>
          </p:cNvSpPr>
          <p:nvPr>
            <p:ph type="subTitle" idx="1"/>
          </p:nvPr>
        </p:nvSpPr>
        <p:spPr>
          <a:xfrm flipH="1">
            <a:off x="2091138" y="3510763"/>
            <a:ext cx="49617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Negruț Maria-Daniela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Grupa 133</a:t>
            </a:r>
            <a:endParaRPr dirty="0"/>
          </a:p>
        </p:txBody>
      </p:sp>
      <p:sp>
        <p:nvSpPr>
          <p:cNvPr id="955" name="Google Shape;955;p31"/>
          <p:cNvSpPr txBox="1">
            <a:spLocks noGrp="1"/>
          </p:cNvSpPr>
          <p:nvPr>
            <p:ph type="ctrTitle"/>
          </p:nvPr>
        </p:nvSpPr>
        <p:spPr>
          <a:xfrm flipH="1">
            <a:off x="2667975" y="1421600"/>
            <a:ext cx="3807900" cy="21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Algoritmi de sortare</a:t>
            </a:r>
            <a:endParaRPr dirty="0"/>
          </a:p>
        </p:txBody>
      </p:sp>
      <p:grpSp>
        <p:nvGrpSpPr>
          <p:cNvPr id="956" name="Google Shape;956;p31"/>
          <p:cNvGrpSpPr/>
          <p:nvPr/>
        </p:nvGrpSpPr>
        <p:grpSpPr>
          <a:xfrm>
            <a:off x="5440558" y="2086142"/>
            <a:ext cx="284336" cy="337830"/>
            <a:chOff x="5440558" y="2086142"/>
            <a:chExt cx="284336" cy="337830"/>
          </a:xfrm>
        </p:grpSpPr>
        <p:sp>
          <p:nvSpPr>
            <p:cNvPr id="957" name="Google Shape;957;p31"/>
            <p:cNvSpPr/>
            <p:nvPr/>
          </p:nvSpPr>
          <p:spPr>
            <a:xfrm rot="353869" flipH="1">
              <a:off x="5492269" y="2117785"/>
              <a:ext cx="65715" cy="90838"/>
            </a:xfrm>
            <a:custGeom>
              <a:avLst/>
              <a:gdLst/>
              <a:ahLst/>
              <a:cxnLst/>
              <a:rect l="l" t="t" r="r" b="b"/>
              <a:pathLst>
                <a:path w="1593" h="2202" extrusionOk="0">
                  <a:moveTo>
                    <a:pt x="1167" y="1"/>
                  </a:moveTo>
                  <a:cubicBezTo>
                    <a:pt x="1142" y="1"/>
                    <a:pt x="1121" y="12"/>
                    <a:pt x="1104" y="38"/>
                  </a:cubicBezTo>
                  <a:lnTo>
                    <a:pt x="104" y="1586"/>
                  </a:lnTo>
                  <a:cubicBezTo>
                    <a:pt x="1" y="1744"/>
                    <a:pt x="274" y="2202"/>
                    <a:pt x="429" y="2202"/>
                  </a:cubicBezTo>
                  <a:cubicBezTo>
                    <a:pt x="454" y="2202"/>
                    <a:pt x="476" y="2190"/>
                    <a:pt x="492" y="2164"/>
                  </a:cubicBezTo>
                  <a:lnTo>
                    <a:pt x="1492" y="616"/>
                  </a:lnTo>
                  <a:cubicBezTo>
                    <a:pt x="1593" y="458"/>
                    <a:pt x="1321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31"/>
            <p:cNvSpPr/>
            <p:nvPr/>
          </p:nvSpPr>
          <p:spPr>
            <a:xfrm rot="353869" flipH="1">
              <a:off x="5605984" y="2088421"/>
              <a:ext cx="47606" cy="62828"/>
            </a:xfrm>
            <a:custGeom>
              <a:avLst/>
              <a:gdLst/>
              <a:ahLst/>
              <a:cxnLst/>
              <a:rect l="l" t="t" r="r" b="b"/>
              <a:pathLst>
                <a:path w="1154" h="1523" extrusionOk="0">
                  <a:moveTo>
                    <a:pt x="744" y="0"/>
                  </a:moveTo>
                  <a:cubicBezTo>
                    <a:pt x="704" y="0"/>
                    <a:pt x="667" y="16"/>
                    <a:pt x="638" y="58"/>
                  </a:cubicBezTo>
                  <a:cubicBezTo>
                    <a:pt x="459" y="341"/>
                    <a:pt x="276" y="623"/>
                    <a:pt x="94" y="902"/>
                  </a:cubicBezTo>
                  <a:cubicBezTo>
                    <a:pt x="1" y="1045"/>
                    <a:pt x="60" y="1241"/>
                    <a:pt x="157" y="1367"/>
                  </a:cubicBezTo>
                  <a:cubicBezTo>
                    <a:pt x="201" y="1426"/>
                    <a:pt x="316" y="1523"/>
                    <a:pt x="412" y="1523"/>
                  </a:cubicBezTo>
                  <a:cubicBezTo>
                    <a:pt x="452" y="1523"/>
                    <a:pt x="488" y="1506"/>
                    <a:pt x="516" y="1463"/>
                  </a:cubicBezTo>
                  <a:lnTo>
                    <a:pt x="1060" y="620"/>
                  </a:lnTo>
                  <a:cubicBezTo>
                    <a:pt x="1153" y="477"/>
                    <a:pt x="1094" y="284"/>
                    <a:pt x="997" y="154"/>
                  </a:cubicBezTo>
                  <a:cubicBezTo>
                    <a:pt x="953" y="96"/>
                    <a:pt x="840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31"/>
            <p:cNvSpPr/>
            <p:nvPr/>
          </p:nvSpPr>
          <p:spPr>
            <a:xfrm rot="353869" flipH="1">
              <a:off x="5508415" y="2280276"/>
              <a:ext cx="49503" cy="58496"/>
            </a:xfrm>
            <a:custGeom>
              <a:avLst/>
              <a:gdLst/>
              <a:ahLst/>
              <a:cxnLst/>
              <a:rect l="l" t="t" r="r" b="b"/>
              <a:pathLst>
                <a:path w="1200" h="1418" extrusionOk="0">
                  <a:moveTo>
                    <a:pt x="789" y="0"/>
                  </a:moveTo>
                  <a:cubicBezTo>
                    <a:pt x="738" y="0"/>
                    <a:pt x="690" y="19"/>
                    <a:pt x="655" y="68"/>
                  </a:cubicBezTo>
                  <a:cubicBezTo>
                    <a:pt x="562" y="201"/>
                    <a:pt x="459" y="330"/>
                    <a:pt x="359" y="463"/>
                  </a:cubicBezTo>
                  <a:cubicBezTo>
                    <a:pt x="307" y="477"/>
                    <a:pt x="256" y="514"/>
                    <a:pt x="227" y="577"/>
                  </a:cubicBezTo>
                  <a:cubicBezTo>
                    <a:pt x="183" y="669"/>
                    <a:pt x="143" y="766"/>
                    <a:pt x="100" y="859"/>
                  </a:cubicBezTo>
                  <a:cubicBezTo>
                    <a:pt x="1" y="1080"/>
                    <a:pt x="231" y="1417"/>
                    <a:pt x="437" y="1417"/>
                  </a:cubicBezTo>
                  <a:cubicBezTo>
                    <a:pt x="505" y="1417"/>
                    <a:pt x="571" y="1380"/>
                    <a:pt x="622" y="1287"/>
                  </a:cubicBezTo>
                  <a:cubicBezTo>
                    <a:pt x="748" y="1045"/>
                    <a:pt x="937" y="842"/>
                    <a:pt x="1097" y="620"/>
                  </a:cubicBezTo>
                  <a:cubicBezTo>
                    <a:pt x="1200" y="474"/>
                    <a:pt x="1170" y="281"/>
                    <a:pt x="1060" y="144"/>
                  </a:cubicBezTo>
                  <a:cubicBezTo>
                    <a:pt x="1005" y="76"/>
                    <a:pt x="891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31"/>
            <p:cNvSpPr/>
            <p:nvPr/>
          </p:nvSpPr>
          <p:spPr>
            <a:xfrm rot="353869" flipH="1">
              <a:off x="5680424" y="2195286"/>
              <a:ext cx="41706" cy="55939"/>
            </a:xfrm>
            <a:custGeom>
              <a:avLst/>
              <a:gdLst/>
              <a:ahLst/>
              <a:cxnLst/>
              <a:rect l="l" t="t" r="r" b="b"/>
              <a:pathLst>
                <a:path w="1011" h="1356" extrusionOk="0">
                  <a:moveTo>
                    <a:pt x="558" y="1"/>
                  </a:moveTo>
                  <a:cubicBezTo>
                    <a:pt x="545" y="1"/>
                    <a:pt x="533" y="4"/>
                    <a:pt x="522" y="12"/>
                  </a:cubicBezTo>
                  <a:cubicBezTo>
                    <a:pt x="250" y="201"/>
                    <a:pt x="87" y="466"/>
                    <a:pt x="27" y="792"/>
                  </a:cubicBezTo>
                  <a:cubicBezTo>
                    <a:pt x="0" y="944"/>
                    <a:pt x="113" y="1137"/>
                    <a:pt x="207" y="1251"/>
                  </a:cubicBezTo>
                  <a:cubicBezTo>
                    <a:pt x="244" y="1294"/>
                    <a:pt x="314" y="1356"/>
                    <a:pt x="367" y="1356"/>
                  </a:cubicBezTo>
                  <a:cubicBezTo>
                    <a:pt x="397" y="1356"/>
                    <a:pt x="423" y="1335"/>
                    <a:pt x="432" y="1277"/>
                  </a:cubicBezTo>
                  <a:cubicBezTo>
                    <a:pt x="483" y="1015"/>
                    <a:pt x="632" y="799"/>
                    <a:pt x="848" y="649"/>
                  </a:cubicBezTo>
                  <a:cubicBezTo>
                    <a:pt x="1011" y="539"/>
                    <a:pt x="718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1"/>
            <p:cNvSpPr/>
            <p:nvPr/>
          </p:nvSpPr>
          <p:spPr>
            <a:xfrm rot="353869" flipH="1">
              <a:off x="5670061" y="2297323"/>
              <a:ext cx="44924" cy="57382"/>
            </a:xfrm>
            <a:custGeom>
              <a:avLst/>
              <a:gdLst/>
              <a:ahLst/>
              <a:cxnLst/>
              <a:rect l="l" t="t" r="r" b="b"/>
              <a:pathLst>
                <a:path w="1089" h="1391" extrusionOk="0">
                  <a:moveTo>
                    <a:pt x="655" y="1"/>
                  </a:moveTo>
                  <a:cubicBezTo>
                    <a:pt x="625" y="1"/>
                    <a:pt x="598" y="15"/>
                    <a:pt x="576" y="48"/>
                  </a:cubicBezTo>
                  <a:cubicBezTo>
                    <a:pt x="487" y="187"/>
                    <a:pt x="397" y="330"/>
                    <a:pt x="303" y="469"/>
                  </a:cubicBezTo>
                  <a:lnTo>
                    <a:pt x="111" y="768"/>
                  </a:lnTo>
                  <a:cubicBezTo>
                    <a:pt x="1" y="940"/>
                    <a:pt x="265" y="1390"/>
                    <a:pt x="432" y="1390"/>
                  </a:cubicBezTo>
                  <a:cubicBezTo>
                    <a:pt x="462" y="1390"/>
                    <a:pt x="489" y="1376"/>
                    <a:pt x="510" y="1343"/>
                  </a:cubicBezTo>
                  <a:lnTo>
                    <a:pt x="702" y="1041"/>
                  </a:lnTo>
                  <a:cubicBezTo>
                    <a:pt x="795" y="901"/>
                    <a:pt x="885" y="762"/>
                    <a:pt x="978" y="619"/>
                  </a:cubicBezTo>
                  <a:cubicBezTo>
                    <a:pt x="1088" y="450"/>
                    <a:pt x="825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31"/>
            <p:cNvSpPr/>
            <p:nvPr/>
          </p:nvSpPr>
          <p:spPr>
            <a:xfrm rot="353869" flipH="1">
              <a:off x="5588353" y="2218435"/>
              <a:ext cx="54990" cy="72151"/>
            </a:xfrm>
            <a:custGeom>
              <a:avLst/>
              <a:gdLst/>
              <a:ahLst/>
              <a:cxnLst/>
              <a:rect l="l" t="t" r="r" b="b"/>
              <a:pathLst>
                <a:path w="1333" h="1749" extrusionOk="0">
                  <a:moveTo>
                    <a:pt x="923" y="1"/>
                  </a:moveTo>
                  <a:cubicBezTo>
                    <a:pt x="888" y="1"/>
                    <a:pt x="857" y="16"/>
                    <a:pt x="834" y="55"/>
                  </a:cubicBezTo>
                  <a:cubicBezTo>
                    <a:pt x="611" y="430"/>
                    <a:pt x="359" y="783"/>
                    <a:pt x="90" y="1125"/>
                  </a:cubicBezTo>
                  <a:cubicBezTo>
                    <a:pt x="0" y="1241"/>
                    <a:pt x="70" y="1437"/>
                    <a:pt x="137" y="1543"/>
                  </a:cubicBezTo>
                  <a:cubicBezTo>
                    <a:pt x="177" y="1606"/>
                    <a:pt x="292" y="1748"/>
                    <a:pt x="395" y="1748"/>
                  </a:cubicBezTo>
                  <a:cubicBezTo>
                    <a:pt x="417" y="1748"/>
                    <a:pt x="439" y="1742"/>
                    <a:pt x="459" y="1726"/>
                  </a:cubicBezTo>
                  <a:cubicBezTo>
                    <a:pt x="475" y="1717"/>
                    <a:pt x="488" y="1703"/>
                    <a:pt x="502" y="1689"/>
                  </a:cubicBezTo>
                  <a:lnTo>
                    <a:pt x="505" y="1686"/>
                  </a:lnTo>
                  <a:cubicBezTo>
                    <a:pt x="644" y="1570"/>
                    <a:pt x="741" y="1441"/>
                    <a:pt x="817" y="1271"/>
                  </a:cubicBezTo>
                  <a:cubicBezTo>
                    <a:pt x="821" y="1268"/>
                    <a:pt x="821" y="1264"/>
                    <a:pt x="821" y="1264"/>
                  </a:cubicBezTo>
                  <a:cubicBezTo>
                    <a:pt x="970" y="1056"/>
                    <a:pt x="1116" y="843"/>
                    <a:pt x="1246" y="620"/>
                  </a:cubicBezTo>
                  <a:cubicBezTo>
                    <a:pt x="1333" y="477"/>
                    <a:pt x="1266" y="288"/>
                    <a:pt x="1173" y="162"/>
                  </a:cubicBezTo>
                  <a:cubicBezTo>
                    <a:pt x="1134" y="108"/>
                    <a:pt x="1017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31"/>
            <p:cNvSpPr/>
            <p:nvPr/>
          </p:nvSpPr>
          <p:spPr>
            <a:xfrm rot="353869" flipH="1">
              <a:off x="5594514" y="2336618"/>
              <a:ext cx="60971" cy="84444"/>
            </a:xfrm>
            <a:custGeom>
              <a:avLst/>
              <a:gdLst/>
              <a:ahLst/>
              <a:cxnLst/>
              <a:rect l="l" t="t" r="r" b="b"/>
              <a:pathLst>
                <a:path w="1478" h="2047" extrusionOk="0">
                  <a:moveTo>
                    <a:pt x="1052" y="0"/>
                  </a:moveTo>
                  <a:cubicBezTo>
                    <a:pt x="1033" y="0"/>
                    <a:pt x="1017" y="8"/>
                    <a:pt x="1005" y="27"/>
                  </a:cubicBezTo>
                  <a:cubicBezTo>
                    <a:pt x="703" y="495"/>
                    <a:pt x="401" y="967"/>
                    <a:pt x="95" y="1435"/>
                  </a:cubicBezTo>
                  <a:cubicBezTo>
                    <a:pt x="1" y="1579"/>
                    <a:pt x="290" y="2047"/>
                    <a:pt x="428" y="2047"/>
                  </a:cubicBezTo>
                  <a:cubicBezTo>
                    <a:pt x="446" y="2047"/>
                    <a:pt x="462" y="2038"/>
                    <a:pt x="473" y="2020"/>
                  </a:cubicBezTo>
                  <a:lnTo>
                    <a:pt x="1384" y="611"/>
                  </a:lnTo>
                  <a:cubicBezTo>
                    <a:pt x="1477" y="465"/>
                    <a:pt x="1191" y="0"/>
                    <a:pt x="1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31"/>
            <p:cNvSpPr/>
            <p:nvPr/>
          </p:nvSpPr>
          <p:spPr>
            <a:xfrm rot="353869" flipH="1">
              <a:off x="5443802" y="2194387"/>
              <a:ext cx="47606" cy="65592"/>
            </a:xfrm>
            <a:custGeom>
              <a:avLst/>
              <a:gdLst/>
              <a:ahLst/>
              <a:cxnLst/>
              <a:rect l="l" t="t" r="r" b="b"/>
              <a:pathLst>
                <a:path w="1154" h="1590" extrusionOk="0">
                  <a:moveTo>
                    <a:pt x="733" y="0"/>
                  </a:moveTo>
                  <a:cubicBezTo>
                    <a:pt x="723" y="0"/>
                    <a:pt x="716" y="4"/>
                    <a:pt x="710" y="13"/>
                  </a:cubicBezTo>
                  <a:cubicBezTo>
                    <a:pt x="587" y="202"/>
                    <a:pt x="467" y="392"/>
                    <a:pt x="344" y="577"/>
                  </a:cubicBezTo>
                  <a:cubicBezTo>
                    <a:pt x="258" y="714"/>
                    <a:pt x="168" y="850"/>
                    <a:pt x="82" y="986"/>
                  </a:cubicBezTo>
                  <a:cubicBezTo>
                    <a:pt x="0" y="1114"/>
                    <a:pt x="314" y="1590"/>
                    <a:pt x="418" y="1590"/>
                  </a:cubicBezTo>
                  <a:cubicBezTo>
                    <a:pt x="427" y="1590"/>
                    <a:pt x="435" y="1586"/>
                    <a:pt x="441" y="1577"/>
                  </a:cubicBezTo>
                  <a:lnTo>
                    <a:pt x="1072" y="608"/>
                  </a:lnTo>
                  <a:cubicBezTo>
                    <a:pt x="1154" y="480"/>
                    <a:pt x="837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6" name="Picture 4">
            <a:extLst>
              <a:ext uri="{FF2B5EF4-FFF2-40B4-BE49-F238E27FC236}">
                <a16:creationId xmlns:a16="http://schemas.microsoft.com/office/drawing/2014/main" id="{8C4BB49E-09F5-4C3D-BB01-F7FE5F2C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66788"/>
            <a:ext cx="78009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0"/>
          <p:cNvSpPr txBox="1">
            <a:spLocks noGrp="1"/>
          </p:cNvSpPr>
          <p:nvPr>
            <p:ph type="ctrTitle"/>
          </p:nvPr>
        </p:nvSpPr>
        <p:spPr>
          <a:xfrm>
            <a:off x="1056994" y="353470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Natural merge Sort</a:t>
            </a:r>
            <a:endParaRPr sz="36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84;p36">
                <a:extLst>
                  <a:ext uri="{FF2B5EF4-FFF2-40B4-BE49-F238E27FC236}">
                    <a16:creationId xmlns:a16="http://schemas.microsoft.com/office/drawing/2014/main" id="{7B8D7907-73FF-480E-B867-5CDEFB11BD4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97527" y="1024201"/>
                <a:ext cx="8030424" cy="2379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 algn="l"/>
                <a:r>
                  <a:rPr lang="en-US" sz="1400" dirty="0"/>
                  <a:t>Singura </a:t>
                </a:r>
                <a:r>
                  <a:rPr lang="en-US" sz="1400" dirty="0" err="1"/>
                  <a:t>diferență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față</a:t>
                </a:r>
                <a:r>
                  <a:rPr lang="en-US" sz="1400" dirty="0"/>
                  <a:t> de un Merge sort este </a:t>
                </a:r>
                <a:r>
                  <a:rPr lang="en-US" sz="1400" dirty="0" err="1"/>
                  <a:t>faptul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că</a:t>
                </a:r>
                <a:r>
                  <a:rPr lang="en-US" sz="1400" dirty="0"/>
                  <a:t> nu mai </a:t>
                </a:r>
                <a:r>
                  <a:rPr lang="en-US" sz="1400" dirty="0" err="1"/>
                  <a:t>spargem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lista</a:t>
                </a:r>
                <a:r>
                  <a:rPr lang="en-US" sz="1400" dirty="0"/>
                  <a:t> în </a:t>
                </a:r>
                <a:r>
                  <a:rPr lang="en-US" sz="1400" dirty="0" err="1"/>
                  <a:t>subprobleme</a:t>
                </a:r>
                <a:r>
                  <a:rPr lang="en-US" sz="1400" dirty="0"/>
                  <a:t> de dimensiune 1, ci în </a:t>
                </a:r>
                <a:r>
                  <a:rPr lang="en-US" sz="1400" dirty="0" err="1"/>
                  <a:t>subsecvențe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lungime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aleatorie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endParaRPr lang="en-US" sz="1400" dirty="0"/>
              </a:p>
              <a:p>
                <a:pPr marL="139700" indent="0" algn="l"/>
                <a:r>
                  <a:rPr lang="en-US" sz="1400" dirty="0" err="1"/>
                  <a:t>Inițial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trecem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prin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listă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și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determinăm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pozițiile</a:t>
                </a:r>
                <a:r>
                  <a:rPr lang="en-US" sz="1400" dirty="0"/>
                  <a:t> pe care se </a:t>
                </a:r>
                <a:r>
                  <a:rPr lang="en-US" sz="1400" dirty="0" err="1"/>
                  <a:t>termină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fiecare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subsecvență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r>
                  <a:rPr lang="en-US" sz="1400" dirty="0" err="1"/>
                  <a:t>Interclasăm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secvențele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 2 </a:t>
                </a:r>
                <a:r>
                  <a:rPr lang="en-US" sz="1400" dirty="0" err="1"/>
                  <a:t>câte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două</a:t>
                </a:r>
                <a:r>
                  <a:rPr lang="en-US" sz="1400" dirty="0"/>
                  <a:t> (dacă </a:t>
                </a:r>
                <a:r>
                  <a:rPr lang="en-US" sz="1400" dirty="0" err="1"/>
                  <a:t>avem</a:t>
                </a:r>
                <a:r>
                  <a:rPr lang="en-US" sz="1400" dirty="0"/>
                  <a:t> nr. impar </a:t>
                </a:r>
                <a:r>
                  <a:rPr lang="en-US" sz="1400" dirty="0" err="1"/>
                  <a:t>lăsăm</a:t>
                </a:r>
                <a:r>
                  <a:rPr lang="en-US" sz="1400" dirty="0"/>
                  <a:t> o </a:t>
                </a:r>
                <a:r>
                  <a:rPr lang="en-US" sz="1400" dirty="0" err="1"/>
                  <a:t>subsecvență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așa</a:t>
                </a:r>
                <a:r>
                  <a:rPr lang="en-US" sz="1400" dirty="0"/>
                  <a:t>) </a:t>
                </a:r>
                <a:r>
                  <a:rPr lang="en-US" sz="1400" dirty="0" err="1"/>
                  <a:t>și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reactualizăm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pozițiile</a:t>
                </a:r>
                <a:r>
                  <a:rPr lang="en-US" sz="1400" dirty="0"/>
                  <a:t> de pe care </a:t>
                </a:r>
                <a:r>
                  <a:rPr lang="en-US" sz="1400" dirty="0" err="1"/>
                  <a:t>încep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endParaRPr lang="en-US" sz="1400" dirty="0"/>
              </a:p>
              <a:p>
                <a:pPr marL="139700" indent="0" algn="l"/>
                <a:r>
                  <a:rPr lang="en-US" sz="1400" dirty="0"/>
                  <a:t>Ne </a:t>
                </a:r>
                <a:r>
                  <a:rPr lang="en-US" sz="1400" dirty="0" err="1"/>
                  <a:t>oprim</a:t>
                </a:r>
                <a:r>
                  <a:rPr lang="en-US" sz="1400" dirty="0"/>
                  <a:t> când mai </a:t>
                </a:r>
                <a:r>
                  <a:rPr lang="en-US" sz="1400" dirty="0" err="1"/>
                  <a:t>avem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doar</a:t>
                </a:r>
                <a:r>
                  <a:rPr lang="en-US" sz="1400" dirty="0"/>
                  <a:t> o </a:t>
                </a:r>
                <a:r>
                  <a:rPr lang="en-US" sz="1400" dirty="0" err="1"/>
                  <a:t>subsecvență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crescătoare</a:t>
                </a:r>
                <a:r>
                  <a:rPr lang="en-US" sz="1400" dirty="0"/>
                  <a:t> = </a:t>
                </a:r>
                <a:r>
                  <a:rPr lang="en-US" sz="1400" dirty="0" err="1"/>
                  <a:t>chiar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lista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sortată</a:t>
                </a:r>
                <a:r>
                  <a:rPr lang="en-US" sz="1400" dirty="0"/>
                  <a:t>.</a:t>
                </a:r>
              </a:p>
              <a:p>
                <a:pPr marL="139700" indent="0" algn="l"/>
                <a:endParaRPr lang="en-US" sz="1400" dirty="0"/>
              </a:p>
              <a:p>
                <a:pPr marL="139700" indent="0" algn="l"/>
                <a:r>
                  <a:rPr lang="en-US" sz="1400" dirty="0" err="1"/>
                  <a:t>Complexitatea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rămâne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doar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că</a:t>
                </a:r>
                <a:r>
                  <a:rPr lang="en-US" sz="1400" dirty="0"/>
                  <a:t> e </a:t>
                </a:r>
                <a:r>
                  <a:rPr lang="en-US" sz="1400" dirty="0" err="1"/>
                  <a:t>puțin</a:t>
                </a:r>
                <a:r>
                  <a:rPr lang="en-US" sz="1400" dirty="0"/>
                  <a:t> mai </a:t>
                </a:r>
                <a:r>
                  <a:rPr lang="en-US" sz="1400" dirty="0" err="1"/>
                  <a:t>bună</a:t>
                </a:r>
                <a:endParaRPr lang="en-US" sz="1400" dirty="0"/>
              </a:p>
            </p:txBody>
          </p:sp>
        </mc:Choice>
        <mc:Fallback xmlns="">
          <p:sp>
            <p:nvSpPr>
              <p:cNvPr id="27" name="Google Shape;1084;p36">
                <a:extLst>
                  <a:ext uri="{FF2B5EF4-FFF2-40B4-BE49-F238E27FC236}">
                    <a16:creationId xmlns:a16="http://schemas.microsoft.com/office/drawing/2014/main" id="{7B8D7907-73FF-480E-B867-5CDEFB11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7527" y="1024201"/>
                <a:ext cx="8030424" cy="2379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91151DD8-5B33-4972-B01E-0F83C25D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37" y="3336316"/>
            <a:ext cx="3719652" cy="13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286651-BD5D-4C17-86F6-9209A496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" y="435769"/>
            <a:ext cx="7706905" cy="431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0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3"/>
          <p:cNvSpPr txBox="1">
            <a:spLocks noGrp="1"/>
          </p:cNvSpPr>
          <p:nvPr>
            <p:ph type="ctrTitle"/>
          </p:nvPr>
        </p:nvSpPr>
        <p:spPr>
          <a:xfrm>
            <a:off x="934414" y="344903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Radix Sort - LSD</a:t>
            </a:r>
            <a:endParaRPr sz="3600" dirty="0"/>
          </a:p>
        </p:txBody>
      </p:sp>
      <p:sp>
        <p:nvSpPr>
          <p:cNvPr id="39" name="Google Shape;970;p32">
            <a:extLst>
              <a:ext uri="{FF2B5EF4-FFF2-40B4-BE49-F238E27FC236}">
                <a16:creationId xmlns:a16="http://schemas.microsoft.com/office/drawing/2014/main" id="{38A42405-DDAF-4266-A01F-5D890E226496}"/>
              </a:ext>
            </a:extLst>
          </p:cNvPr>
          <p:cNvSpPr txBox="1">
            <a:spLocks/>
          </p:cNvSpPr>
          <p:nvPr/>
        </p:nvSpPr>
        <p:spPr>
          <a:xfrm>
            <a:off x="-548640" y="804377"/>
            <a:ext cx="4843608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Principiu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p:sp>
        <p:nvSpPr>
          <p:cNvPr id="40" name="Google Shape;1084;p36">
            <a:extLst>
              <a:ext uri="{FF2B5EF4-FFF2-40B4-BE49-F238E27FC236}">
                <a16:creationId xmlns:a16="http://schemas.microsoft.com/office/drawing/2014/main" id="{FD6DA3E1-58F6-4BC2-B480-94B4926CCB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45975" y="1247099"/>
            <a:ext cx="4469512" cy="1677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/>
              <a:t>Similar cu Counting Sort </a:t>
            </a:r>
            <a:r>
              <a:rPr lang="en-US" sz="1400" dirty="0" err="1"/>
              <a:t>sau</a:t>
            </a:r>
            <a:r>
              <a:rPr lang="en-US" sz="1400" dirty="0"/>
              <a:t> Bucket Sort. </a:t>
            </a:r>
            <a:r>
              <a:rPr lang="en-US" sz="1400" dirty="0" err="1"/>
              <a:t>Începând</a:t>
            </a:r>
            <a:r>
              <a:rPr lang="en-US" sz="1400" dirty="0"/>
              <a:t> cu </a:t>
            </a:r>
            <a:r>
              <a:rPr lang="en-US" sz="1400" dirty="0" err="1"/>
              <a:t>cea</a:t>
            </a:r>
            <a:r>
              <a:rPr lang="en-US" sz="1400" dirty="0"/>
              <a:t> mai din </a:t>
            </a:r>
            <a:r>
              <a:rPr lang="en-US" sz="1400" dirty="0" err="1"/>
              <a:t>dreapta</a:t>
            </a:r>
            <a:r>
              <a:rPr lang="en-US" sz="1400" dirty="0"/>
              <a:t> </a:t>
            </a:r>
            <a:r>
              <a:rPr lang="en-US" sz="1400" dirty="0" err="1"/>
              <a:t>cifră</a:t>
            </a:r>
            <a:r>
              <a:rPr lang="en-US" sz="1400" dirty="0"/>
              <a:t> din </a:t>
            </a:r>
            <a:r>
              <a:rPr lang="en-US" sz="1400" dirty="0" err="1"/>
              <a:t>baza</a:t>
            </a:r>
            <a:r>
              <a:rPr lang="en-US" sz="1400" dirty="0"/>
              <a:t> data </a:t>
            </a:r>
            <a:r>
              <a:rPr lang="en-US" sz="1400" dirty="0" err="1"/>
              <a:t>sortăm</a:t>
            </a:r>
            <a:r>
              <a:rPr lang="en-US" sz="1400" dirty="0"/>
              <a:t> </a:t>
            </a:r>
            <a:r>
              <a:rPr lang="en-US" sz="1400" dirty="0" err="1"/>
              <a:t>numerele</a:t>
            </a:r>
            <a:r>
              <a:rPr lang="en-US" sz="1400" dirty="0"/>
              <a:t>, </a:t>
            </a:r>
            <a:r>
              <a:rPr lang="en-US" sz="1400" dirty="0" err="1"/>
              <a:t>apoi</a:t>
            </a:r>
            <a:r>
              <a:rPr lang="en-US" sz="1400" dirty="0"/>
              <a:t> </a:t>
            </a:r>
            <a:r>
              <a:rPr lang="en-US" sz="1400" dirty="0" err="1"/>
              <a:t>luăm</a:t>
            </a:r>
            <a:r>
              <a:rPr lang="en-US" sz="1400" dirty="0"/>
              <a:t> </a:t>
            </a:r>
            <a:r>
              <a:rPr lang="en-US" sz="1400" dirty="0" err="1"/>
              <a:t>următoarea</a:t>
            </a:r>
            <a:r>
              <a:rPr lang="en-US" sz="1400" dirty="0"/>
              <a:t> </a:t>
            </a:r>
            <a:r>
              <a:rPr lang="en-US" sz="1400" dirty="0" err="1"/>
              <a:t>cifră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sortăm</a:t>
            </a:r>
            <a:r>
              <a:rPr lang="en-US" sz="1400" dirty="0"/>
              <a:t> </a:t>
            </a:r>
            <a:r>
              <a:rPr lang="en-US" sz="1400" dirty="0" err="1"/>
              <a:t>numerele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stricăm</a:t>
            </a:r>
            <a:r>
              <a:rPr lang="en-US" sz="1400" dirty="0"/>
              <a:t> </a:t>
            </a:r>
            <a:r>
              <a:rPr lang="en-US" sz="1400" dirty="0" err="1"/>
              <a:t>ordinea</a:t>
            </a:r>
            <a:r>
              <a:rPr lang="en-US" sz="1400" dirty="0"/>
              <a:t> </a:t>
            </a:r>
            <a:r>
              <a:rPr lang="en-US" sz="1400" dirty="0" err="1"/>
              <a:t>anterioară</a:t>
            </a:r>
            <a:r>
              <a:rPr lang="en-US" sz="1400" dirty="0"/>
              <a:t>,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rămânem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cifre</a:t>
            </a:r>
            <a:r>
              <a:rPr lang="en-US" sz="1400" dirty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 err="1"/>
              <a:t>Implementarea</a:t>
            </a:r>
            <a:r>
              <a:rPr lang="en-US" sz="1400" dirty="0"/>
              <a:t> nu este </a:t>
            </a:r>
            <a:r>
              <a:rPr lang="en-US" sz="1400" dirty="0" err="1"/>
              <a:t>stabilă</a:t>
            </a:r>
            <a:r>
              <a:rPr lang="en-US" sz="1400" dirty="0"/>
              <a:t> –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stabilitate</a:t>
            </a:r>
            <a:r>
              <a:rPr lang="en-US" sz="1400" dirty="0"/>
              <a:t> </a:t>
            </a:r>
            <a:r>
              <a:rPr lang="en-US" sz="1400" dirty="0" err="1"/>
              <a:t>trebuie</a:t>
            </a:r>
            <a:r>
              <a:rPr lang="en-US" sz="1400" dirty="0"/>
              <a:t> ca pt.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cifre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facem</a:t>
            </a:r>
            <a:r>
              <a:rPr lang="en-US" sz="1400" dirty="0"/>
              <a:t> bucket sort</a:t>
            </a:r>
            <a:endParaRPr sz="1400" dirty="0"/>
          </a:p>
        </p:txBody>
      </p:sp>
      <p:sp>
        <p:nvSpPr>
          <p:cNvPr id="5" name="Google Shape;970;p32">
            <a:extLst>
              <a:ext uri="{FF2B5EF4-FFF2-40B4-BE49-F238E27FC236}">
                <a16:creationId xmlns:a16="http://schemas.microsoft.com/office/drawing/2014/main" id="{D143A10A-9A7A-4784-B78D-E1A06930BA5E}"/>
              </a:ext>
            </a:extLst>
          </p:cNvPr>
          <p:cNvSpPr txBox="1">
            <a:spLocks/>
          </p:cNvSpPr>
          <p:nvPr/>
        </p:nvSpPr>
        <p:spPr>
          <a:xfrm>
            <a:off x="-548640" y="2831174"/>
            <a:ext cx="4843608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Complexitate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84;p36">
                <a:extLst>
                  <a:ext uri="{FF2B5EF4-FFF2-40B4-BE49-F238E27FC236}">
                    <a16:creationId xmlns:a16="http://schemas.microsoft.com/office/drawing/2014/main" id="{DA4D246E-71B2-47FD-A82C-E4ABE31377E3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79522" y="3268794"/>
                <a:ext cx="4469512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2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sz="1400" dirty="0"/>
                  <a:t>Worst = Best =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⁡)</m:t>
                        </m:r>
                      </m:e>
                    </m:func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cu w </a:t>
                </a:r>
                <a:r>
                  <a:rPr lang="en-US" sz="1400" dirty="0" err="1"/>
                  <a:t>lungimea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maximului</a:t>
                </a:r>
                <a:r>
                  <a:rPr lang="en-US" sz="1400" dirty="0"/>
                  <a:t> în </a:t>
                </a:r>
                <a:r>
                  <a:rPr lang="en-US" sz="1400" dirty="0" err="1"/>
                  <a:t>baza</a:t>
                </a:r>
                <a:r>
                  <a:rPr lang="en-US" sz="1400" dirty="0"/>
                  <a:t> b</a:t>
                </a:r>
              </a:p>
              <a:p>
                <a:pPr marL="139700" indent="0"/>
                <a:endParaRPr lang="en-US" sz="1400" dirty="0"/>
              </a:p>
              <a:p>
                <a:pPr marL="139700" indent="0"/>
                <a:endParaRPr lang="en-US" sz="1400" dirty="0"/>
              </a:p>
            </p:txBody>
          </p:sp>
        </mc:Choice>
        <mc:Fallback xmlns="">
          <p:sp>
            <p:nvSpPr>
              <p:cNvPr id="6" name="Google Shape;1084;p36">
                <a:extLst>
                  <a:ext uri="{FF2B5EF4-FFF2-40B4-BE49-F238E27FC236}">
                    <a16:creationId xmlns:a16="http://schemas.microsoft.com/office/drawing/2014/main" id="{DA4D246E-71B2-47FD-A82C-E4ABE313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522" y="3268794"/>
                <a:ext cx="4469512" cy="112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adix Sort Photos Download JPG, PNG, GIF, RAW, TIFF, PSD, PDF and Watch  Online">
            <a:extLst>
              <a:ext uri="{FF2B5EF4-FFF2-40B4-BE49-F238E27FC236}">
                <a16:creationId xmlns:a16="http://schemas.microsoft.com/office/drawing/2014/main" id="{7354CFFE-9589-4374-9EF2-CF799D9F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39" y="1553497"/>
            <a:ext cx="3625009" cy="203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EC27E-AB86-45E0-A937-8F44EEDE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8" y="692181"/>
            <a:ext cx="4952601" cy="3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9AFCDB-6AFD-4106-9222-BB0A1718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23" y="642480"/>
            <a:ext cx="4620961" cy="374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1;p43">
            <a:extLst>
              <a:ext uri="{FF2B5EF4-FFF2-40B4-BE49-F238E27FC236}">
                <a16:creationId xmlns:a16="http://schemas.microsoft.com/office/drawing/2014/main" id="{5A1892AA-206F-4A01-B84A-57EFF928FA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4414" y="344903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Quick Sort</a:t>
            </a:r>
            <a:endParaRPr sz="3600" dirty="0"/>
          </a:p>
        </p:txBody>
      </p:sp>
      <p:sp>
        <p:nvSpPr>
          <p:cNvPr id="8" name="Google Shape;970;p32">
            <a:extLst>
              <a:ext uri="{FF2B5EF4-FFF2-40B4-BE49-F238E27FC236}">
                <a16:creationId xmlns:a16="http://schemas.microsoft.com/office/drawing/2014/main" id="{CFA6FCAF-E87F-4A24-8262-9E098C10AE50}"/>
              </a:ext>
            </a:extLst>
          </p:cNvPr>
          <p:cNvSpPr txBox="1">
            <a:spLocks/>
          </p:cNvSpPr>
          <p:nvPr/>
        </p:nvSpPr>
        <p:spPr>
          <a:xfrm>
            <a:off x="-2086512" y="893003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Principiu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p:sp>
        <p:nvSpPr>
          <p:cNvPr id="10" name="Google Shape;1084;p36">
            <a:extLst>
              <a:ext uri="{FF2B5EF4-FFF2-40B4-BE49-F238E27FC236}">
                <a16:creationId xmlns:a16="http://schemas.microsoft.com/office/drawing/2014/main" id="{2D12B101-20EC-4E28-BAEF-08CF0AEE1D4F}"/>
              </a:ext>
            </a:extLst>
          </p:cNvPr>
          <p:cNvSpPr txBox="1">
            <a:spLocks/>
          </p:cNvSpPr>
          <p:nvPr/>
        </p:nvSpPr>
        <p:spPr>
          <a:xfrm flipH="1">
            <a:off x="611840" y="1297246"/>
            <a:ext cx="4469512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400" dirty="0"/>
              <a:t>Similar cu Merge Sort </a:t>
            </a:r>
            <a:r>
              <a:rPr lang="en-US" sz="1400" dirty="0" err="1"/>
              <a:t>algoritmul</a:t>
            </a:r>
            <a:r>
              <a:rPr lang="en-US" sz="1400" dirty="0"/>
              <a:t> se </a:t>
            </a:r>
            <a:r>
              <a:rPr lang="en-US" sz="1400" dirty="0" err="1"/>
              <a:t>bazează</a:t>
            </a:r>
            <a:r>
              <a:rPr lang="en-US" sz="1400" dirty="0"/>
              <a:t> pe “divide et </a:t>
            </a:r>
            <a:r>
              <a:rPr lang="en-US" sz="1400" dirty="0" err="1"/>
              <a:t>impera</a:t>
            </a:r>
            <a:r>
              <a:rPr lang="en-US" sz="1400" dirty="0"/>
              <a:t>”.  În funcție de un pivot ales se </a:t>
            </a:r>
            <a:r>
              <a:rPr lang="en-US" sz="1400" dirty="0" err="1"/>
              <a:t>partiționează</a:t>
            </a:r>
            <a:r>
              <a:rPr lang="en-US" sz="1400" dirty="0"/>
              <a:t> </a:t>
            </a:r>
            <a:r>
              <a:rPr lang="en-US" sz="1400" dirty="0" err="1"/>
              <a:t>vectorul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pune</a:t>
            </a:r>
            <a:r>
              <a:rPr lang="en-US" sz="1400" dirty="0"/>
              <a:t> pivotul în </a:t>
            </a:r>
            <a:r>
              <a:rPr lang="en-US" sz="1400" dirty="0" err="1"/>
              <a:t>poziția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r>
              <a:rPr lang="en-US" sz="1400" dirty="0"/>
              <a:t>.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funcția</a:t>
            </a:r>
            <a:r>
              <a:rPr lang="en-US" sz="1400" dirty="0"/>
              <a:t> </a:t>
            </a:r>
            <a:r>
              <a:rPr lang="en-US" sz="1400" dirty="0" err="1"/>
              <a:t>propriu</a:t>
            </a:r>
            <a:r>
              <a:rPr lang="en-US" sz="1400" dirty="0"/>
              <a:t> </a:t>
            </a:r>
            <a:r>
              <a:rPr lang="en-US" sz="1400" dirty="0" err="1"/>
              <a:t>zisă</a:t>
            </a:r>
            <a:r>
              <a:rPr lang="en-US" sz="1400" dirty="0"/>
              <a:t> de “</a:t>
            </a:r>
            <a:r>
              <a:rPr lang="en-US" sz="1400" dirty="0" err="1"/>
              <a:t>impera</a:t>
            </a:r>
            <a:r>
              <a:rPr lang="en-US" sz="1400" dirty="0"/>
              <a:t>” nu mai </a:t>
            </a:r>
            <a:r>
              <a:rPr lang="en-US" sz="1400" dirty="0" err="1"/>
              <a:t>există</a:t>
            </a:r>
            <a:r>
              <a:rPr lang="en-US" sz="1400" dirty="0"/>
              <a:t>,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modificările</a:t>
            </a:r>
            <a:r>
              <a:rPr lang="en-US" sz="1400" dirty="0"/>
              <a:t> </a:t>
            </a:r>
            <a:r>
              <a:rPr lang="en-US" sz="1400" dirty="0" err="1"/>
              <a:t>realizându</a:t>
            </a:r>
            <a:r>
              <a:rPr lang="en-US" sz="1400" dirty="0"/>
              <a:t>-se pe </a:t>
            </a:r>
            <a:r>
              <a:rPr lang="en-US" sz="1400" dirty="0" err="1"/>
              <a:t>vectorul</a:t>
            </a:r>
            <a:r>
              <a:rPr lang="en-US" sz="1400" dirty="0"/>
              <a:t> dat.</a:t>
            </a:r>
          </a:p>
        </p:txBody>
      </p:sp>
      <p:sp>
        <p:nvSpPr>
          <p:cNvPr id="11" name="Google Shape;970;p32">
            <a:extLst>
              <a:ext uri="{FF2B5EF4-FFF2-40B4-BE49-F238E27FC236}">
                <a16:creationId xmlns:a16="http://schemas.microsoft.com/office/drawing/2014/main" id="{0F1085E6-EB5B-4250-9567-0D6B9DBA4D46}"/>
              </a:ext>
            </a:extLst>
          </p:cNvPr>
          <p:cNvSpPr txBox="1">
            <a:spLocks/>
          </p:cNvSpPr>
          <p:nvPr/>
        </p:nvSpPr>
        <p:spPr>
          <a:xfrm>
            <a:off x="-585216" y="2426949"/>
            <a:ext cx="4843608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Complexitate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D382CE85-99E8-4247-AF2D-545B5431384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1840" y="2975049"/>
                <a:ext cx="4469512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sz="1400" dirty="0"/>
                  <a:t>Best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b="0" dirty="0"/>
              </a:p>
              <a:p>
                <a:pPr marL="139700" indent="0"/>
                <a:r>
                  <a:rPr lang="en-US" sz="1400" dirty="0"/>
                  <a:t>Worst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b="0" dirty="0"/>
              </a:p>
              <a:p>
                <a:pPr marL="139700" indent="0" algn="l"/>
                <a:r>
                  <a:rPr lang="en-US" sz="1400" dirty="0" err="1"/>
                  <a:t>Funcționează</a:t>
                </a:r>
                <a:r>
                  <a:rPr lang="en-US" sz="1400" dirty="0"/>
                  <a:t> greu pe liste cu nr mare de elemente</a:t>
                </a:r>
              </a:p>
              <a:p>
                <a:pPr marL="139700" indent="0" algn="l"/>
                <a:r>
                  <a:rPr lang="en-US" sz="1400" dirty="0" err="1"/>
                  <a:t>Însă</a:t>
                </a:r>
                <a:r>
                  <a:rPr lang="en-US" sz="1400" dirty="0"/>
                  <a:t> nu </a:t>
                </a:r>
                <a:r>
                  <a:rPr lang="en-US" sz="1400" dirty="0" err="1"/>
                  <a:t>alocă</a:t>
                </a:r>
                <a:r>
                  <a:rPr lang="en-US" sz="1400" dirty="0"/>
                  <a:t> memorie în plus</a:t>
                </a:r>
              </a:p>
            </p:txBody>
          </p:sp>
        </mc:Choice>
        <mc:Fallback xmlns=""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D382CE85-99E8-4247-AF2D-545B54313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1840" y="2975049"/>
                <a:ext cx="4469512" cy="112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9FE5410-8D2B-4D56-9D7A-0E71050E0B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52" y="2053851"/>
            <a:ext cx="3287522" cy="13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7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1;p43">
            <a:extLst>
              <a:ext uri="{FF2B5EF4-FFF2-40B4-BE49-F238E27FC236}">
                <a16:creationId xmlns:a16="http://schemas.microsoft.com/office/drawing/2014/main" id="{5A1892AA-206F-4A01-B84A-57EFF928FA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4414" y="344903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Quick Sort</a:t>
            </a:r>
            <a:endParaRPr sz="3600" dirty="0"/>
          </a:p>
        </p:txBody>
      </p:sp>
      <p:sp>
        <p:nvSpPr>
          <p:cNvPr id="8" name="Google Shape;970;p32">
            <a:extLst>
              <a:ext uri="{FF2B5EF4-FFF2-40B4-BE49-F238E27FC236}">
                <a16:creationId xmlns:a16="http://schemas.microsoft.com/office/drawing/2014/main" id="{CFA6FCAF-E87F-4A24-8262-9E098C10AE50}"/>
              </a:ext>
            </a:extLst>
          </p:cNvPr>
          <p:cNvSpPr txBox="1">
            <a:spLocks/>
          </p:cNvSpPr>
          <p:nvPr/>
        </p:nvSpPr>
        <p:spPr>
          <a:xfrm>
            <a:off x="-1489104" y="909754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>
                <a:solidFill>
                  <a:schemeClr val="bg2"/>
                </a:solidFill>
              </a:rPr>
              <a:t>Alegerea pivotului:</a:t>
            </a:r>
            <a:endParaRPr lang="ro-RO" sz="2400" dirty="0">
              <a:solidFill>
                <a:schemeClr val="bg2"/>
              </a:solidFill>
            </a:endParaRPr>
          </a:p>
        </p:txBody>
      </p:sp>
      <p:sp>
        <p:nvSpPr>
          <p:cNvPr id="10" name="Google Shape;1084;p36">
            <a:extLst>
              <a:ext uri="{FF2B5EF4-FFF2-40B4-BE49-F238E27FC236}">
                <a16:creationId xmlns:a16="http://schemas.microsoft.com/office/drawing/2014/main" id="{2D12B101-20EC-4E28-BAEF-08CF0AEE1D4F}"/>
              </a:ext>
            </a:extLst>
          </p:cNvPr>
          <p:cNvSpPr txBox="1">
            <a:spLocks/>
          </p:cNvSpPr>
          <p:nvPr/>
        </p:nvSpPr>
        <p:spPr>
          <a:xfrm flipH="1">
            <a:off x="660608" y="1297246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Algoritmul</a:t>
            </a:r>
            <a:r>
              <a:rPr lang="en-US" sz="1400" dirty="0"/>
              <a:t> de </a:t>
            </a:r>
            <a:r>
              <a:rPr lang="en-US" sz="1400" dirty="0" err="1"/>
              <a:t>mediana</a:t>
            </a:r>
            <a:r>
              <a:rPr lang="en-US" sz="1400" dirty="0"/>
              <a:t> </a:t>
            </a:r>
            <a:r>
              <a:rPr lang="en-US" sz="1400" dirty="0" err="1"/>
              <a:t>medianelor</a:t>
            </a:r>
            <a:r>
              <a:rPr lang="en-US" sz="1400" dirty="0"/>
              <a:t> din 5 – </a:t>
            </a:r>
            <a:r>
              <a:rPr lang="en-US" sz="1400" dirty="0" err="1"/>
              <a:t>complexitate</a:t>
            </a:r>
            <a:r>
              <a:rPr lang="en-US" sz="1400" dirty="0"/>
              <a:t> O(n), ocupă memorie în plus, în </a:t>
            </a:r>
            <a:r>
              <a:rPr lang="en-US" sz="1400" dirty="0" err="1"/>
              <a:t>teorie</a:t>
            </a:r>
            <a:r>
              <a:rPr lang="en-US" sz="1400" dirty="0"/>
              <a:t> este o idee </a:t>
            </a:r>
            <a:r>
              <a:rPr lang="en-US" sz="1400" dirty="0" err="1"/>
              <a:t>bună</a:t>
            </a:r>
            <a:r>
              <a:rPr lang="en-US" sz="1400" dirty="0"/>
              <a:t> </a:t>
            </a:r>
            <a:r>
              <a:rPr lang="en-US" sz="1400" dirty="0" err="1"/>
              <a:t>deoarece</a:t>
            </a:r>
            <a:r>
              <a:rPr lang="en-US" sz="1400" dirty="0"/>
              <a:t> partiția se </a:t>
            </a:r>
            <a:r>
              <a:rPr lang="en-US" sz="1400" dirty="0" err="1"/>
              <a:t>realizează</a:t>
            </a:r>
            <a:r>
              <a:rPr lang="en-US" sz="1400" dirty="0"/>
              <a:t> </a:t>
            </a:r>
            <a:r>
              <a:rPr lang="en-US" sz="1400" dirty="0" err="1"/>
              <a:t>aproximativ</a:t>
            </a:r>
            <a:r>
              <a:rPr lang="en-US" sz="1400" dirty="0"/>
              <a:t> egal,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că</a:t>
            </a:r>
            <a:r>
              <a:rPr lang="en-US" sz="1400" dirty="0"/>
              <a:t> în </a:t>
            </a:r>
            <a:r>
              <a:rPr lang="en-US" sz="1400" dirty="0" err="1"/>
              <a:t>practică</a:t>
            </a:r>
            <a:r>
              <a:rPr lang="en-US" sz="1400" dirty="0"/>
              <a:t> </a:t>
            </a:r>
            <a:r>
              <a:rPr lang="en-US" sz="1400" dirty="0" err="1"/>
              <a:t>durează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prea </a:t>
            </a:r>
            <a:r>
              <a:rPr lang="en-US" sz="1400" dirty="0" err="1"/>
              <a:t>mult</a:t>
            </a:r>
            <a:endParaRPr lang="en-US" sz="14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Random – o </a:t>
            </a:r>
            <a:r>
              <a:rPr lang="en-US" sz="1400" dirty="0" err="1"/>
              <a:t>soluție</a:t>
            </a:r>
            <a:r>
              <a:rPr lang="en-US" sz="1400" dirty="0"/>
              <a:t> </a:t>
            </a:r>
            <a:r>
              <a:rPr lang="en-US" sz="1400" dirty="0" err="1"/>
              <a:t>practică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r>
              <a:rPr lang="en-US" sz="1400" dirty="0"/>
              <a:t>, în general </a:t>
            </a:r>
            <a:r>
              <a:rPr lang="en-US" sz="1400" dirty="0" err="1"/>
              <a:t>tinde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realizeze</a:t>
            </a:r>
            <a:r>
              <a:rPr lang="en-US" sz="1400" dirty="0"/>
              <a:t> o </a:t>
            </a:r>
            <a:r>
              <a:rPr lang="en-US" sz="1400" dirty="0" err="1"/>
              <a:t>partiție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endParaRPr lang="en-US" sz="14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Dreapta</a:t>
            </a:r>
            <a:r>
              <a:rPr lang="en-US" sz="1400" dirty="0"/>
              <a:t> – o </a:t>
            </a:r>
            <a:r>
              <a:rPr lang="en-US" sz="1400" dirty="0" err="1"/>
              <a:t>soluție</a:t>
            </a:r>
            <a:r>
              <a:rPr lang="en-US" sz="1400" dirty="0"/>
              <a:t> </a:t>
            </a:r>
            <a:r>
              <a:rPr lang="en-US" sz="1400" dirty="0" err="1"/>
              <a:t>bună</a:t>
            </a:r>
            <a:r>
              <a:rPr lang="en-US" sz="1400" dirty="0"/>
              <a:t> </a:t>
            </a:r>
            <a:r>
              <a:rPr lang="en-US" sz="1400" dirty="0" err="1"/>
              <a:t>cât</a:t>
            </a:r>
            <a:r>
              <a:rPr lang="en-US" sz="1400" dirty="0"/>
              <a:t> timp </a:t>
            </a:r>
            <a:r>
              <a:rPr lang="en-US" sz="1400" dirty="0" err="1"/>
              <a:t>lista</a:t>
            </a:r>
            <a:r>
              <a:rPr lang="en-US" sz="1400" dirty="0"/>
              <a:t> nu este </a:t>
            </a:r>
            <a:r>
              <a:rPr lang="en-US" sz="1400" dirty="0" err="1"/>
              <a:t>sortată</a:t>
            </a:r>
            <a:endParaRPr lang="en-US" sz="1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24C228-E79C-49A3-9566-FDE2DE48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48" y="2690696"/>
            <a:ext cx="2819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8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818706-651E-438E-87CE-13A84965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09" y="1373545"/>
            <a:ext cx="5162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6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FBE8D8-2161-4014-8EE2-C512BD36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80" y="509710"/>
            <a:ext cx="2910752" cy="39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C4EB87-8439-4B2E-A3B6-4551134FF4EE}"/>
              </a:ext>
            </a:extLst>
          </p:cNvPr>
          <p:cNvCxnSpPr>
            <a:cxnSpLocks/>
          </p:cNvCxnSpPr>
          <p:nvPr/>
        </p:nvCxnSpPr>
        <p:spPr>
          <a:xfrm flipH="1">
            <a:off x="3524250" y="2800350"/>
            <a:ext cx="876300" cy="4381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970;p32">
            <a:extLst>
              <a:ext uri="{FF2B5EF4-FFF2-40B4-BE49-F238E27FC236}">
                <a16:creationId xmlns:a16="http://schemas.microsoft.com/office/drawing/2014/main" id="{969A232C-B1B1-44F0-8664-FD5C4F0D50AA}"/>
              </a:ext>
            </a:extLst>
          </p:cNvPr>
          <p:cNvSpPr txBox="1">
            <a:spLocks/>
          </p:cNvSpPr>
          <p:nvPr/>
        </p:nvSpPr>
        <p:spPr>
          <a:xfrm>
            <a:off x="3697342" y="2119029"/>
            <a:ext cx="4261965" cy="44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>
                <a:solidFill>
                  <a:schemeClr val="bg2"/>
                </a:solidFill>
              </a:rPr>
              <a:t>Alegerea pivotului (</a:t>
            </a:r>
            <a:r>
              <a:rPr lang="en-US" sz="2400" dirty="0" err="1">
                <a:solidFill>
                  <a:schemeClr val="bg2"/>
                </a:solidFill>
              </a:rPr>
              <a:t>poate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să</a:t>
            </a:r>
            <a:r>
              <a:rPr lang="en-US" sz="2400" dirty="0">
                <a:solidFill>
                  <a:schemeClr val="bg2"/>
                </a:solidFill>
              </a:rPr>
              <a:t> fie de ex L[</a:t>
            </a:r>
            <a:r>
              <a:rPr lang="en-US" sz="2400" dirty="0" err="1">
                <a:solidFill>
                  <a:schemeClr val="bg2"/>
                </a:solidFill>
              </a:rPr>
              <a:t>dr</a:t>
            </a:r>
            <a:r>
              <a:rPr lang="en-US" sz="2400" dirty="0">
                <a:solidFill>
                  <a:schemeClr val="bg2"/>
                </a:solidFill>
              </a:rPr>
              <a:t>])</a:t>
            </a:r>
            <a:endParaRPr lang="ro-RO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1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8"/>
          <p:cNvSpPr txBox="1">
            <a:spLocks noGrp="1"/>
          </p:cNvSpPr>
          <p:nvPr>
            <p:ph type="ctrTitle"/>
          </p:nvPr>
        </p:nvSpPr>
        <p:spPr>
          <a:xfrm flipH="1">
            <a:off x="1839425" y="1884834"/>
            <a:ext cx="5465100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Rulări</a:t>
            </a:r>
            <a:r>
              <a:rPr lang="en-US" dirty="0"/>
              <a:t>: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9" name="Google Shape;969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2525" y="1298013"/>
                <a:ext cx="7674600" cy="314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Bubble Sort 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Count</a:t>
                </a:r>
                <a:r>
                  <a:rPr lang="en-US" sz="1800" dirty="0"/>
                  <a:t>ing</a:t>
                </a:r>
                <a:r>
                  <a:rPr lang="ro-RO" sz="1800" dirty="0"/>
                  <a:t> Sort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Merge Sort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Natural merge Sort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Radix Sort base 10 -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ro-RO" sz="1800" dirty="0"/>
                  <a:t>Radix Sort base 2 -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>
                  <a:buFont typeface="Didact Gothic"/>
                  <a:buChar char="➔"/>
                </a:pPr>
                <a:r>
                  <a:rPr lang="ro-RO" sz="1800" dirty="0" err="1"/>
                  <a:t>Quick</a:t>
                </a:r>
                <a:r>
                  <a:rPr lang="ro-RO" sz="1800" dirty="0"/>
                  <a:t> Sort</a:t>
                </a:r>
                <a:r>
                  <a:rPr lang="en-US" sz="1800" dirty="0"/>
                  <a:t> – pivot</a:t>
                </a:r>
                <a:r>
                  <a:rPr lang="ro-RO" sz="1800" dirty="0"/>
                  <a:t> mediana medianelor din 5 -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en-US" sz="1800" dirty="0"/>
                  <a:t>Quick Sort – pivot random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457200" lvl="0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➔"/>
                </a:pPr>
                <a:r>
                  <a:rPr lang="en-US" sz="1800" dirty="0"/>
                  <a:t>Quick Sort – pivot </a:t>
                </a:r>
                <a:r>
                  <a:rPr lang="en-US" sz="1800" dirty="0" err="1"/>
                  <a:t>capăt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drepata</a:t>
                </a:r>
                <a:r>
                  <a:rPr lang="en-US" sz="1800" dirty="0"/>
                  <a:t> 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1800" dirty="0"/>
              </a:p>
            </p:txBody>
          </p:sp>
        </mc:Choice>
        <mc:Fallback xmlns="">
          <p:sp>
            <p:nvSpPr>
              <p:cNvPr id="969" name="Google Shape;969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2525" y="1298013"/>
                <a:ext cx="7674600" cy="314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0" name="Google Shape;970;p32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Algoritmi: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7" y="0"/>
            <a:ext cx="5465100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Lista deja </a:t>
            </a:r>
            <a:r>
              <a:rPr lang="en-US" dirty="0" err="1"/>
              <a:t>sortată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7D1008-9B22-499A-9D51-597F042B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1" y="811549"/>
            <a:ext cx="4182237" cy="176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084;p36">
            <a:extLst>
              <a:ext uri="{FF2B5EF4-FFF2-40B4-BE49-F238E27FC236}">
                <a16:creationId xmlns:a16="http://schemas.microsoft.com/office/drawing/2014/main" id="{A59D0970-67B9-4F5B-9A83-863ADB9D9194}"/>
              </a:ext>
            </a:extLst>
          </p:cNvPr>
          <p:cNvSpPr txBox="1">
            <a:spLocks/>
          </p:cNvSpPr>
          <p:nvPr/>
        </p:nvSpPr>
        <p:spPr>
          <a:xfrm flipH="1">
            <a:off x="449537" y="3767099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/>
              <a:t>Bubble se </a:t>
            </a:r>
            <a:r>
              <a:rPr lang="en-US" sz="1600" dirty="0" err="1"/>
              <a:t>parcurge</a:t>
            </a:r>
            <a:r>
              <a:rPr lang="en-US" sz="1600" dirty="0"/>
              <a:t> în O(n) -&gt; recunoaște </a:t>
            </a:r>
            <a:r>
              <a:rPr lang="en-US" sz="1600" dirty="0" err="1"/>
              <a:t>lista</a:t>
            </a:r>
            <a:r>
              <a:rPr lang="en-US" sz="1600" dirty="0"/>
              <a:t> </a:t>
            </a:r>
            <a:r>
              <a:rPr lang="en-US" sz="1600" dirty="0" err="1"/>
              <a:t>sortată</a:t>
            </a:r>
            <a:r>
              <a:rPr lang="en-US" sz="1600" dirty="0"/>
              <a:t> deja</a:t>
            </a:r>
          </a:p>
          <a:p>
            <a:pPr marL="139700" indent="0" algn="l"/>
            <a:r>
              <a:rPr lang="en-US" sz="1600" dirty="0"/>
              <a:t>Quick se </a:t>
            </a:r>
            <a:r>
              <a:rPr lang="en-US" sz="1600" dirty="0" err="1"/>
              <a:t>partiționează</a:t>
            </a:r>
            <a:r>
              <a:rPr lang="en-US" sz="1600" dirty="0"/>
              <a:t> prost în funcție de pivot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5D5908A-2FB0-4447-9C13-89B8E6B3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07" y="1638300"/>
            <a:ext cx="4633341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084;p36">
            <a:extLst>
              <a:ext uri="{FF2B5EF4-FFF2-40B4-BE49-F238E27FC236}">
                <a16:creationId xmlns:a16="http://schemas.microsoft.com/office/drawing/2014/main" id="{F4B96D6D-4BDF-41E6-8F5F-BB2DB4B848F4}"/>
              </a:ext>
            </a:extLst>
          </p:cNvPr>
          <p:cNvSpPr txBox="1">
            <a:spLocks/>
          </p:cNvSpPr>
          <p:nvPr/>
        </p:nvSpPr>
        <p:spPr>
          <a:xfrm flipH="1">
            <a:off x="449536" y="2476774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14" name="Google Shape;1084;p36">
            <a:extLst>
              <a:ext uri="{FF2B5EF4-FFF2-40B4-BE49-F238E27FC236}">
                <a16:creationId xmlns:a16="http://schemas.microsoft.com/office/drawing/2014/main" id="{FA0FEB60-7D70-4D0E-BB71-A701A4552C2F}"/>
              </a:ext>
            </a:extLst>
          </p:cNvPr>
          <p:cNvSpPr txBox="1">
            <a:spLocks/>
          </p:cNvSpPr>
          <p:nvPr/>
        </p:nvSpPr>
        <p:spPr>
          <a:xfrm flipH="1">
            <a:off x="5356816" y="1271706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2979004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6" y="0"/>
            <a:ext cx="621948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Lista de tip </a:t>
            </a:r>
            <a:r>
              <a:rPr lang="en-US" dirty="0" err="1"/>
              <a:t>munte</a:t>
            </a:r>
            <a:r>
              <a:rPr lang="en-US" dirty="0"/>
              <a:t> ( 1 2 3 4 5 4 3 2 1):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65A2F33-D92B-4004-B923-69C01F9A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5" y="815532"/>
            <a:ext cx="4010215" cy="201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FEEB136B-4F75-4D86-8E06-FC726EC8BD47}"/>
              </a:ext>
            </a:extLst>
          </p:cNvPr>
          <p:cNvSpPr txBox="1">
            <a:spLocks/>
          </p:cNvSpPr>
          <p:nvPr/>
        </p:nvSpPr>
        <p:spPr>
          <a:xfrm flipH="1">
            <a:off x="449537" y="3767099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 err="1"/>
              <a:t>Chiar</a:t>
            </a:r>
            <a:r>
              <a:rPr lang="en-US" sz="1600" dirty="0"/>
              <a:t> dacă </a:t>
            </a:r>
            <a:r>
              <a:rPr lang="en-US" sz="1600" dirty="0" err="1"/>
              <a:t>dimensiunea</a:t>
            </a:r>
            <a:r>
              <a:rPr lang="en-US" sz="1600" dirty="0"/>
              <a:t> </a:t>
            </a:r>
            <a:r>
              <a:rPr lang="en-US" sz="1600" dirty="0" err="1"/>
              <a:t>listei</a:t>
            </a:r>
            <a:r>
              <a:rPr lang="en-US" sz="1600" dirty="0"/>
              <a:t> este mica Bubble </a:t>
            </a:r>
            <a:r>
              <a:rPr lang="en-US" sz="1600" dirty="0" err="1"/>
              <a:t>durează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r>
              <a:rPr lang="en-US" sz="1600" dirty="0"/>
              <a:t> mai </a:t>
            </a:r>
            <a:r>
              <a:rPr lang="en-US" sz="1600" dirty="0" err="1"/>
              <a:t>mult</a:t>
            </a:r>
            <a:endParaRPr lang="en-US" sz="1600" dirty="0"/>
          </a:p>
          <a:p>
            <a:pPr marL="139700" indent="0" algn="l"/>
            <a:r>
              <a:rPr lang="en-US" sz="1600" dirty="0"/>
              <a:t>Quick cu pivotul în </a:t>
            </a:r>
            <a:r>
              <a:rPr lang="en-US" sz="1600" dirty="0" err="1"/>
              <a:t>dreapta</a:t>
            </a:r>
            <a:r>
              <a:rPr lang="en-US" sz="1600" dirty="0"/>
              <a:t> nu </a:t>
            </a:r>
            <a:r>
              <a:rPr lang="en-US" sz="1600" dirty="0" err="1"/>
              <a:t>partiționează</a:t>
            </a:r>
            <a:r>
              <a:rPr lang="en-US" sz="1600" dirty="0"/>
              <a:t> bine 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DE358153-EA0C-413D-A618-541CC291653B}"/>
              </a:ext>
            </a:extLst>
          </p:cNvPr>
          <p:cNvSpPr txBox="1">
            <a:spLocks/>
          </p:cNvSpPr>
          <p:nvPr/>
        </p:nvSpPr>
        <p:spPr>
          <a:xfrm flipH="1">
            <a:off x="327616" y="2764582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B4CD334-A897-4F47-BA1D-F7CBCAEB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37" y="1571625"/>
            <a:ext cx="39909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319EEB44-F20B-4CD2-979E-36AE795758A4}"/>
              </a:ext>
            </a:extLst>
          </p:cNvPr>
          <p:cNvSpPr txBox="1">
            <a:spLocks/>
          </p:cNvSpPr>
          <p:nvPr/>
        </p:nvSpPr>
        <p:spPr>
          <a:xfrm flipH="1">
            <a:off x="5799868" y="1246200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179115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4" y="0"/>
            <a:ext cx="821897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Lista cu un </a:t>
            </a:r>
            <a:r>
              <a:rPr lang="en-US" dirty="0" err="1"/>
              <a:t>singur</a:t>
            </a:r>
            <a:r>
              <a:rPr lang="en-US" dirty="0"/>
              <a:t> element de mai multe </a:t>
            </a:r>
            <a:r>
              <a:rPr lang="en-US" dirty="0" err="1"/>
              <a:t>ori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8C0726-8C14-4D1F-AB74-6354EAC54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3" y="815340"/>
            <a:ext cx="4840795" cy="17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188DA7E4-0A17-4CF1-B645-ED8086AC8F02}"/>
              </a:ext>
            </a:extLst>
          </p:cNvPr>
          <p:cNvSpPr txBox="1">
            <a:spLocks/>
          </p:cNvSpPr>
          <p:nvPr/>
        </p:nvSpPr>
        <p:spPr>
          <a:xfrm flipH="1">
            <a:off x="449534" y="2571750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2C88B5CE-C6C3-42D7-80D6-EA67A7F3FD84}"/>
              </a:ext>
            </a:extLst>
          </p:cNvPr>
          <p:cNvSpPr txBox="1">
            <a:spLocks/>
          </p:cNvSpPr>
          <p:nvPr/>
        </p:nvSpPr>
        <p:spPr>
          <a:xfrm flipH="1">
            <a:off x="449534" y="4120667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/>
              <a:t>Quick nu </a:t>
            </a:r>
            <a:r>
              <a:rPr lang="en-US" sz="1600" dirty="0" err="1"/>
              <a:t>partiționează</a:t>
            </a:r>
            <a:r>
              <a:rPr lang="en-US" sz="1600" dirty="0"/>
              <a:t> bine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CCDD7AB-A5E5-4F37-BBC2-80ECC16C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8" y="2336815"/>
            <a:ext cx="4840795" cy="178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DEC6678A-C189-45DE-8447-01F63D5F4331}"/>
              </a:ext>
            </a:extLst>
          </p:cNvPr>
          <p:cNvSpPr txBox="1">
            <a:spLocks/>
          </p:cNvSpPr>
          <p:nvPr/>
        </p:nvSpPr>
        <p:spPr>
          <a:xfrm flipH="1">
            <a:off x="6004845" y="1979939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1007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4" y="0"/>
            <a:ext cx="821897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Lista cu </a:t>
            </a:r>
            <a:r>
              <a:rPr lang="en-US" dirty="0" err="1"/>
              <a:t>elementul</a:t>
            </a:r>
            <a:r>
              <a:rPr lang="en-US" dirty="0"/>
              <a:t> maxim foarte mare: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39FECD8-9BC3-4E40-8A8F-8558261D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06" y="881634"/>
            <a:ext cx="4828456" cy="193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09F49D02-F593-42B6-A58D-0F7DCB89A459}"/>
              </a:ext>
            </a:extLst>
          </p:cNvPr>
          <p:cNvSpPr txBox="1">
            <a:spLocks/>
          </p:cNvSpPr>
          <p:nvPr/>
        </p:nvSpPr>
        <p:spPr>
          <a:xfrm flipH="1">
            <a:off x="449534" y="2816352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E9C430E1-92AE-4710-8DE0-46D246851E4A}"/>
              </a:ext>
            </a:extLst>
          </p:cNvPr>
          <p:cNvSpPr txBox="1">
            <a:spLocks/>
          </p:cNvSpPr>
          <p:nvPr/>
        </p:nvSpPr>
        <p:spPr>
          <a:xfrm flipH="1">
            <a:off x="449534" y="4120667"/>
            <a:ext cx="7551398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/>
              <a:t>Count </a:t>
            </a:r>
            <a:r>
              <a:rPr lang="en-US" sz="1600" dirty="0" err="1"/>
              <a:t>și</a:t>
            </a:r>
            <a:r>
              <a:rPr lang="en-US" sz="1600" dirty="0"/>
              <a:t> Radix au timpul de </a:t>
            </a:r>
            <a:r>
              <a:rPr lang="en-US" sz="1600" dirty="0" err="1"/>
              <a:t>rulare</a:t>
            </a:r>
            <a:r>
              <a:rPr lang="en-US" sz="1600" dirty="0"/>
              <a:t> mare </a:t>
            </a:r>
            <a:r>
              <a:rPr lang="en-US" sz="1600" dirty="0" err="1"/>
              <a:t>pentru</a:t>
            </a:r>
            <a:r>
              <a:rPr lang="en-US" sz="1600" dirty="0"/>
              <a:t> numere de dimensiune mare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A7812EC-2D92-4476-8801-8B22AFD1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38" y="1465947"/>
            <a:ext cx="4671630" cy="18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8A9DD20A-78FD-47DD-A16E-FA6B5273A629}"/>
              </a:ext>
            </a:extLst>
          </p:cNvPr>
          <p:cNvSpPr txBox="1">
            <a:spLocks/>
          </p:cNvSpPr>
          <p:nvPr/>
        </p:nvSpPr>
        <p:spPr>
          <a:xfrm flipH="1">
            <a:off x="6424403" y="1109071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986337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49534" y="0"/>
            <a:ext cx="8218977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Lista cu </a:t>
            </a:r>
            <a:r>
              <a:rPr lang="en-US" dirty="0" err="1"/>
              <a:t>elementul</a:t>
            </a:r>
            <a:r>
              <a:rPr lang="en-US" dirty="0"/>
              <a:t> maxim foarte mic: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76620F2-6573-4693-8B03-DE2EFAD5F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55155"/>
            <a:ext cx="4922173" cy="199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74094C0B-5CAB-46C5-9453-59D1AE583B06}"/>
              </a:ext>
            </a:extLst>
          </p:cNvPr>
          <p:cNvSpPr txBox="1">
            <a:spLocks/>
          </p:cNvSpPr>
          <p:nvPr/>
        </p:nvSpPr>
        <p:spPr>
          <a:xfrm flipH="1">
            <a:off x="449534" y="2816352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1</a:t>
            </a:r>
          </a:p>
        </p:txBody>
      </p:sp>
      <p:sp>
        <p:nvSpPr>
          <p:cNvPr id="5" name="Google Shape;1084;p36">
            <a:extLst>
              <a:ext uri="{FF2B5EF4-FFF2-40B4-BE49-F238E27FC236}">
                <a16:creationId xmlns:a16="http://schemas.microsoft.com/office/drawing/2014/main" id="{23AB07B5-31EF-4BF4-994D-D9017C53BFCF}"/>
              </a:ext>
            </a:extLst>
          </p:cNvPr>
          <p:cNvSpPr txBox="1">
            <a:spLocks/>
          </p:cNvSpPr>
          <p:nvPr/>
        </p:nvSpPr>
        <p:spPr>
          <a:xfrm flipH="1">
            <a:off x="449534" y="4120667"/>
            <a:ext cx="8316514" cy="112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 err="1"/>
              <a:t>Pentru</a:t>
            </a:r>
            <a:r>
              <a:rPr lang="en-US" sz="1600" dirty="0"/>
              <a:t> numere de dimensiune mica Count are un timp </a:t>
            </a:r>
            <a:r>
              <a:rPr lang="en-US" sz="1600" dirty="0" err="1"/>
              <a:t>semnificativ</a:t>
            </a:r>
            <a:r>
              <a:rPr lang="en-US" sz="1600" dirty="0"/>
              <a:t> mai mic </a:t>
            </a:r>
            <a:r>
              <a:rPr lang="en-US" sz="1600" dirty="0" err="1"/>
              <a:t>decât</a:t>
            </a:r>
            <a:r>
              <a:rPr lang="en-US" sz="1600" dirty="0"/>
              <a:t> </a:t>
            </a:r>
            <a:r>
              <a:rPr lang="en-US" sz="1600" dirty="0" err="1"/>
              <a:t>toți</a:t>
            </a:r>
            <a:r>
              <a:rPr lang="en-US" sz="1600" dirty="0"/>
              <a:t> </a:t>
            </a:r>
            <a:r>
              <a:rPr lang="en-US" sz="1600" dirty="0" err="1"/>
              <a:t>ceilalți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r>
              <a:rPr lang="en-US" sz="1600" dirty="0"/>
              <a:t>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CA233CC-C1FE-4198-8365-B21107D2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62" y="1735927"/>
            <a:ext cx="4922173" cy="19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4;p36">
            <a:extLst>
              <a:ext uri="{FF2B5EF4-FFF2-40B4-BE49-F238E27FC236}">
                <a16:creationId xmlns:a16="http://schemas.microsoft.com/office/drawing/2014/main" id="{68EACFFD-F7F2-4B40-A420-F336C99464DE}"/>
              </a:ext>
            </a:extLst>
          </p:cNvPr>
          <p:cNvSpPr txBox="1">
            <a:spLocks/>
          </p:cNvSpPr>
          <p:nvPr/>
        </p:nvSpPr>
        <p:spPr>
          <a:xfrm flipH="1">
            <a:off x="6108148" y="1379051"/>
            <a:ext cx="1513375" cy="35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dirty="0">
                <a:solidFill>
                  <a:schemeClr val="tx2"/>
                </a:solidFill>
              </a:rPr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20277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098;p37">
            <a:extLst>
              <a:ext uri="{FF2B5EF4-FFF2-40B4-BE49-F238E27FC236}">
                <a16:creationId xmlns:a16="http://schemas.microsoft.com/office/drawing/2014/main" id="{2CA49F46-3263-4587-BD19-BD69E20626D4}"/>
              </a:ext>
            </a:extLst>
          </p:cNvPr>
          <p:cNvGrpSpPr/>
          <p:nvPr/>
        </p:nvGrpSpPr>
        <p:grpSpPr>
          <a:xfrm>
            <a:off x="7401064" y="2225724"/>
            <a:ext cx="611641" cy="562689"/>
            <a:chOff x="5625257" y="2123264"/>
            <a:chExt cx="2716204" cy="2482320"/>
          </a:xfrm>
        </p:grpSpPr>
        <p:sp>
          <p:nvSpPr>
            <p:cNvPr id="114" name="Google Shape;1099;p37">
              <a:extLst>
                <a:ext uri="{FF2B5EF4-FFF2-40B4-BE49-F238E27FC236}">
                  <a16:creationId xmlns:a16="http://schemas.microsoft.com/office/drawing/2014/main" id="{FE39073F-F799-4933-857D-560E580556A0}"/>
                </a:ext>
              </a:extLst>
            </p:cNvPr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00;p37">
              <a:extLst>
                <a:ext uri="{FF2B5EF4-FFF2-40B4-BE49-F238E27FC236}">
                  <a16:creationId xmlns:a16="http://schemas.microsoft.com/office/drawing/2014/main" id="{29DFD060-9900-449F-80A0-906DD37EC898}"/>
                </a:ext>
              </a:extLst>
            </p:cNvPr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01;p37">
              <a:extLst>
                <a:ext uri="{FF2B5EF4-FFF2-40B4-BE49-F238E27FC236}">
                  <a16:creationId xmlns:a16="http://schemas.microsoft.com/office/drawing/2014/main" id="{C07B8724-31EB-4917-9BEB-A666B92BD75F}"/>
                </a:ext>
              </a:extLst>
            </p:cNvPr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02;p37">
              <a:extLst>
                <a:ext uri="{FF2B5EF4-FFF2-40B4-BE49-F238E27FC236}">
                  <a16:creationId xmlns:a16="http://schemas.microsoft.com/office/drawing/2014/main" id="{55F67117-2000-4598-A859-2B7A9E95C015}"/>
                </a:ext>
              </a:extLst>
            </p:cNvPr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03;p37">
              <a:extLst>
                <a:ext uri="{FF2B5EF4-FFF2-40B4-BE49-F238E27FC236}">
                  <a16:creationId xmlns:a16="http://schemas.microsoft.com/office/drawing/2014/main" id="{46662335-1C34-4C20-9816-42544EF65C09}"/>
                </a:ext>
              </a:extLst>
            </p:cNvPr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04;p37">
              <a:extLst>
                <a:ext uri="{FF2B5EF4-FFF2-40B4-BE49-F238E27FC236}">
                  <a16:creationId xmlns:a16="http://schemas.microsoft.com/office/drawing/2014/main" id="{32B1A124-82AF-412B-8AE6-5C92604DC704}"/>
                </a:ext>
              </a:extLst>
            </p:cNvPr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133;p38">
            <a:extLst>
              <a:ext uri="{FF2B5EF4-FFF2-40B4-BE49-F238E27FC236}">
                <a16:creationId xmlns:a16="http://schemas.microsoft.com/office/drawing/2014/main" id="{21E06220-A290-4870-AE49-2288B36D21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45906" y="1028107"/>
            <a:ext cx="5397373" cy="722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Rulări</a:t>
            </a:r>
            <a:r>
              <a:rPr lang="en-US" sz="3600" dirty="0"/>
              <a:t> pe teste generate:</a:t>
            </a:r>
            <a:endParaRPr sz="3600" dirty="0"/>
          </a:p>
        </p:txBody>
      </p:sp>
      <p:sp>
        <p:nvSpPr>
          <p:cNvPr id="4" name="Google Shape;1084;p36">
            <a:extLst>
              <a:ext uri="{FF2B5EF4-FFF2-40B4-BE49-F238E27FC236}">
                <a16:creationId xmlns:a16="http://schemas.microsoft.com/office/drawing/2014/main" id="{74094C0B-5CAB-46C5-9453-59D1AE583B06}"/>
              </a:ext>
            </a:extLst>
          </p:cNvPr>
          <p:cNvSpPr txBox="1">
            <a:spLocks/>
          </p:cNvSpPr>
          <p:nvPr/>
        </p:nvSpPr>
        <p:spPr>
          <a:xfrm flipH="1">
            <a:off x="640800" y="1598293"/>
            <a:ext cx="7205471" cy="83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800" dirty="0">
                <a:solidFill>
                  <a:schemeClr val="bg1"/>
                </a:solidFill>
                <a:hlinkClick r:id="rId2"/>
              </a:rPr>
              <a:t>https://github.com/NMDMaria/Tema_Laborator_Sortari/tree/main/Rul%C4%83ri</a:t>
            </a:r>
            <a:endParaRPr lang="en-US" sz="1800" dirty="0">
              <a:solidFill>
                <a:schemeClr val="bg1"/>
              </a:solidFill>
            </a:endParaRPr>
          </a:p>
          <a:p>
            <a:pPr marL="139700" indent="0" algn="l"/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1" name="Google Shape;2368;p67">
            <a:extLst>
              <a:ext uri="{FF2B5EF4-FFF2-40B4-BE49-F238E27FC236}">
                <a16:creationId xmlns:a16="http://schemas.microsoft.com/office/drawing/2014/main" id="{8E3A5711-174C-4890-8665-5117C180C57A}"/>
              </a:ext>
            </a:extLst>
          </p:cNvPr>
          <p:cNvGrpSpPr/>
          <p:nvPr/>
        </p:nvGrpSpPr>
        <p:grpSpPr>
          <a:xfrm>
            <a:off x="3790171" y="3293415"/>
            <a:ext cx="1563658" cy="1469212"/>
            <a:chOff x="5687650" y="1552493"/>
            <a:chExt cx="1563658" cy="1469212"/>
          </a:xfrm>
        </p:grpSpPr>
        <p:sp>
          <p:nvSpPr>
            <p:cNvPr id="12" name="Google Shape;2369;p67">
              <a:extLst>
                <a:ext uri="{FF2B5EF4-FFF2-40B4-BE49-F238E27FC236}">
                  <a16:creationId xmlns:a16="http://schemas.microsoft.com/office/drawing/2014/main" id="{53BFFE38-DF9F-4A3B-B46B-E7134B4F2052}"/>
                </a:ext>
              </a:extLst>
            </p:cNvPr>
            <p:cNvSpPr/>
            <p:nvPr/>
          </p:nvSpPr>
          <p:spPr>
            <a:xfrm>
              <a:off x="6287850" y="1552493"/>
              <a:ext cx="402415" cy="512750"/>
            </a:xfrm>
            <a:custGeom>
              <a:avLst/>
              <a:gdLst/>
              <a:ahLst/>
              <a:cxnLst/>
              <a:rect l="l" t="t" r="r" b="b"/>
              <a:pathLst>
                <a:path w="9946" h="12673" extrusionOk="0">
                  <a:moveTo>
                    <a:pt x="4228" y="0"/>
                  </a:moveTo>
                  <a:cubicBezTo>
                    <a:pt x="3374" y="0"/>
                    <a:pt x="2213" y="116"/>
                    <a:pt x="1145" y="1119"/>
                  </a:cubicBezTo>
                  <a:cubicBezTo>
                    <a:pt x="178" y="2029"/>
                    <a:pt x="1" y="3679"/>
                    <a:pt x="462" y="4927"/>
                  </a:cubicBezTo>
                  <a:cubicBezTo>
                    <a:pt x="793" y="5827"/>
                    <a:pt x="1480" y="6634"/>
                    <a:pt x="1476" y="7594"/>
                  </a:cubicBezTo>
                  <a:cubicBezTo>
                    <a:pt x="1473" y="8253"/>
                    <a:pt x="1108" y="8899"/>
                    <a:pt x="546" y="9244"/>
                  </a:cubicBezTo>
                  <a:cubicBezTo>
                    <a:pt x="849" y="9396"/>
                    <a:pt x="1188" y="9475"/>
                    <a:pt x="1528" y="9475"/>
                  </a:cubicBezTo>
                  <a:cubicBezTo>
                    <a:pt x="1720" y="9475"/>
                    <a:pt x="1912" y="9449"/>
                    <a:pt x="2098" y="9397"/>
                  </a:cubicBezTo>
                  <a:cubicBezTo>
                    <a:pt x="2477" y="10599"/>
                    <a:pt x="3360" y="11633"/>
                    <a:pt x="4488" y="12192"/>
                  </a:cubicBezTo>
                  <a:cubicBezTo>
                    <a:pt x="5134" y="12510"/>
                    <a:pt x="5855" y="12672"/>
                    <a:pt x="6575" y="12672"/>
                  </a:cubicBezTo>
                  <a:cubicBezTo>
                    <a:pt x="7113" y="12672"/>
                    <a:pt x="7649" y="12582"/>
                    <a:pt x="8155" y="12399"/>
                  </a:cubicBezTo>
                  <a:cubicBezTo>
                    <a:pt x="7868" y="12296"/>
                    <a:pt x="7808" y="11887"/>
                    <a:pt x="7945" y="11613"/>
                  </a:cubicBezTo>
                  <a:cubicBezTo>
                    <a:pt x="8086" y="11342"/>
                    <a:pt x="8350" y="11158"/>
                    <a:pt x="8577" y="10954"/>
                  </a:cubicBezTo>
                  <a:cubicBezTo>
                    <a:pt x="9815" y="9846"/>
                    <a:pt x="9945" y="7721"/>
                    <a:pt x="8855" y="6470"/>
                  </a:cubicBezTo>
                  <a:lnTo>
                    <a:pt x="8855" y="6470"/>
                  </a:lnTo>
                  <a:cubicBezTo>
                    <a:pt x="8909" y="6487"/>
                    <a:pt x="8965" y="6495"/>
                    <a:pt x="9020" y="6495"/>
                  </a:cubicBezTo>
                  <a:cubicBezTo>
                    <a:pt x="9339" y="6495"/>
                    <a:pt x="9657" y="6229"/>
                    <a:pt x="9672" y="5904"/>
                  </a:cubicBezTo>
                  <a:cubicBezTo>
                    <a:pt x="8962" y="5582"/>
                    <a:pt x="8577" y="4807"/>
                    <a:pt x="8393" y="4053"/>
                  </a:cubicBezTo>
                  <a:cubicBezTo>
                    <a:pt x="8206" y="3298"/>
                    <a:pt x="8162" y="2504"/>
                    <a:pt x="7868" y="1785"/>
                  </a:cubicBezTo>
                  <a:cubicBezTo>
                    <a:pt x="7657" y="1270"/>
                    <a:pt x="7152" y="847"/>
                    <a:pt x="6619" y="847"/>
                  </a:cubicBezTo>
                  <a:cubicBezTo>
                    <a:pt x="6524" y="847"/>
                    <a:pt x="6429" y="860"/>
                    <a:pt x="6335" y="888"/>
                  </a:cubicBezTo>
                  <a:cubicBezTo>
                    <a:pt x="5977" y="235"/>
                    <a:pt x="4933" y="8"/>
                    <a:pt x="4347" y="1"/>
                  </a:cubicBezTo>
                  <a:cubicBezTo>
                    <a:pt x="4308" y="0"/>
                    <a:pt x="4268" y="0"/>
                    <a:pt x="4228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370;p67">
              <a:extLst>
                <a:ext uri="{FF2B5EF4-FFF2-40B4-BE49-F238E27FC236}">
                  <a16:creationId xmlns:a16="http://schemas.microsoft.com/office/drawing/2014/main" id="{59DF1185-949A-4C90-9764-F0D89794C083}"/>
                </a:ext>
              </a:extLst>
            </p:cNvPr>
            <p:cNvSpPr/>
            <p:nvPr/>
          </p:nvSpPr>
          <p:spPr>
            <a:xfrm>
              <a:off x="6201749" y="1604040"/>
              <a:ext cx="457117" cy="381659"/>
            </a:xfrm>
            <a:custGeom>
              <a:avLst/>
              <a:gdLst/>
              <a:ahLst/>
              <a:cxnLst/>
              <a:rect l="l" t="t" r="r" b="b"/>
              <a:pathLst>
                <a:path w="11298" h="9433" extrusionOk="0">
                  <a:moveTo>
                    <a:pt x="5776" y="0"/>
                  </a:moveTo>
                  <a:cubicBezTo>
                    <a:pt x="5375" y="0"/>
                    <a:pt x="4882" y="188"/>
                    <a:pt x="4130" y="658"/>
                  </a:cubicBezTo>
                  <a:cubicBezTo>
                    <a:pt x="4120" y="691"/>
                    <a:pt x="3818" y="2285"/>
                    <a:pt x="3648" y="3028"/>
                  </a:cubicBezTo>
                  <a:cubicBezTo>
                    <a:pt x="3480" y="3770"/>
                    <a:pt x="3541" y="4623"/>
                    <a:pt x="4340" y="4965"/>
                  </a:cubicBezTo>
                  <a:lnTo>
                    <a:pt x="4271" y="5831"/>
                  </a:lnTo>
                  <a:cubicBezTo>
                    <a:pt x="4257" y="5895"/>
                    <a:pt x="4246" y="5959"/>
                    <a:pt x="4243" y="6026"/>
                  </a:cubicBezTo>
                  <a:cubicBezTo>
                    <a:pt x="4243" y="6035"/>
                    <a:pt x="4243" y="6049"/>
                    <a:pt x="4240" y="6059"/>
                  </a:cubicBezTo>
                  <a:cubicBezTo>
                    <a:pt x="3092" y="6233"/>
                    <a:pt x="2410" y="6454"/>
                    <a:pt x="1741" y="7284"/>
                  </a:cubicBezTo>
                  <a:cubicBezTo>
                    <a:pt x="1379" y="7732"/>
                    <a:pt x="783" y="8582"/>
                    <a:pt x="0" y="9432"/>
                  </a:cubicBezTo>
                  <a:lnTo>
                    <a:pt x="11298" y="7581"/>
                  </a:lnTo>
                  <a:cubicBezTo>
                    <a:pt x="10016" y="6410"/>
                    <a:pt x="9500" y="6039"/>
                    <a:pt x="7419" y="5972"/>
                  </a:cubicBezTo>
                  <a:cubicBezTo>
                    <a:pt x="7419" y="5972"/>
                    <a:pt x="7403" y="6002"/>
                    <a:pt x="7372" y="6049"/>
                  </a:cubicBezTo>
                  <a:lnTo>
                    <a:pt x="7533" y="4035"/>
                  </a:lnTo>
                  <a:cubicBezTo>
                    <a:pt x="7619" y="4075"/>
                    <a:pt x="7717" y="4098"/>
                    <a:pt x="7820" y="4098"/>
                  </a:cubicBezTo>
                  <a:cubicBezTo>
                    <a:pt x="8199" y="4098"/>
                    <a:pt x="8503" y="3790"/>
                    <a:pt x="8503" y="3412"/>
                  </a:cubicBezTo>
                  <a:cubicBezTo>
                    <a:pt x="8503" y="3034"/>
                    <a:pt x="8195" y="2730"/>
                    <a:pt x="7817" y="2730"/>
                  </a:cubicBezTo>
                  <a:cubicBezTo>
                    <a:pt x="7770" y="2730"/>
                    <a:pt x="7730" y="2736"/>
                    <a:pt x="7687" y="2746"/>
                  </a:cubicBezTo>
                  <a:cubicBezTo>
                    <a:pt x="7262" y="2820"/>
                    <a:pt x="7255" y="2847"/>
                    <a:pt x="7208" y="2907"/>
                  </a:cubicBezTo>
                  <a:cubicBezTo>
                    <a:pt x="7208" y="2907"/>
                    <a:pt x="7208" y="2907"/>
                    <a:pt x="7208" y="2907"/>
                  </a:cubicBezTo>
                  <a:cubicBezTo>
                    <a:pt x="7195" y="2907"/>
                    <a:pt x="7600" y="1450"/>
                    <a:pt x="7636" y="1029"/>
                  </a:cubicBezTo>
                  <a:cubicBezTo>
                    <a:pt x="6810" y="465"/>
                    <a:pt x="6407" y="0"/>
                    <a:pt x="5776" y="0"/>
                  </a:cubicBezTo>
                  <a:close/>
                </a:path>
              </a:pathLst>
            </a:custGeom>
            <a:solidFill>
              <a:srgbClr val="F7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371;p67">
              <a:extLst>
                <a:ext uri="{FF2B5EF4-FFF2-40B4-BE49-F238E27FC236}">
                  <a16:creationId xmlns:a16="http://schemas.microsoft.com/office/drawing/2014/main" id="{A96B78F4-9A87-4C4A-94B1-7903DF9668CD}"/>
                </a:ext>
              </a:extLst>
            </p:cNvPr>
            <p:cNvSpPr/>
            <p:nvPr/>
          </p:nvSpPr>
          <p:spPr>
            <a:xfrm>
              <a:off x="6505166" y="1731897"/>
              <a:ext cx="24114" cy="17681"/>
            </a:xfrm>
            <a:custGeom>
              <a:avLst/>
              <a:gdLst/>
              <a:ahLst/>
              <a:cxnLst/>
              <a:rect l="l" t="t" r="r" b="b"/>
              <a:pathLst>
                <a:path w="596" h="437" extrusionOk="0">
                  <a:moveTo>
                    <a:pt x="392" y="1"/>
                  </a:moveTo>
                  <a:cubicBezTo>
                    <a:pt x="317" y="1"/>
                    <a:pt x="244" y="22"/>
                    <a:pt x="188" y="68"/>
                  </a:cubicBezTo>
                  <a:cubicBezTo>
                    <a:pt x="57" y="178"/>
                    <a:pt x="0" y="296"/>
                    <a:pt x="14" y="436"/>
                  </a:cubicBezTo>
                  <a:cubicBezTo>
                    <a:pt x="14" y="436"/>
                    <a:pt x="91" y="192"/>
                    <a:pt x="191" y="152"/>
                  </a:cubicBezTo>
                  <a:lnTo>
                    <a:pt x="462" y="349"/>
                  </a:lnTo>
                  <a:cubicBezTo>
                    <a:pt x="409" y="249"/>
                    <a:pt x="321" y="165"/>
                    <a:pt x="218" y="115"/>
                  </a:cubicBezTo>
                  <a:cubicBezTo>
                    <a:pt x="218" y="115"/>
                    <a:pt x="241" y="81"/>
                    <a:pt x="328" y="64"/>
                  </a:cubicBezTo>
                  <a:cubicBezTo>
                    <a:pt x="375" y="55"/>
                    <a:pt x="452" y="53"/>
                    <a:pt x="512" y="53"/>
                  </a:cubicBezTo>
                  <a:cubicBezTo>
                    <a:pt x="560" y="53"/>
                    <a:pt x="596" y="55"/>
                    <a:pt x="596" y="55"/>
                  </a:cubicBezTo>
                  <a:cubicBezTo>
                    <a:pt x="535" y="20"/>
                    <a:pt x="463" y="1"/>
                    <a:pt x="392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372;p67">
              <a:extLst>
                <a:ext uri="{FF2B5EF4-FFF2-40B4-BE49-F238E27FC236}">
                  <a16:creationId xmlns:a16="http://schemas.microsoft.com/office/drawing/2014/main" id="{740EAF0C-376C-48B7-9AF8-D7B4DB9AA9DB}"/>
                </a:ext>
              </a:extLst>
            </p:cNvPr>
            <p:cNvSpPr/>
            <p:nvPr/>
          </p:nvSpPr>
          <p:spPr>
            <a:xfrm>
              <a:off x="6371402" y="1656882"/>
              <a:ext cx="31640" cy="13878"/>
            </a:xfrm>
            <a:custGeom>
              <a:avLst/>
              <a:gdLst/>
              <a:ahLst/>
              <a:cxnLst/>
              <a:rect l="l" t="t" r="r" b="b"/>
              <a:pathLst>
                <a:path w="782" h="343" extrusionOk="0">
                  <a:moveTo>
                    <a:pt x="530" y="0"/>
                  </a:moveTo>
                  <a:cubicBezTo>
                    <a:pt x="506" y="0"/>
                    <a:pt x="483" y="2"/>
                    <a:pt x="462" y="5"/>
                  </a:cubicBezTo>
                  <a:cubicBezTo>
                    <a:pt x="288" y="28"/>
                    <a:pt x="0" y="155"/>
                    <a:pt x="70" y="289"/>
                  </a:cubicBezTo>
                  <a:cubicBezTo>
                    <a:pt x="90" y="326"/>
                    <a:pt x="144" y="343"/>
                    <a:pt x="204" y="343"/>
                  </a:cubicBezTo>
                  <a:cubicBezTo>
                    <a:pt x="291" y="343"/>
                    <a:pt x="368" y="289"/>
                    <a:pt x="442" y="262"/>
                  </a:cubicBezTo>
                  <a:cubicBezTo>
                    <a:pt x="509" y="237"/>
                    <a:pt x="578" y="226"/>
                    <a:pt x="638" y="196"/>
                  </a:cubicBezTo>
                  <a:lnTo>
                    <a:pt x="638" y="196"/>
                  </a:lnTo>
                  <a:cubicBezTo>
                    <a:pt x="713" y="168"/>
                    <a:pt x="781" y="132"/>
                    <a:pt x="747" y="71"/>
                  </a:cubicBezTo>
                  <a:cubicBezTo>
                    <a:pt x="717" y="21"/>
                    <a:pt x="618" y="0"/>
                    <a:pt x="530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373;p67">
              <a:extLst>
                <a:ext uri="{FF2B5EF4-FFF2-40B4-BE49-F238E27FC236}">
                  <a16:creationId xmlns:a16="http://schemas.microsoft.com/office/drawing/2014/main" id="{A7F6BBB3-3263-419E-8224-99DE7FF1882B}"/>
                </a:ext>
              </a:extLst>
            </p:cNvPr>
            <p:cNvSpPr/>
            <p:nvPr/>
          </p:nvSpPr>
          <p:spPr>
            <a:xfrm>
              <a:off x="6438284" y="1661980"/>
              <a:ext cx="31437" cy="15618"/>
            </a:xfrm>
            <a:custGeom>
              <a:avLst/>
              <a:gdLst/>
              <a:ahLst/>
              <a:cxnLst/>
              <a:rect l="l" t="t" r="r" b="b"/>
              <a:pathLst>
                <a:path w="777" h="386" extrusionOk="0">
                  <a:moveTo>
                    <a:pt x="209" y="0"/>
                  </a:moveTo>
                  <a:cubicBezTo>
                    <a:pt x="139" y="0"/>
                    <a:pt x="71" y="14"/>
                    <a:pt x="44" y="50"/>
                  </a:cubicBezTo>
                  <a:cubicBezTo>
                    <a:pt x="0" y="109"/>
                    <a:pt x="76" y="156"/>
                    <a:pt x="154" y="195"/>
                  </a:cubicBezTo>
                  <a:lnTo>
                    <a:pt x="154" y="195"/>
                  </a:lnTo>
                  <a:cubicBezTo>
                    <a:pt x="211" y="227"/>
                    <a:pt x="274" y="247"/>
                    <a:pt x="335" y="280"/>
                  </a:cubicBezTo>
                  <a:cubicBezTo>
                    <a:pt x="425" y="323"/>
                    <a:pt x="482" y="374"/>
                    <a:pt x="593" y="384"/>
                  </a:cubicBezTo>
                  <a:cubicBezTo>
                    <a:pt x="599" y="385"/>
                    <a:pt x="604" y="385"/>
                    <a:pt x="610" y="385"/>
                  </a:cubicBezTo>
                  <a:cubicBezTo>
                    <a:pt x="646" y="385"/>
                    <a:pt x="682" y="367"/>
                    <a:pt x="693" y="347"/>
                  </a:cubicBezTo>
                  <a:cubicBezTo>
                    <a:pt x="777" y="217"/>
                    <a:pt x="502" y="59"/>
                    <a:pt x="325" y="13"/>
                  </a:cubicBezTo>
                  <a:cubicBezTo>
                    <a:pt x="291" y="5"/>
                    <a:pt x="250" y="0"/>
                    <a:pt x="209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374;p67">
              <a:extLst>
                <a:ext uri="{FF2B5EF4-FFF2-40B4-BE49-F238E27FC236}">
                  <a16:creationId xmlns:a16="http://schemas.microsoft.com/office/drawing/2014/main" id="{BC23699F-D712-4E32-9DAB-FB80974941D8}"/>
                </a:ext>
              </a:extLst>
            </p:cNvPr>
            <p:cNvSpPr/>
            <p:nvPr/>
          </p:nvSpPr>
          <p:spPr>
            <a:xfrm>
              <a:off x="6395921" y="1683870"/>
              <a:ext cx="23710" cy="52032"/>
            </a:xfrm>
            <a:custGeom>
              <a:avLst/>
              <a:gdLst/>
              <a:ahLst/>
              <a:cxnLst/>
              <a:rect l="l" t="t" r="r" b="b"/>
              <a:pathLst>
                <a:path w="586" h="1286" extrusionOk="0">
                  <a:moveTo>
                    <a:pt x="321" y="0"/>
                  </a:moveTo>
                  <a:lnTo>
                    <a:pt x="0" y="1245"/>
                  </a:lnTo>
                  <a:lnTo>
                    <a:pt x="585" y="1285"/>
                  </a:lnTo>
                  <a:lnTo>
                    <a:pt x="549" y="1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375;p67">
              <a:extLst>
                <a:ext uri="{FF2B5EF4-FFF2-40B4-BE49-F238E27FC236}">
                  <a16:creationId xmlns:a16="http://schemas.microsoft.com/office/drawing/2014/main" id="{C9DB40AB-2013-4C71-8D14-667BD28ADE8C}"/>
                </a:ext>
              </a:extLst>
            </p:cNvPr>
            <p:cNvSpPr/>
            <p:nvPr/>
          </p:nvSpPr>
          <p:spPr>
            <a:xfrm>
              <a:off x="6444515" y="1718788"/>
              <a:ext cx="44425" cy="42847"/>
            </a:xfrm>
            <a:custGeom>
              <a:avLst/>
              <a:gdLst/>
              <a:ahLst/>
              <a:cxnLst/>
              <a:rect l="l" t="t" r="r" b="b"/>
              <a:pathLst>
                <a:path w="1098" h="1059" extrusionOk="0">
                  <a:moveTo>
                    <a:pt x="549" y="0"/>
                  </a:moveTo>
                  <a:cubicBezTo>
                    <a:pt x="271" y="0"/>
                    <a:pt x="41" y="215"/>
                    <a:pt x="21" y="493"/>
                  </a:cubicBezTo>
                  <a:cubicBezTo>
                    <a:pt x="0" y="783"/>
                    <a:pt x="218" y="1038"/>
                    <a:pt x="509" y="1058"/>
                  </a:cubicBezTo>
                  <a:lnTo>
                    <a:pt x="549" y="1058"/>
                  </a:lnTo>
                  <a:cubicBezTo>
                    <a:pt x="824" y="1058"/>
                    <a:pt x="1054" y="847"/>
                    <a:pt x="1074" y="569"/>
                  </a:cubicBezTo>
                  <a:cubicBezTo>
                    <a:pt x="1097" y="278"/>
                    <a:pt x="877" y="24"/>
                    <a:pt x="586" y="4"/>
                  </a:cubicBezTo>
                  <a:cubicBezTo>
                    <a:pt x="572" y="0"/>
                    <a:pt x="559" y="0"/>
                    <a:pt x="549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376;p67">
              <a:extLst>
                <a:ext uri="{FF2B5EF4-FFF2-40B4-BE49-F238E27FC236}">
                  <a16:creationId xmlns:a16="http://schemas.microsoft.com/office/drawing/2014/main" id="{5F0085D3-77E7-45BE-BF84-84AA5C84D87F}"/>
                </a:ext>
              </a:extLst>
            </p:cNvPr>
            <p:cNvSpPr/>
            <p:nvPr/>
          </p:nvSpPr>
          <p:spPr>
            <a:xfrm>
              <a:off x="6348218" y="1703332"/>
              <a:ext cx="32530" cy="42847"/>
            </a:xfrm>
            <a:custGeom>
              <a:avLst/>
              <a:gdLst/>
              <a:ahLst/>
              <a:cxnLst/>
              <a:rect l="l" t="t" r="r" b="b"/>
              <a:pathLst>
                <a:path w="804" h="1059" extrusionOk="0">
                  <a:moveTo>
                    <a:pt x="259" y="1"/>
                  </a:moveTo>
                  <a:cubicBezTo>
                    <a:pt x="235" y="1"/>
                    <a:pt x="212" y="1"/>
                    <a:pt x="192" y="4"/>
                  </a:cubicBezTo>
                  <a:cubicBezTo>
                    <a:pt x="149" y="219"/>
                    <a:pt x="104" y="419"/>
                    <a:pt x="68" y="580"/>
                  </a:cubicBezTo>
                  <a:cubicBezTo>
                    <a:pt x="38" y="714"/>
                    <a:pt x="15" y="851"/>
                    <a:pt x="1" y="988"/>
                  </a:cubicBezTo>
                  <a:cubicBezTo>
                    <a:pt x="68" y="1025"/>
                    <a:pt x="138" y="1048"/>
                    <a:pt x="218" y="1055"/>
                  </a:cubicBezTo>
                  <a:cubicBezTo>
                    <a:pt x="232" y="1055"/>
                    <a:pt x="245" y="1059"/>
                    <a:pt x="259" y="1059"/>
                  </a:cubicBezTo>
                  <a:cubicBezTo>
                    <a:pt x="533" y="1059"/>
                    <a:pt x="764" y="844"/>
                    <a:pt x="784" y="566"/>
                  </a:cubicBezTo>
                  <a:cubicBezTo>
                    <a:pt x="804" y="276"/>
                    <a:pt x="586" y="21"/>
                    <a:pt x="296" y="1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377;p67">
              <a:extLst>
                <a:ext uri="{FF2B5EF4-FFF2-40B4-BE49-F238E27FC236}">
                  <a16:creationId xmlns:a16="http://schemas.microsoft.com/office/drawing/2014/main" id="{3258DB6B-7DD6-43F3-830D-2533E2A199D3}"/>
                </a:ext>
              </a:extLst>
            </p:cNvPr>
            <p:cNvSpPr/>
            <p:nvPr/>
          </p:nvSpPr>
          <p:spPr>
            <a:xfrm>
              <a:off x="6375610" y="1692650"/>
              <a:ext cx="6797" cy="13878"/>
            </a:xfrm>
            <a:custGeom>
              <a:avLst/>
              <a:gdLst/>
              <a:ahLst/>
              <a:cxnLst/>
              <a:rect l="l" t="t" r="r" b="b"/>
              <a:pathLst>
                <a:path w="168" h="343" extrusionOk="0">
                  <a:moveTo>
                    <a:pt x="95" y="1"/>
                  </a:moveTo>
                  <a:cubicBezTo>
                    <a:pt x="55" y="1"/>
                    <a:pt x="17" y="73"/>
                    <a:pt x="10" y="165"/>
                  </a:cubicBezTo>
                  <a:cubicBezTo>
                    <a:pt x="0" y="258"/>
                    <a:pt x="30" y="339"/>
                    <a:pt x="70" y="342"/>
                  </a:cubicBezTo>
                  <a:cubicBezTo>
                    <a:pt x="71" y="342"/>
                    <a:pt x="72" y="342"/>
                    <a:pt x="73" y="342"/>
                  </a:cubicBezTo>
                  <a:cubicBezTo>
                    <a:pt x="116" y="342"/>
                    <a:pt x="154" y="269"/>
                    <a:pt x="161" y="178"/>
                  </a:cubicBezTo>
                  <a:cubicBezTo>
                    <a:pt x="167" y="81"/>
                    <a:pt x="141" y="4"/>
                    <a:pt x="97" y="1"/>
                  </a:cubicBezTo>
                  <a:cubicBezTo>
                    <a:pt x="96" y="1"/>
                    <a:pt x="96" y="1"/>
                    <a:pt x="95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378;p67">
              <a:extLst>
                <a:ext uri="{FF2B5EF4-FFF2-40B4-BE49-F238E27FC236}">
                  <a16:creationId xmlns:a16="http://schemas.microsoft.com/office/drawing/2014/main" id="{15EF3AFE-E749-4645-B737-93099A4FC825}"/>
                </a:ext>
              </a:extLst>
            </p:cNvPr>
            <p:cNvSpPr/>
            <p:nvPr/>
          </p:nvSpPr>
          <p:spPr>
            <a:xfrm>
              <a:off x="6444232" y="1698072"/>
              <a:ext cx="6838" cy="13878"/>
            </a:xfrm>
            <a:custGeom>
              <a:avLst/>
              <a:gdLst/>
              <a:ahLst/>
              <a:cxnLst/>
              <a:rect l="l" t="t" r="r" b="b"/>
              <a:pathLst>
                <a:path w="169" h="343" extrusionOk="0">
                  <a:moveTo>
                    <a:pt x="94" y="1"/>
                  </a:moveTo>
                  <a:cubicBezTo>
                    <a:pt x="52" y="1"/>
                    <a:pt x="14" y="73"/>
                    <a:pt x="7" y="165"/>
                  </a:cubicBezTo>
                  <a:cubicBezTo>
                    <a:pt x="0" y="262"/>
                    <a:pt x="28" y="338"/>
                    <a:pt x="68" y="342"/>
                  </a:cubicBezTo>
                  <a:cubicBezTo>
                    <a:pt x="69" y="342"/>
                    <a:pt x="69" y="342"/>
                    <a:pt x="70" y="342"/>
                  </a:cubicBezTo>
                  <a:cubicBezTo>
                    <a:pt x="113" y="342"/>
                    <a:pt x="151" y="269"/>
                    <a:pt x="158" y="178"/>
                  </a:cubicBezTo>
                  <a:cubicBezTo>
                    <a:pt x="168" y="84"/>
                    <a:pt x="138" y="4"/>
                    <a:pt x="97" y="1"/>
                  </a:cubicBezTo>
                  <a:cubicBezTo>
                    <a:pt x="96" y="1"/>
                    <a:pt x="95" y="1"/>
                    <a:pt x="94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379;p67">
              <a:extLst>
                <a:ext uri="{FF2B5EF4-FFF2-40B4-BE49-F238E27FC236}">
                  <a16:creationId xmlns:a16="http://schemas.microsoft.com/office/drawing/2014/main" id="{6ABA99A2-AED5-46AA-BB24-5A8DB67B931F}"/>
                </a:ext>
              </a:extLst>
            </p:cNvPr>
            <p:cNvSpPr/>
            <p:nvPr/>
          </p:nvSpPr>
          <p:spPr>
            <a:xfrm>
              <a:off x="6375974" y="1805172"/>
              <a:ext cx="40136" cy="36576"/>
            </a:xfrm>
            <a:custGeom>
              <a:avLst/>
              <a:gdLst/>
              <a:ahLst/>
              <a:cxnLst/>
              <a:rect l="l" t="t" r="r" b="b"/>
              <a:pathLst>
                <a:path w="992" h="904" extrusionOk="0">
                  <a:moveTo>
                    <a:pt x="78" y="0"/>
                  </a:moveTo>
                  <a:lnTo>
                    <a:pt x="1" y="904"/>
                  </a:lnTo>
                  <a:lnTo>
                    <a:pt x="992" y="174"/>
                  </a:lnTo>
                  <a:cubicBezTo>
                    <a:pt x="459" y="171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80;p67">
              <a:extLst>
                <a:ext uri="{FF2B5EF4-FFF2-40B4-BE49-F238E27FC236}">
                  <a16:creationId xmlns:a16="http://schemas.microsoft.com/office/drawing/2014/main" id="{D6EE3D1C-C974-4FE2-9640-04F305A0B640}"/>
                </a:ext>
              </a:extLst>
            </p:cNvPr>
            <p:cNvSpPr/>
            <p:nvPr/>
          </p:nvSpPr>
          <p:spPr>
            <a:xfrm>
              <a:off x="6360275" y="1596595"/>
              <a:ext cx="184336" cy="134813"/>
            </a:xfrm>
            <a:custGeom>
              <a:avLst/>
              <a:gdLst/>
              <a:ahLst/>
              <a:cxnLst/>
              <a:rect l="l" t="t" r="r" b="b"/>
              <a:pathLst>
                <a:path w="4556" h="3332" extrusionOk="0">
                  <a:moveTo>
                    <a:pt x="1394" y="1"/>
                  </a:moveTo>
                  <a:cubicBezTo>
                    <a:pt x="1070" y="1"/>
                    <a:pt x="753" y="57"/>
                    <a:pt x="496" y="246"/>
                  </a:cubicBezTo>
                  <a:cubicBezTo>
                    <a:pt x="158" y="497"/>
                    <a:pt x="1" y="963"/>
                    <a:pt x="118" y="1364"/>
                  </a:cubicBezTo>
                  <a:cubicBezTo>
                    <a:pt x="252" y="985"/>
                    <a:pt x="653" y="735"/>
                    <a:pt x="1051" y="735"/>
                  </a:cubicBezTo>
                  <a:cubicBezTo>
                    <a:pt x="1172" y="735"/>
                    <a:pt x="1293" y="758"/>
                    <a:pt x="1406" y="809"/>
                  </a:cubicBezTo>
                  <a:cubicBezTo>
                    <a:pt x="1533" y="862"/>
                    <a:pt x="1647" y="946"/>
                    <a:pt x="1774" y="1006"/>
                  </a:cubicBezTo>
                  <a:cubicBezTo>
                    <a:pt x="1916" y="1073"/>
                    <a:pt x="2074" y="1107"/>
                    <a:pt x="2232" y="1107"/>
                  </a:cubicBezTo>
                  <a:cubicBezTo>
                    <a:pt x="2352" y="1107"/>
                    <a:pt x="2473" y="1087"/>
                    <a:pt x="2588" y="1046"/>
                  </a:cubicBezTo>
                  <a:lnTo>
                    <a:pt x="2588" y="1046"/>
                  </a:lnTo>
                  <a:cubicBezTo>
                    <a:pt x="2509" y="1210"/>
                    <a:pt x="2359" y="1315"/>
                    <a:pt x="2227" y="1315"/>
                  </a:cubicBezTo>
                  <a:cubicBezTo>
                    <a:pt x="2219" y="1315"/>
                    <a:pt x="2211" y="1315"/>
                    <a:pt x="2203" y="1314"/>
                  </a:cubicBezTo>
                  <a:lnTo>
                    <a:pt x="2203" y="1314"/>
                  </a:lnTo>
                  <a:cubicBezTo>
                    <a:pt x="2383" y="1496"/>
                    <a:pt x="2639" y="1590"/>
                    <a:pt x="2894" y="1590"/>
                  </a:cubicBezTo>
                  <a:cubicBezTo>
                    <a:pt x="3080" y="1590"/>
                    <a:pt x="3265" y="1540"/>
                    <a:pt x="3420" y="1437"/>
                  </a:cubicBezTo>
                  <a:lnTo>
                    <a:pt x="3420" y="1437"/>
                  </a:lnTo>
                  <a:cubicBezTo>
                    <a:pt x="3204" y="1666"/>
                    <a:pt x="3320" y="2033"/>
                    <a:pt x="3290" y="2348"/>
                  </a:cubicBezTo>
                  <a:cubicBezTo>
                    <a:pt x="3257" y="2713"/>
                    <a:pt x="2972" y="3040"/>
                    <a:pt x="2617" y="3131"/>
                  </a:cubicBezTo>
                  <a:cubicBezTo>
                    <a:pt x="2660" y="3261"/>
                    <a:pt x="2806" y="3332"/>
                    <a:pt x="2945" y="3332"/>
                  </a:cubicBezTo>
                  <a:cubicBezTo>
                    <a:pt x="2970" y="3332"/>
                    <a:pt x="2995" y="3329"/>
                    <a:pt x="3019" y="3325"/>
                  </a:cubicBezTo>
                  <a:cubicBezTo>
                    <a:pt x="3179" y="3292"/>
                    <a:pt x="3314" y="3187"/>
                    <a:pt x="3440" y="3084"/>
                  </a:cubicBezTo>
                  <a:cubicBezTo>
                    <a:pt x="3766" y="2977"/>
                    <a:pt x="3922" y="3011"/>
                    <a:pt x="4113" y="2730"/>
                  </a:cubicBezTo>
                  <a:cubicBezTo>
                    <a:pt x="4220" y="2565"/>
                    <a:pt x="4324" y="2395"/>
                    <a:pt x="4378" y="2208"/>
                  </a:cubicBezTo>
                  <a:cubicBezTo>
                    <a:pt x="4555" y="1612"/>
                    <a:pt x="4207" y="952"/>
                    <a:pt x="3698" y="594"/>
                  </a:cubicBezTo>
                  <a:cubicBezTo>
                    <a:pt x="3187" y="236"/>
                    <a:pt x="2551" y="116"/>
                    <a:pt x="1931" y="39"/>
                  </a:cubicBezTo>
                  <a:cubicBezTo>
                    <a:pt x="1756" y="18"/>
                    <a:pt x="1574" y="1"/>
                    <a:pt x="1394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381;p67">
              <a:extLst>
                <a:ext uri="{FF2B5EF4-FFF2-40B4-BE49-F238E27FC236}">
                  <a16:creationId xmlns:a16="http://schemas.microsoft.com/office/drawing/2014/main" id="{1868D9FB-FA1B-4C53-84A8-B37324AA0DC0}"/>
                </a:ext>
              </a:extLst>
            </p:cNvPr>
            <p:cNvSpPr/>
            <p:nvPr/>
          </p:nvSpPr>
          <p:spPr>
            <a:xfrm>
              <a:off x="6368529" y="1688482"/>
              <a:ext cx="11167" cy="9225"/>
            </a:xfrm>
            <a:custGeom>
              <a:avLst/>
              <a:gdLst/>
              <a:ahLst/>
              <a:cxnLst/>
              <a:rect l="l" t="t" r="r" b="b"/>
              <a:pathLst>
                <a:path w="276" h="228" extrusionOk="0">
                  <a:moveTo>
                    <a:pt x="1" y="0"/>
                  </a:moveTo>
                  <a:lnTo>
                    <a:pt x="209" y="227"/>
                  </a:lnTo>
                  <a:lnTo>
                    <a:pt x="275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382;p67">
              <a:extLst>
                <a:ext uri="{FF2B5EF4-FFF2-40B4-BE49-F238E27FC236}">
                  <a16:creationId xmlns:a16="http://schemas.microsoft.com/office/drawing/2014/main" id="{0610C7DF-3740-4359-8556-672D7295F81C}"/>
                </a:ext>
              </a:extLst>
            </p:cNvPr>
            <p:cNvSpPr/>
            <p:nvPr/>
          </p:nvSpPr>
          <p:spPr>
            <a:xfrm>
              <a:off x="6448845" y="1696858"/>
              <a:ext cx="11814" cy="7081"/>
            </a:xfrm>
            <a:custGeom>
              <a:avLst/>
              <a:gdLst/>
              <a:ahLst/>
              <a:cxnLst/>
              <a:rect l="l" t="t" r="r" b="b"/>
              <a:pathLst>
                <a:path w="292" h="175" extrusionOk="0">
                  <a:moveTo>
                    <a:pt x="292" y="0"/>
                  </a:moveTo>
                  <a:lnTo>
                    <a:pt x="0" y="40"/>
                  </a:lnTo>
                  <a:lnTo>
                    <a:pt x="37" y="17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383;p67">
              <a:extLst>
                <a:ext uri="{FF2B5EF4-FFF2-40B4-BE49-F238E27FC236}">
                  <a16:creationId xmlns:a16="http://schemas.microsoft.com/office/drawing/2014/main" id="{204334D6-3226-4725-A91E-36B4DEEDEF58}"/>
                </a:ext>
              </a:extLst>
            </p:cNvPr>
            <p:cNvSpPr/>
            <p:nvPr/>
          </p:nvSpPr>
          <p:spPr>
            <a:xfrm>
              <a:off x="6502172" y="1757914"/>
              <a:ext cx="22010" cy="21403"/>
            </a:xfrm>
            <a:custGeom>
              <a:avLst/>
              <a:gdLst/>
              <a:ahLst/>
              <a:cxnLst/>
              <a:rect l="l" t="t" r="r" b="b"/>
              <a:pathLst>
                <a:path w="544" h="529" extrusionOk="0">
                  <a:moveTo>
                    <a:pt x="279" y="0"/>
                  </a:moveTo>
                  <a:cubicBezTo>
                    <a:pt x="194" y="0"/>
                    <a:pt x="118" y="40"/>
                    <a:pt x="68" y="108"/>
                  </a:cubicBezTo>
                  <a:cubicBezTo>
                    <a:pt x="18" y="171"/>
                    <a:pt x="1" y="258"/>
                    <a:pt x="24" y="335"/>
                  </a:cubicBezTo>
                  <a:cubicBezTo>
                    <a:pt x="58" y="453"/>
                    <a:pt x="168" y="528"/>
                    <a:pt x="282" y="528"/>
                  </a:cubicBezTo>
                  <a:cubicBezTo>
                    <a:pt x="326" y="528"/>
                    <a:pt x="371" y="517"/>
                    <a:pt x="412" y="493"/>
                  </a:cubicBezTo>
                  <a:cubicBezTo>
                    <a:pt x="492" y="442"/>
                    <a:pt x="540" y="355"/>
                    <a:pt x="543" y="265"/>
                  </a:cubicBezTo>
                  <a:cubicBezTo>
                    <a:pt x="543" y="233"/>
                    <a:pt x="518" y="217"/>
                    <a:pt x="493" y="217"/>
                  </a:cubicBezTo>
                  <a:cubicBezTo>
                    <a:pt x="468" y="217"/>
                    <a:pt x="443" y="233"/>
                    <a:pt x="443" y="265"/>
                  </a:cubicBezTo>
                  <a:cubicBezTo>
                    <a:pt x="443" y="358"/>
                    <a:pt x="365" y="431"/>
                    <a:pt x="274" y="431"/>
                  </a:cubicBezTo>
                  <a:cubicBezTo>
                    <a:pt x="260" y="431"/>
                    <a:pt x="246" y="429"/>
                    <a:pt x="231" y="425"/>
                  </a:cubicBezTo>
                  <a:cubicBezTo>
                    <a:pt x="128" y="395"/>
                    <a:pt x="81" y="272"/>
                    <a:pt x="134" y="181"/>
                  </a:cubicBezTo>
                  <a:cubicBezTo>
                    <a:pt x="165" y="128"/>
                    <a:pt x="219" y="101"/>
                    <a:pt x="279" y="98"/>
                  </a:cubicBezTo>
                  <a:cubicBezTo>
                    <a:pt x="342" y="98"/>
                    <a:pt x="34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384;p67">
              <a:extLst>
                <a:ext uri="{FF2B5EF4-FFF2-40B4-BE49-F238E27FC236}">
                  <a16:creationId xmlns:a16="http://schemas.microsoft.com/office/drawing/2014/main" id="{8D6F2D43-96FF-451D-94EF-C07E0F6298B8}"/>
                </a:ext>
              </a:extLst>
            </p:cNvPr>
            <p:cNvSpPr/>
            <p:nvPr/>
          </p:nvSpPr>
          <p:spPr>
            <a:xfrm>
              <a:off x="7070974" y="2068088"/>
              <a:ext cx="77764" cy="69915"/>
            </a:xfrm>
            <a:custGeom>
              <a:avLst/>
              <a:gdLst/>
              <a:ahLst/>
              <a:cxnLst/>
              <a:rect l="l" t="t" r="r" b="b"/>
              <a:pathLst>
                <a:path w="1922" h="1728" extrusionOk="0">
                  <a:moveTo>
                    <a:pt x="1670" y="1"/>
                  </a:moveTo>
                  <a:lnTo>
                    <a:pt x="1670" y="1"/>
                  </a:lnTo>
                  <a:cubicBezTo>
                    <a:pt x="1061" y="476"/>
                    <a:pt x="563" y="1028"/>
                    <a:pt x="191" y="1630"/>
                  </a:cubicBezTo>
                  <a:lnTo>
                    <a:pt x="0" y="1727"/>
                  </a:lnTo>
                  <a:cubicBezTo>
                    <a:pt x="1094" y="1674"/>
                    <a:pt x="1921" y="814"/>
                    <a:pt x="1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385;p67">
              <a:extLst>
                <a:ext uri="{FF2B5EF4-FFF2-40B4-BE49-F238E27FC236}">
                  <a16:creationId xmlns:a16="http://schemas.microsoft.com/office/drawing/2014/main" id="{4299BBB4-22B8-47CE-AF84-E3E4D20EEBF2}"/>
                </a:ext>
              </a:extLst>
            </p:cNvPr>
            <p:cNvSpPr/>
            <p:nvPr/>
          </p:nvSpPr>
          <p:spPr>
            <a:xfrm>
              <a:off x="7061345" y="2044297"/>
              <a:ext cx="59476" cy="102364"/>
            </a:xfrm>
            <a:custGeom>
              <a:avLst/>
              <a:gdLst/>
              <a:ahLst/>
              <a:cxnLst/>
              <a:rect l="l" t="t" r="r" b="b"/>
              <a:pathLst>
                <a:path w="1470" h="2530" extrusionOk="0">
                  <a:moveTo>
                    <a:pt x="1115" y="0"/>
                  </a:moveTo>
                  <a:cubicBezTo>
                    <a:pt x="416" y="643"/>
                    <a:pt x="1" y="1630"/>
                    <a:pt x="51" y="2530"/>
                  </a:cubicBezTo>
                  <a:lnTo>
                    <a:pt x="71" y="2335"/>
                  </a:lnTo>
                  <a:cubicBezTo>
                    <a:pt x="931" y="1997"/>
                    <a:pt x="1470" y="793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386;p67">
              <a:extLst>
                <a:ext uri="{FF2B5EF4-FFF2-40B4-BE49-F238E27FC236}">
                  <a16:creationId xmlns:a16="http://schemas.microsoft.com/office/drawing/2014/main" id="{1884E9DA-5853-4E0B-A478-4A8A84C171F6}"/>
                </a:ext>
              </a:extLst>
            </p:cNvPr>
            <p:cNvSpPr/>
            <p:nvPr/>
          </p:nvSpPr>
          <p:spPr>
            <a:xfrm>
              <a:off x="7034155" y="2027101"/>
              <a:ext cx="46610" cy="117253"/>
            </a:xfrm>
            <a:custGeom>
              <a:avLst/>
              <a:gdLst/>
              <a:ahLst/>
              <a:cxnLst/>
              <a:rect l="l" t="t" r="r" b="b"/>
              <a:pathLst>
                <a:path w="1152" h="2898" extrusionOk="0">
                  <a:moveTo>
                    <a:pt x="723" y="0"/>
                  </a:moveTo>
                  <a:cubicBezTo>
                    <a:pt x="1" y="813"/>
                    <a:pt x="50" y="2135"/>
                    <a:pt x="833" y="2898"/>
                  </a:cubicBezTo>
                  <a:lnTo>
                    <a:pt x="924" y="2523"/>
                  </a:lnTo>
                  <a:cubicBezTo>
                    <a:pt x="1151" y="1693"/>
                    <a:pt x="1081" y="79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387;p67">
              <a:extLst>
                <a:ext uri="{FF2B5EF4-FFF2-40B4-BE49-F238E27FC236}">
                  <a16:creationId xmlns:a16="http://schemas.microsoft.com/office/drawing/2014/main" id="{B1E583CB-B3A6-4F87-9BCF-08A73518470F}"/>
                </a:ext>
              </a:extLst>
            </p:cNvPr>
            <p:cNvSpPr/>
            <p:nvPr/>
          </p:nvSpPr>
          <p:spPr>
            <a:xfrm>
              <a:off x="6971319" y="2068088"/>
              <a:ext cx="77764" cy="69915"/>
            </a:xfrm>
            <a:custGeom>
              <a:avLst/>
              <a:gdLst/>
              <a:ahLst/>
              <a:cxnLst/>
              <a:rect l="l" t="t" r="r" b="b"/>
              <a:pathLst>
                <a:path w="1922" h="1728" extrusionOk="0">
                  <a:moveTo>
                    <a:pt x="252" y="1"/>
                  </a:moveTo>
                  <a:lnTo>
                    <a:pt x="252" y="1"/>
                  </a:lnTo>
                  <a:cubicBezTo>
                    <a:pt x="0" y="814"/>
                    <a:pt x="827" y="1674"/>
                    <a:pt x="1921" y="1727"/>
                  </a:cubicBezTo>
                  <a:lnTo>
                    <a:pt x="1730" y="1630"/>
                  </a:lnTo>
                  <a:cubicBezTo>
                    <a:pt x="1359" y="1028"/>
                    <a:pt x="860" y="476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388;p67">
              <a:extLst>
                <a:ext uri="{FF2B5EF4-FFF2-40B4-BE49-F238E27FC236}">
                  <a16:creationId xmlns:a16="http://schemas.microsoft.com/office/drawing/2014/main" id="{545C044A-19FE-4871-918D-6AE5C8969468}"/>
                </a:ext>
              </a:extLst>
            </p:cNvPr>
            <p:cNvSpPr/>
            <p:nvPr/>
          </p:nvSpPr>
          <p:spPr>
            <a:xfrm>
              <a:off x="6999237" y="2044297"/>
              <a:ext cx="59476" cy="102364"/>
            </a:xfrm>
            <a:custGeom>
              <a:avLst/>
              <a:gdLst/>
              <a:ahLst/>
              <a:cxnLst/>
              <a:rect l="l" t="t" r="r" b="b"/>
              <a:pathLst>
                <a:path w="1470" h="2530" extrusionOk="0">
                  <a:moveTo>
                    <a:pt x="354" y="0"/>
                  </a:moveTo>
                  <a:cubicBezTo>
                    <a:pt x="0" y="793"/>
                    <a:pt x="538" y="1997"/>
                    <a:pt x="1398" y="2335"/>
                  </a:cubicBezTo>
                  <a:lnTo>
                    <a:pt x="1418" y="2530"/>
                  </a:lnTo>
                  <a:cubicBezTo>
                    <a:pt x="1469" y="1630"/>
                    <a:pt x="1054" y="643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389;p67">
              <a:extLst>
                <a:ext uri="{FF2B5EF4-FFF2-40B4-BE49-F238E27FC236}">
                  <a16:creationId xmlns:a16="http://schemas.microsoft.com/office/drawing/2014/main" id="{66B2D62D-65ED-4A2A-9B70-59799D09FBE3}"/>
                </a:ext>
              </a:extLst>
            </p:cNvPr>
            <p:cNvSpPr/>
            <p:nvPr/>
          </p:nvSpPr>
          <p:spPr>
            <a:xfrm>
              <a:off x="6985804" y="2123196"/>
              <a:ext cx="148003" cy="99046"/>
            </a:xfrm>
            <a:custGeom>
              <a:avLst/>
              <a:gdLst/>
              <a:ahLst/>
              <a:cxnLst/>
              <a:rect l="l" t="t" r="r" b="b"/>
              <a:pathLst>
                <a:path w="3658" h="2448" extrusionOk="0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390;p67">
              <a:extLst>
                <a:ext uri="{FF2B5EF4-FFF2-40B4-BE49-F238E27FC236}">
                  <a16:creationId xmlns:a16="http://schemas.microsoft.com/office/drawing/2014/main" id="{F065F772-31AE-409F-8A42-945CC3EAC54D}"/>
                </a:ext>
              </a:extLst>
            </p:cNvPr>
            <p:cNvSpPr/>
            <p:nvPr/>
          </p:nvSpPr>
          <p:spPr>
            <a:xfrm>
              <a:off x="6985804" y="2123196"/>
              <a:ext cx="148003" cy="99046"/>
            </a:xfrm>
            <a:custGeom>
              <a:avLst/>
              <a:gdLst/>
              <a:ahLst/>
              <a:cxnLst/>
              <a:rect l="l" t="t" r="r" b="b"/>
              <a:pathLst>
                <a:path w="3658" h="2448" extrusionOk="0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391;p67">
              <a:extLst>
                <a:ext uri="{FF2B5EF4-FFF2-40B4-BE49-F238E27FC236}">
                  <a16:creationId xmlns:a16="http://schemas.microsoft.com/office/drawing/2014/main" id="{9E331FA3-993B-4D32-B5CE-C39F67A31E79}"/>
                </a:ext>
              </a:extLst>
            </p:cNvPr>
            <p:cNvSpPr/>
            <p:nvPr/>
          </p:nvSpPr>
          <p:spPr>
            <a:xfrm>
              <a:off x="6402395" y="1740313"/>
              <a:ext cx="31842" cy="14485"/>
            </a:xfrm>
            <a:custGeom>
              <a:avLst/>
              <a:gdLst/>
              <a:ahLst/>
              <a:cxnLst/>
              <a:rect l="l" t="t" r="r" b="b"/>
              <a:pathLst>
                <a:path w="787" h="358" extrusionOk="0">
                  <a:moveTo>
                    <a:pt x="787" y="1"/>
                  </a:moveTo>
                  <a:cubicBezTo>
                    <a:pt x="787" y="1"/>
                    <a:pt x="653" y="165"/>
                    <a:pt x="446" y="235"/>
                  </a:cubicBezTo>
                  <a:cubicBezTo>
                    <a:pt x="344" y="268"/>
                    <a:pt x="232" y="277"/>
                    <a:pt x="147" y="277"/>
                  </a:cubicBezTo>
                  <a:cubicBezTo>
                    <a:pt x="61" y="277"/>
                    <a:pt x="1" y="268"/>
                    <a:pt x="1" y="268"/>
                  </a:cubicBezTo>
                  <a:lnTo>
                    <a:pt x="1" y="268"/>
                  </a:lnTo>
                  <a:cubicBezTo>
                    <a:pt x="126" y="331"/>
                    <a:pt x="237" y="357"/>
                    <a:pt x="334" y="357"/>
                  </a:cubicBezTo>
                  <a:cubicBezTo>
                    <a:pt x="586" y="357"/>
                    <a:pt x="741" y="181"/>
                    <a:pt x="787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392;p67">
              <a:extLst>
                <a:ext uri="{FF2B5EF4-FFF2-40B4-BE49-F238E27FC236}">
                  <a16:creationId xmlns:a16="http://schemas.microsoft.com/office/drawing/2014/main" id="{DA5C4464-383E-4D80-A55E-73E49F9E56AB}"/>
                </a:ext>
              </a:extLst>
            </p:cNvPr>
            <p:cNvSpPr/>
            <p:nvPr/>
          </p:nvSpPr>
          <p:spPr>
            <a:xfrm>
              <a:off x="6055401" y="1871488"/>
              <a:ext cx="299242" cy="347835"/>
            </a:xfrm>
            <a:custGeom>
              <a:avLst/>
              <a:gdLst/>
              <a:ahLst/>
              <a:cxnLst/>
              <a:rect l="l" t="t" r="r" b="b"/>
              <a:pathLst>
                <a:path w="7396" h="8597" extrusionOk="0">
                  <a:moveTo>
                    <a:pt x="5843" y="1"/>
                  </a:moveTo>
                  <a:lnTo>
                    <a:pt x="5843" y="1"/>
                  </a:lnTo>
                  <a:cubicBezTo>
                    <a:pt x="4303" y="101"/>
                    <a:pt x="1231" y="3331"/>
                    <a:pt x="505" y="5272"/>
                  </a:cubicBezTo>
                  <a:cubicBezTo>
                    <a:pt x="191" y="6108"/>
                    <a:pt x="0" y="8243"/>
                    <a:pt x="1007" y="8514"/>
                  </a:cubicBezTo>
                  <a:cubicBezTo>
                    <a:pt x="1178" y="8560"/>
                    <a:pt x="1352" y="8591"/>
                    <a:pt x="1529" y="8594"/>
                  </a:cubicBezTo>
                  <a:cubicBezTo>
                    <a:pt x="1615" y="8596"/>
                    <a:pt x="1702" y="8596"/>
                    <a:pt x="1788" y="8596"/>
                  </a:cubicBezTo>
                  <a:cubicBezTo>
                    <a:pt x="2692" y="8596"/>
                    <a:pt x="3598" y="8516"/>
                    <a:pt x="4487" y="8356"/>
                  </a:cubicBezTo>
                  <a:cubicBezTo>
                    <a:pt x="4976" y="8273"/>
                    <a:pt x="5471" y="8159"/>
                    <a:pt x="5910" y="7922"/>
                  </a:cubicBezTo>
                  <a:cubicBezTo>
                    <a:pt x="6816" y="7430"/>
                    <a:pt x="7395" y="6382"/>
                    <a:pt x="7329" y="5348"/>
                  </a:cubicBezTo>
                  <a:cubicBezTo>
                    <a:pt x="7258" y="4318"/>
                    <a:pt x="6549" y="3354"/>
                    <a:pt x="5582" y="2986"/>
                  </a:cubicBezTo>
                  <a:lnTo>
                    <a:pt x="5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393;p67">
              <a:extLst>
                <a:ext uri="{FF2B5EF4-FFF2-40B4-BE49-F238E27FC236}">
                  <a16:creationId xmlns:a16="http://schemas.microsoft.com/office/drawing/2014/main" id="{2632B5A1-7142-4CB0-B3D9-0D83D85AB952}"/>
                </a:ext>
              </a:extLst>
            </p:cNvPr>
            <p:cNvSpPr/>
            <p:nvPr/>
          </p:nvSpPr>
          <p:spPr>
            <a:xfrm>
              <a:off x="6549310" y="1903048"/>
              <a:ext cx="287185" cy="333390"/>
            </a:xfrm>
            <a:custGeom>
              <a:avLst/>
              <a:gdLst/>
              <a:ahLst/>
              <a:cxnLst/>
              <a:rect l="l" t="t" r="r" b="b"/>
              <a:pathLst>
                <a:path w="7098" h="8240" extrusionOk="0">
                  <a:moveTo>
                    <a:pt x="1724" y="1"/>
                  </a:moveTo>
                  <a:lnTo>
                    <a:pt x="1777" y="2159"/>
                  </a:lnTo>
                  <a:cubicBezTo>
                    <a:pt x="813" y="2537"/>
                    <a:pt x="114" y="3508"/>
                    <a:pt x="57" y="4542"/>
                  </a:cubicBezTo>
                  <a:cubicBezTo>
                    <a:pt x="0" y="5572"/>
                    <a:pt x="592" y="6613"/>
                    <a:pt x="1506" y="7098"/>
                  </a:cubicBezTo>
                  <a:cubicBezTo>
                    <a:pt x="1945" y="7329"/>
                    <a:pt x="2356" y="8132"/>
                    <a:pt x="2848" y="8212"/>
                  </a:cubicBezTo>
                  <a:cubicBezTo>
                    <a:pt x="2961" y="8231"/>
                    <a:pt x="3066" y="8240"/>
                    <a:pt x="3167" y="8240"/>
                  </a:cubicBezTo>
                  <a:cubicBezTo>
                    <a:pt x="3944" y="8240"/>
                    <a:pt x="4428" y="7744"/>
                    <a:pt x="5304" y="7720"/>
                  </a:cubicBezTo>
                  <a:lnTo>
                    <a:pt x="5525" y="7720"/>
                  </a:lnTo>
                  <a:cubicBezTo>
                    <a:pt x="5910" y="7720"/>
                    <a:pt x="6636" y="7720"/>
                    <a:pt x="6767" y="7664"/>
                  </a:cubicBezTo>
                  <a:cubicBezTo>
                    <a:pt x="7097" y="7519"/>
                    <a:pt x="7044" y="7122"/>
                    <a:pt x="7044" y="6756"/>
                  </a:cubicBezTo>
                  <a:cubicBezTo>
                    <a:pt x="7048" y="6395"/>
                    <a:pt x="6960" y="5606"/>
                    <a:pt x="6555" y="4220"/>
                  </a:cubicBezTo>
                  <a:cubicBezTo>
                    <a:pt x="6151" y="2832"/>
                    <a:pt x="3748" y="308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394;p67">
              <a:extLst>
                <a:ext uri="{FF2B5EF4-FFF2-40B4-BE49-F238E27FC236}">
                  <a16:creationId xmlns:a16="http://schemas.microsoft.com/office/drawing/2014/main" id="{F9C6ADF0-A045-4FBB-B6A9-9FC1C94B98A3}"/>
                </a:ext>
              </a:extLst>
            </p:cNvPr>
            <p:cNvSpPr/>
            <p:nvPr/>
          </p:nvSpPr>
          <p:spPr>
            <a:xfrm>
              <a:off x="6154369" y="2385829"/>
              <a:ext cx="588450" cy="115756"/>
            </a:xfrm>
            <a:custGeom>
              <a:avLst/>
              <a:gdLst/>
              <a:ahLst/>
              <a:cxnLst/>
              <a:rect l="l" t="t" r="r" b="b"/>
              <a:pathLst>
                <a:path w="14544" h="2861" extrusionOk="0">
                  <a:moveTo>
                    <a:pt x="7639" y="0"/>
                  </a:moveTo>
                  <a:cubicBezTo>
                    <a:pt x="7515" y="0"/>
                    <a:pt x="7390" y="1"/>
                    <a:pt x="7265" y="1"/>
                  </a:cubicBezTo>
                  <a:cubicBezTo>
                    <a:pt x="3249" y="21"/>
                    <a:pt x="1" y="406"/>
                    <a:pt x="7" y="1397"/>
                  </a:cubicBezTo>
                  <a:cubicBezTo>
                    <a:pt x="10" y="2368"/>
                    <a:pt x="3121" y="2860"/>
                    <a:pt x="7007" y="2860"/>
                  </a:cubicBezTo>
                  <a:cubicBezTo>
                    <a:pt x="7097" y="2860"/>
                    <a:pt x="7188" y="2860"/>
                    <a:pt x="7278" y="2859"/>
                  </a:cubicBezTo>
                  <a:cubicBezTo>
                    <a:pt x="11294" y="2835"/>
                    <a:pt x="14543" y="2307"/>
                    <a:pt x="14537" y="1317"/>
                  </a:cubicBezTo>
                  <a:cubicBezTo>
                    <a:pt x="14533" y="354"/>
                    <a:pt x="11477" y="0"/>
                    <a:pt x="7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395;p67">
              <a:extLst>
                <a:ext uri="{FF2B5EF4-FFF2-40B4-BE49-F238E27FC236}">
                  <a16:creationId xmlns:a16="http://schemas.microsoft.com/office/drawing/2014/main" id="{29324A6E-B45B-4E28-8E3B-932CA60CDD36}"/>
                </a:ext>
              </a:extLst>
            </p:cNvPr>
            <p:cNvSpPr/>
            <p:nvPr/>
          </p:nvSpPr>
          <p:spPr>
            <a:xfrm>
              <a:off x="6177512" y="2486578"/>
              <a:ext cx="94676" cy="468082"/>
            </a:xfrm>
            <a:custGeom>
              <a:avLst/>
              <a:gdLst/>
              <a:ahLst/>
              <a:cxnLst/>
              <a:rect l="l" t="t" r="r" b="b"/>
              <a:pathLst>
                <a:path w="2340" h="11569" extrusionOk="0">
                  <a:moveTo>
                    <a:pt x="1483" y="1"/>
                  </a:moveTo>
                  <a:lnTo>
                    <a:pt x="0" y="11569"/>
                  </a:lnTo>
                  <a:lnTo>
                    <a:pt x="395" y="11488"/>
                  </a:lnTo>
                  <a:lnTo>
                    <a:pt x="2340" y="141"/>
                  </a:lnTo>
                  <a:cubicBezTo>
                    <a:pt x="2035" y="98"/>
                    <a:pt x="1747" y="55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396;p67">
              <a:extLst>
                <a:ext uri="{FF2B5EF4-FFF2-40B4-BE49-F238E27FC236}">
                  <a16:creationId xmlns:a16="http://schemas.microsoft.com/office/drawing/2014/main" id="{E3573C13-B4B3-4F11-9E7F-54C25674978E}"/>
                </a:ext>
              </a:extLst>
            </p:cNvPr>
            <p:cNvSpPr/>
            <p:nvPr/>
          </p:nvSpPr>
          <p:spPr>
            <a:xfrm>
              <a:off x="6625538" y="2484271"/>
              <a:ext cx="98156" cy="467434"/>
            </a:xfrm>
            <a:custGeom>
              <a:avLst/>
              <a:gdLst/>
              <a:ahLst/>
              <a:cxnLst/>
              <a:rect l="l" t="t" r="r" b="b"/>
              <a:pathLst>
                <a:path w="2426" h="11553" extrusionOk="0">
                  <a:moveTo>
                    <a:pt x="857" y="1"/>
                  </a:moveTo>
                  <a:cubicBezTo>
                    <a:pt x="592" y="55"/>
                    <a:pt x="305" y="105"/>
                    <a:pt x="1" y="149"/>
                  </a:cubicBezTo>
                  <a:lnTo>
                    <a:pt x="2028" y="11476"/>
                  </a:lnTo>
                  <a:lnTo>
                    <a:pt x="2426" y="11553"/>
                  </a:lnTo>
                  <a:lnTo>
                    <a:pt x="2426" y="1155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397;p67">
              <a:extLst>
                <a:ext uri="{FF2B5EF4-FFF2-40B4-BE49-F238E27FC236}">
                  <a16:creationId xmlns:a16="http://schemas.microsoft.com/office/drawing/2014/main" id="{502ACC4E-99FA-4263-9360-8DDF838E749E}"/>
                </a:ext>
              </a:extLst>
            </p:cNvPr>
            <p:cNvSpPr/>
            <p:nvPr/>
          </p:nvSpPr>
          <p:spPr>
            <a:xfrm>
              <a:off x="6141017" y="2095076"/>
              <a:ext cx="80394" cy="18612"/>
            </a:xfrm>
            <a:custGeom>
              <a:avLst/>
              <a:gdLst/>
              <a:ahLst/>
              <a:cxnLst/>
              <a:rect l="l" t="t" r="r" b="b"/>
              <a:pathLst>
                <a:path w="1987" h="460" extrusionOk="0">
                  <a:moveTo>
                    <a:pt x="1652" y="0"/>
                  </a:moveTo>
                  <a:cubicBezTo>
                    <a:pt x="1099" y="0"/>
                    <a:pt x="551" y="126"/>
                    <a:pt x="53" y="364"/>
                  </a:cubicBezTo>
                  <a:cubicBezTo>
                    <a:pt x="0" y="391"/>
                    <a:pt x="34" y="460"/>
                    <a:pt x="83" y="460"/>
                  </a:cubicBezTo>
                  <a:cubicBezTo>
                    <a:pt x="90" y="460"/>
                    <a:pt x="98" y="458"/>
                    <a:pt x="106" y="455"/>
                  </a:cubicBezTo>
                  <a:cubicBezTo>
                    <a:pt x="587" y="222"/>
                    <a:pt x="1118" y="104"/>
                    <a:pt x="1652" y="104"/>
                  </a:cubicBezTo>
                  <a:cubicBezTo>
                    <a:pt x="1741" y="104"/>
                    <a:pt x="1831" y="107"/>
                    <a:pt x="1920" y="114"/>
                  </a:cubicBezTo>
                  <a:cubicBezTo>
                    <a:pt x="1921" y="114"/>
                    <a:pt x="1922" y="114"/>
                    <a:pt x="1923" y="114"/>
                  </a:cubicBezTo>
                  <a:cubicBezTo>
                    <a:pt x="1987" y="114"/>
                    <a:pt x="1986" y="13"/>
                    <a:pt x="1920" y="10"/>
                  </a:cubicBezTo>
                  <a:cubicBezTo>
                    <a:pt x="1831" y="3"/>
                    <a:pt x="1741" y="0"/>
                    <a:pt x="1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398;p67">
              <a:extLst>
                <a:ext uri="{FF2B5EF4-FFF2-40B4-BE49-F238E27FC236}">
                  <a16:creationId xmlns:a16="http://schemas.microsoft.com/office/drawing/2014/main" id="{60B24A7F-B46A-4875-AC6E-E3E2D103B5F0}"/>
                </a:ext>
              </a:extLst>
            </p:cNvPr>
            <p:cNvSpPr/>
            <p:nvPr/>
          </p:nvSpPr>
          <p:spPr>
            <a:xfrm>
              <a:off x="6153276" y="2087995"/>
              <a:ext cx="26380" cy="14121"/>
            </a:xfrm>
            <a:custGeom>
              <a:avLst/>
              <a:gdLst/>
              <a:ahLst/>
              <a:cxnLst/>
              <a:rect l="l" t="t" r="r" b="b"/>
              <a:pathLst>
                <a:path w="652" h="349" extrusionOk="0">
                  <a:moveTo>
                    <a:pt x="61" y="1"/>
                  </a:moveTo>
                  <a:cubicBezTo>
                    <a:pt x="0" y="1"/>
                    <a:pt x="3" y="98"/>
                    <a:pt x="68" y="101"/>
                  </a:cubicBezTo>
                  <a:cubicBezTo>
                    <a:pt x="248" y="114"/>
                    <a:pt x="422" y="198"/>
                    <a:pt x="546" y="332"/>
                  </a:cubicBezTo>
                  <a:cubicBezTo>
                    <a:pt x="556" y="344"/>
                    <a:pt x="568" y="349"/>
                    <a:pt x="580" y="349"/>
                  </a:cubicBezTo>
                  <a:cubicBezTo>
                    <a:pt x="618" y="349"/>
                    <a:pt x="652" y="297"/>
                    <a:pt x="616" y="258"/>
                  </a:cubicBezTo>
                  <a:cubicBezTo>
                    <a:pt x="476" y="105"/>
                    <a:pt x="275" y="11"/>
                    <a:pt x="68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399;p67">
              <a:extLst>
                <a:ext uri="{FF2B5EF4-FFF2-40B4-BE49-F238E27FC236}">
                  <a16:creationId xmlns:a16="http://schemas.microsoft.com/office/drawing/2014/main" id="{BDEB1C23-AA61-4C96-BF24-6E0A97D3604D}"/>
                </a:ext>
              </a:extLst>
            </p:cNvPr>
            <p:cNvSpPr/>
            <p:nvPr/>
          </p:nvSpPr>
          <p:spPr>
            <a:xfrm>
              <a:off x="6682224" y="2092365"/>
              <a:ext cx="80556" cy="17883"/>
            </a:xfrm>
            <a:custGeom>
              <a:avLst/>
              <a:gdLst/>
              <a:ahLst/>
              <a:cxnLst/>
              <a:rect l="l" t="t" r="r" b="b"/>
              <a:pathLst>
                <a:path w="1991" h="442" extrusionOk="0">
                  <a:moveTo>
                    <a:pt x="373" y="1"/>
                  </a:moveTo>
                  <a:cubicBezTo>
                    <a:pt x="271" y="1"/>
                    <a:pt x="170" y="5"/>
                    <a:pt x="68" y="14"/>
                  </a:cubicBezTo>
                  <a:cubicBezTo>
                    <a:pt x="2" y="17"/>
                    <a:pt x="1" y="117"/>
                    <a:pt x="65" y="117"/>
                  </a:cubicBezTo>
                  <a:cubicBezTo>
                    <a:pt x="66" y="117"/>
                    <a:pt x="67" y="117"/>
                    <a:pt x="68" y="117"/>
                  </a:cubicBezTo>
                  <a:cubicBezTo>
                    <a:pt x="171" y="108"/>
                    <a:pt x="273" y="104"/>
                    <a:pt x="376" y="104"/>
                  </a:cubicBezTo>
                  <a:cubicBezTo>
                    <a:pt x="896" y="104"/>
                    <a:pt x="1413" y="217"/>
                    <a:pt x="1885" y="435"/>
                  </a:cubicBezTo>
                  <a:cubicBezTo>
                    <a:pt x="1893" y="439"/>
                    <a:pt x="1902" y="441"/>
                    <a:pt x="1909" y="441"/>
                  </a:cubicBezTo>
                  <a:cubicBezTo>
                    <a:pt x="1958" y="441"/>
                    <a:pt x="1991" y="371"/>
                    <a:pt x="1939" y="348"/>
                  </a:cubicBezTo>
                  <a:cubicBezTo>
                    <a:pt x="1446" y="120"/>
                    <a:pt x="91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00;p67">
              <a:extLst>
                <a:ext uri="{FF2B5EF4-FFF2-40B4-BE49-F238E27FC236}">
                  <a16:creationId xmlns:a16="http://schemas.microsoft.com/office/drawing/2014/main" id="{2787650A-ED8B-4651-87AC-311D86E7C83E}"/>
                </a:ext>
              </a:extLst>
            </p:cNvPr>
            <p:cNvSpPr/>
            <p:nvPr/>
          </p:nvSpPr>
          <p:spPr>
            <a:xfrm>
              <a:off x="6723940" y="2084597"/>
              <a:ext cx="25773" cy="14404"/>
            </a:xfrm>
            <a:custGeom>
              <a:avLst/>
              <a:gdLst/>
              <a:ahLst/>
              <a:cxnLst/>
              <a:rect l="l" t="t" r="r" b="b"/>
              <a:pathLst>
                <a:path w="637" h="356" extrusionOk="0">
                  <a:moveTo>
                    <a:pt x="588" y="0"/>
                  </a:moveTo>
                  <a:cubicBezTo>
                    <a:pt x="586" y="0"/>
                    <a:pt x="585" y="1"/>
                    <a:pt x="583" y="1"/>
                  </a:cubicBezTo>
                  <a:cubicBezTo>
                    <a:pt x="375" y="14"/>
                    <a:pt x="175" y="108"/>
                    <a:pt x="34" y="266"/>
                  </a:cubicBezTo>
                  <a:cubicBezTo>
                    <a:pt x="1" y="304"/>
                    <a:pt x="36" y="356"/>
                    <a:pt x="74" y="356"/>
                  </a:cubicBezTo>
                  <a:cubicBezTo>
                    <a:pt x="86" y="356"/>
                    <a:pt x="98" y="351"/>
                    <a:pt x="108" y="339"/>
                  </a:cubicBezTo>
                  <a:cubicBezTo>
                    <a:pt x="232" y="201"/>
                    <a:pt x="403" y="118"/>
                    <a:pt x="583" y="105"/>
                  </a:cubicBezTo>
                  <a:cubicBezTo>
                    <a:pt x="613" y="101"/>
                    <a:pt x="636" y="81"/>
                    <a:pt x="636" y="51"/>
                  </a:cubicBezTo>
                  <a:cubicBezTo>
                    <a:pt x="636" y="29"/>
                    <a:pt x="615" y="0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01;p67">
              <a:extLst>
                <a:ext uri="{FF2B5EF4-FFF2-40B4-BE49-F238E27FC236}">
                  <a16:creationId xmlns:a16="http://schemas.microsoft.com/office/drawing/2014/main" id="{19CECD22-D90A-426C-9003-14E6F67A7900}"/>
                </a:ext>
              </a:extLst>
            </p:cNvPr>
            <p:cNvSpPr/>
            <p:nvPr/>
          </p:nvSpPr>
          <p:spPr>
            <a:xfrm>
              <a:off x="6241077" y="2341929"/>
              <a:ext cx="210797" cy="397074"/>
            </a:xfrm>
            <a:custGeom>
              <a:avLst/>
              <a:gdLst/>
              <a:ahLst/>
              <a:cxnLst/>
              <a:rect l="l" t="t" r="r" b="b"/>
              <a:pathLst>
                <a:path w="5210" h="9814" extrusionOk="0">
                  <a:moveTo>
                    <a:pt x="1542" y="1"/>
                  </a:moveTo>
                  <a:cubicBezTo>
                    <a:pt x="670" y="1"/>
                    <a:pt x="0" y="1017"/>
                    <a:pt x="531" y="3533"/>
                  </a:cubicBezTo>
                  <a:cubicBezTo>
                    <a:pt x="531" y="3533"/>
                    <a:pt x="1153" y="4968"/>
                    <a:pt x="1839" y="6768"/>
                  </a:cubicBezTo>
                  <a:cubicBezTo>
                    <a:pt x="2241" y="7829"/>
                    <a:pt x="2973" y="8592"/>
                    <a:pt x="3515" y="9814"/>
                  </a:cubicBezTo>
                  <a:lnTo>
                    <a:pt x="5209" y="8696"/>
                  </a:lnTo>
                  <a:cubicBezTo>
                    <a:pt x="4760" y="7197"/>
                    <a:pt x="4082" y="4838"/>
                    <a:pt x="3793" y="2733"/>
                  </a:cubicBezTo>
                  <a:cubicBezTo>
                    <a:pt x="3567" y="1091"/>
                    <a:pt x="2446" y="1"/>
                    <a:pt x="1542" y="1"/>
                  </a:cubicBezTo>
                  <a:close/>
                </a:path>
              </a:pathLst>
            </a:custGeom>
            <a:solidFill>
              <a:srgbClr val="F7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02;p67">
              <a:extLst>
                <a:ext uri="{FF2B5EF4-FFF2-40B4-BE49-F238E27FC236}">
                  <a16:creationId xmlns:a16="http://schemas.microsoft.com/office/drawing/2014/main" id="{7B3F08ED-5D58-490B-83B9-A6D99AB864CE}"/>
                </a:ext>
              </a:extLst>
            </p:cNvPr>
            <p:cNvSpPr/>
            <p:nvPr/>
          </p:nvSpPr>
          <p:spPr>
            <a:xfrm>
              <a:off x="6386170" y="2371830"/>
              <a:ext cx="268816" cy="608559"/>
            </a:xfrm>
            <a:custGeom>
              <a:avLst/>
              <a:gdLst/>
              <a:ahLst/>
              <a:cxnLst/>
              <a:rect l="l" t="t" r="r" b="b"/>
              <a:pathLst>
                <a:path w="6644" h="15041" extrusionOk="0">
                  <a:moveTo>
                    <a:pt x="4731" y="1"/>
                  </a:moveTo>
                  <a:cubicBezTo>
                    <a:pt x="3942" y="1"/>
                    <a:pt x="3072" y="589"/>
                    <a:pt x="2560" y="2148"/>
                  </a:cubicBezTo>
                  <a:cubicBezTo>
                    <a:pt x="1854" y="4306"/>
                    <a:pt x="990" y="9787"/>
                    <a:pt x="0" y="12227"/>
                  </a:cubicBezTo>
                  <a:cubicBezTo>
                    <a:pt x="0" y="12227"/>
                    <a:pt x="90" y="13896"/>
                    <a:pt x="606" y="15041"/>
                  </a:cubicBezTo>
                  <a:cubicBezTo>
                    <a:pt x="606" y="15041"/>
                    <a:pt x="692" y="14312"/>
                    <a:pt x="880" y="13813"/>
                  </a:cubicBezTo>
                  <a:cubicBezTo>
                    <a:pt x="1067" y="13317"/>
                    <a:pt x="1218" y="12424"/>
                    <a:pt x="1556" y="11828"/>
                  </a:cubicBezTo>
                  <a:cubicBezTo>
                    <a:pt x="1894" y="11237"/>
                    <a:pt x="6093" y="4172"/>
                    <a:pt x="6445" y="2137"/>
                  </a:cubicBezTo>
                  <a:cubicBezTo>
                    <a:pt x="6643" y="991"/>
                    <a:pt x="5754" y="1"/>
                    <a:pt x="4731" y="1"/>
                  </a:cubicBezTo>
                  <a:close/>
                </a:path>
              </a:pathLst>
            </a:custGeom>
            <a:solidFill>
              <a:srgbClr val="F7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03;p67">
              <a:extLst>
                <a:ext uri="{FF2B5EF4-FFF2-40B4-BE49-F238E27FC236}">
                  <a16:creationId xmlns:a16="http://schemas.microsoft.com/office/drawing/2014/main" id="{3CBA2C49-1B0E-4064-BA97-4F4E383A8868}"/>
                </a:ext>
              </a:extLst>
            </p:cNvPr>
            <p:cNvSpPr/>
            <p:nvPr/>
          </p:nvSpPr>
          <p:spPr>
            <a:xfrm>
              <a:off x="6386170" y="2613625"/>
              <a:ext cx="167383" cy="408080"/>
            </a:xfrm>
            <a:custGeom>
              <a:avLst/>
              <a:gdLst/>
              <a:ahLst/>
              <a:cxnLst/>
              <a:rect l="l" t="t" r="r" b="b"/>
              <a:pathLst>
                <a:path w="4137" h="10086" extrusionOk="0">
                  <a:moveTo>
                    <a:pt x="1673" y="0"/>
                  </a:moveTo>
                  <a:cubicBezTo>
                    <a:pt x="1185" y="2201"/>
                    <a:pt x="565" y="4808"/>
                    <a:pt x="0" y="6251"/>
                  </a:cubicBezTo>
                  <a:cubicBezTo>
                    <a:pt x="0" y="6251"/>
                    <a:pt x="57" y="8850"/>
                    <a:pt x="716" y="10086"/>
                  </a:cubicBezTo>
                  <a:cubicBezTo>
                    <a:pt x="716" y="10086"/>
                    <a:pt x="1395" y="7395"/>
                    <a:pt x="1586" y="6896"/>
                  </a:cubicBezTo>
                  <a:cubicBezTo>
                    <a:pt x="1773" y="6398"/>
                    <a:pt x="2978" y="3470"/>
                    <a:pt x="4136" y="1325"/>
                  </a:cubicBezTo>
                  <a:cubicBezTo>
                    <a:pt x="4102" y="1312"/>
                    <a:pt x="4073" y="1301"/>
                    <a:pt x="4042" y="1288"/>
                  </a:cubicBezTo>
                  <a:cubicBezTo>
                    <a:pt x="3055" y="913"/>
                    <a:pt x="1977" y="207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04;p67">
              <a:extLst>
                <a:ext uri="{FF2B5EF4-FFF2-40B4-BE49-F238E27FC236}">
                  <a16:creationId xmlns:a16="http://schemas.microsoft.com/office/drawing/2014/main" id="{55E65D82-31FD-4263-A4AF-F6C00F2FC440}"/>
                </a:ext>
              </a:extLst>
            </p:cNvPr>
            <p:cNvSpPr/>
            <p:nvPr/>
          </p:nvSpPr>
          <p:spPr>
            <a:xfrm>
              <a:off x="6313866" y="2571748"/>
              <a:ext cx="206912" cy="426529"/>
            </a:xfrm>
            <a:custGeom>
              <a:avLst/>
              <a:gdLst/>
              <a:ahLst/>
              <a:cxnLst/>
              <a:rect l="l" t="t" r="r" b="b"/>
              <a:pathLst>
                <a:path w="5114" h="10542" extrusionOk="0">
                  <a:moveTo>
                    <a:pt x="2670" y="1"/>
                  </a:moveTo>
                  <a:cubicBezTo>
                    <a:pt x="1643" y="630"/>
                    <a:pt x="529" y="891"/>
                    <a:pt x="0" y="988"/>
                  </a:cubicBezTo>
                  <a:cubicBezTo>
                    <a:pt x="616" y="2617"/>
                    <a:pt x="1673" y="4492"/>
                    <a:pt x="2637" y="6302"/>
                  </a:cubicBezTo>
                  <a:cubicBezTo>
                    <a:pt x="3089" y="7148"/>
                    <a:pt x="3396" y="8112"/>
                    <a:pt x="3849" y="8795"/>
                  </a:cubicBezTo>
                  <a:cubicBezTo>
                    <a:pt x="4059" y="9113"/>
                    <a:pt x="4902" y="10281"/>
                    <a:pt x="5114" y="10542"/>
                  </a:cubicBezTo>
                  <a:lnTo>
                    <a:pt x="4233" y="5462"/>
                  </a:lnTo>
                  <a:cubicBezTo>
                    <a:pt x="4233" y="5462"/>
                    <a:pt x="3172" y="2748"/>
                    <a:pt x="2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05;p67">
              <a:extLst>
                <a:ext uri="{FF2B5EF4-FFF2-40B4-BE49-F238E27FC236}">
                  <a16:creationId xmlns:a16="http://schemas.microsoft.com/office/drawing/2014/main" id="{45360B67-26A7-4910-95A4-80D431125020}"/>
                </a:ext>
              </a:extLst>
            </p:cNvPr>
            <p:cNvSpPr/>
            <p:nvPr/>
          </p:nvSpPr>
          <p:spPr>
            <a:xfrm>
              <a:off x="6346559" y="2603348"/>
              <a:ext cx="22900" cy="48754"/>
            </a:xfrm>
            <a:custGeom>
              <a:avLst/>
              <a:gdLst/>
              <a:ahLst/>
              <a:cxnLst/>
              <a:rect l="l" t="t" r="r" b="b"/>
              <a:pathLst>
                <a:path w="566" h="1205" extrusionOk="0">
                  <a:moveTo>
                    <a:pt x="63" y="0"/>
                  </a:moveTo>
                  <a:cubicBezTo>
                    <a:pt x="31" y="0"/>
                    <a:pt x="0" y="25"/>
                    <a:pt x="12" y="63"/>
                  </a:cubicBezTo>
                  <a:cubicBezTo>
                    <a:pt x="133" y="441"/>
                    <a:pt x="296" y="812"/>
                    <a:pt x="457" y="1178"/>
                  </a:cubicBezTo>
                  <a:cubicBezTo>
                    <a:pt x="465" y="1196"/>
                    <a:pt x="480" y="1204"/>
                    <a:pt x="495" y="1204"/>
                  </a:cubicBezTo>
                  <a:cubicBezTo>
                    <a:pt x="528" y="1204"/>
                    <a:pt x="566" y="1166"/>
                    <a:pt x="547" y="1124"/>
                  </a:cubicBezTo>
                  <a:cubicBezTo>
                    <a:pt x="390" y="769"/>
                    <a:pt x="230" y="408"/>
                    <a:pt x="113" y="37"/>
                  </a:cubicBezTo>
                  <a:cubicBezTo>
                    <a:pt x="104" y="11"/>
                    <a:pt x="84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06;p67">
              <a:extLst>
                <a:ext uri="{FF2B5EF4-FFF2-40B4-BE49-F238E27FC236}">
                  <a16:creationId xmlns:a16="http://schemas.microsoft.com/office/drawing/2014/main" id="{CE74CD76-1B66-47D7-AFA1-3D2C5C3F11ED}"/>
                </a:ext>
              </a:extLst>
            </p:cNvPr>
            <p:cNvSpPr/>
            <p:nvPr/>
          </p:nvSpPr>
          <p:spPr>
            <a:xfrm>
              <a:off x="6384835" y="2588863"/>
              <a:ext cx="18976" cy="50494"/>
            </a:xfrm>
            <a:custGeom>
              <a:avLst/>
              <a:gdLst/>
              <a:ahLst/>
              <a:cxnLst/>
              <a:rect l="l" t="t" r="r" b="b"/>
              <a:pathLst>
                <a:path w="469" h="1248" extrusionOk="0">
                  <a:moveTo>
                    <a:pt x="64" y="0"/>
                  </a:moveTo>
                  <a:cubicBezTo>
                    <a:pt x="32" y="0"/>
                    <a:pt x="1" y="25"/>
                    <a:pt x="13" y="63"/>
                  </a:cubicBezTo>
                  <a:cubicBezTo>
                    <a:pt x="130" y="444"/>
                    <a:pt x="240" y="829"/>
                    <a:pt x="358" y="1211"/>
                  </a:cubicBezTo>
                  <a:cubicBezTo>
                    <a:pt x="364" y="1236"/>
                    <a:pt x="384" y="1247"/>
                    <a:pt x="405" y="1247"/>
                  </a:cubicBezTo>
                  <a:cubicBezTo>
                    <a:pt x="436" y="1247"/>
                    <a:pt x="468" y="1222"/>
                    <a:pt x="458" y="1184"/>
                  </a:cubicBezTo>
                  <a:cubicBezTo>
                    <a:pt x="341" y="803"/>
                    <a:pt x="227" y="418"/>
                    <a:pt x="113" y="36"/>
                  </a:cubicBezTo>
                  <a:cubicBezTo>
                    <a:pt x="105" y="11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07;p67">
              <a:extLst>
                <a:ext uri="{FF2B5EF4-FFF2-40B4-BE49-F238E27FC236}">
                  <a16:creationId xmlns:a16="http://schemas.microsoft.com/office/drawing/2014/main" id="{FF19B1A8-E2A3-455A-A26A-B61F434D63D7}"/>
                </a:ext>
              </a:extLst>
            </p:cNvPr>
            <p:cNvSpPr/>
            <p:nvPr/>
          </p:nvSpPr>
          <p:spPr>
            <a:xfrm>
              <a:off x="6474456" y="2637376"/>
              <a:ext cx="17398" cy="43656"/>
            </a:xfrm>
            <a:custGeom>
              <a:avLst/>
              <a:gdLst/>
              <a:ahLst/>
              <a:cxnLst/>
              <a:rect l="l" t="t" r="r" b="b"/>
              <a:pathLst>
                <a:path w="430" h="1079" extrusionOk="0">
                  <a:moveTo>
                    <a:pt x="365" y="0"/>
                  </a:moveTo>
                  <a:cubicBezTo>
                    <a:pt x="345" y="0"/>
                    <a:pt x="325" y="11"/>
                    <a:pt x="317" y="36"/>
                  </a:cubicBezTo>
                  <a:cubicBezTo>
                    <a:pt x="227" y="323"/>
                    <a:pt x="141" y="607"/>
                    <a:pt x="50" y="892"/>
                  </a:cubicBezTo>
                  <a:cubicBezTo>
                    <a:pt x="36" y="932"/>
                    <a:pt x="27" y="975"/>
                    <a:pt x="13" y="1015"/>
                  </a:cubicBezTo>
                  <a:cubicBezTo>
                    <a:pt x="1" y="1054"/>
                    <a:pt x="32" y="1079"/>
                    <a:pt x="64" y="1079"/>
                  </a:cubicBezTo>
                  <a:cubicBezTo>
                    <a:pt x="85" y="1079"/>
                    <a:pt x="105" y="1068"/>
                    <a:pt x="113" y="1043"/>
                  </a:cubicBezTo>
                  <a:cubicBezTo>
                    <a:pt x="201" y="758"/>
                    <a:pt x="291" y="473"/>
                    <a:pt x="378" y="186"/>
                  </a:cubicBezTo>
                  <a:cubicBezTo>
                    <a:pt x="391" y="146"/>
                    <a:pt x="405" y="105"/>
                    <a:pt x="418" y="65"/>
                  </a:cubicBezTo>
                  <a:cubicBezTo>
                    <a:pt x="430" y="26"/>
                    <a:pt x="397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08;p67">
              <a:extLst>
                <a:ext uri="{FF2B5EF4-FFF2-40B4-BE49-F238E27FC236}">
                  <a16:creationId xmlns:a16="http://schemas.microsoft.com/office/drawing/2014/main" id="{57FBE079-3AB8-446E-82A2-451A945DB1C6}"/>
                </a:ext>
              </a:extLst>
            </p:cNvPr>
            <p:cNvSpPr/>
            <p:nvPr/>
          </p:nvSpPr>
          <p:spPr>
            <a:xfrm>
              <a:off x="6504195" y="2655422"/>
              <a:ext cx="23507" cy="39853"/>
            </a:xfrm>
            <a:custGeom>
              <a:avLst/>
              <a:gdLst/>
              <a:ahLst/>
              <a:cxnLst/>
              <a:rect l="l" t="t" r="r" b="b"/>
              <a:pathLst>
                <a:path w="581" h="985" extrusionOk="0">
                  <a:moveTo>
                    <a:pt x="511" y="0"/>
                  </a:moveTo>
                  <a:cubicBezTo>
                    <a:pt x="495" y="0"/>
                    <a:pt x="479" y="8"/>
                    <a:pt x="470" y="27"/>
                  </a:cubicBezTo>
                  <a:cubicBezTo>
                    <a:pt x="339" y="282"/>
                    <a:pt x="209" y="540"/>
                    <a:pt x="78" y="797"/>
                  </a:cubicBezTo>
                  <a:cubicBezTo>
                    <a:pt x="58" y="834"/>
                    <a:pt x="41" y="871"/>
                    <a:pt x="21" y="907"/>
                  </a:cubicBezTo>
                  <a:cubicBezTo>
                    <a:pt x="0" y="947"/>
                    <a:pt x="37" y="985"/>
                    <a:pt x="71" y="985"/>
                  </a:cubicBezTo>
                  <a:cubicBezTo>
                    <a:pt x="87" y="985"/>
                    <a:pt x="102" y="977"/>
                    <a:pt x="112" y="958"/>
                  </a:cubicBezTo>
                  <a:cubicBezTo>
                    <a:pt x="242" y="700"/>
                    <a:pt x="373" y="442"/>
                    <a:pt x="503" y="185"/>
                  </a:cubicBezTo>
                  <a:cubicBezTo>
                    <a:pt x="523" y="152"/>
                    <a:pt x="540" y="115"/>
                    <a:pt x="560" y="78"/>
                  </a:cubicBezTo>
                  <a:cubicBezTo>
                    <a:pt x="581" y="37"/>
                    <a:pt x="54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09;p67">
              <a:extLst>
                <a:ext uri="{FF2B5EF4-FFF2-40B4-BE49-F238E27FC236}">
                  <a16:creationId xmlns:a16="http://schemas.microsoft.com/office/drawing/2014/main" id="{C665F8F2-9221-4B06-AE3D-4D262A0A64D9}"/>
                </a:ext>
              </a:extLst>
            </p:cNvPr>
            <p:cNvSpPr/>
            <p:nvPr/>
          </p:nvSpPr>
          <p:spPr>
            <a:xfrm>
              <a:off x="6184836" y="1872054"/>
              <a:ext cx="521691" cy="308184"/>
            </a:xfrm>
            <a:custGeom>
              <a:avLst/>
              <a:gdLst/>
              <a:ahLst/>
              <a:cxnLst/>
              <a:rect l="l" t="t" r="r" b="b"/>
              <a:pathLst>
                <a:path w="12894" h="7617" extrusionOk="0">
                  <a:moveTo>
                    <a:pt x="12328" y="1"/>
                  </a:moveTo>
                  <a:lnTo>
                    <a:pt x="562" y="67"/>
                  </a:lnTo>
                  <a:cubicBezTo>
                    <a:pt x="244" y="67"/>
                    <a:pt x="0" y="345"/>
                    <a:pt x="34" y="660"/>
                  </a:cubicBezTo>
                  <a:lnTo>
                    <a:pt x="810" y="7616"/>
                  </a:lnTo>
                  <a:lnTo>
                    <a:pt x="12230" y="7553"/>
                  </a:lnTo>
                  <a:lnTo>
                    <a:pt x="12863" y="583"/>
                  </a:lnTo>
                  <a:cubicBezTo>
                    <a:pt x="12893" y="268"/>
                    <a:pt x="12642" y="1"/>
                    <a:pt x="12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10;p67">
              <a:extLst>
                <a:ext uri="{FF2B5EF4-FFF2-40B4-BE49-F238E27FC236}">
                  <a16:creationId xmlns:a16="http://schemas.microsoft.com/office/drawing/2014/main" id="{E391B153-A059-4205-975F-010FC451D933}"/>
                </a:ext>
              </a:extLst>
            </p:cNvPr>
            <p:cNvSpPr/>
            <p:nvPr/>
          </p:nvSpPr>
          <p:spPr>
            <a:xfrm>
              <a:off x="6215829" y="2176686"/>
              <a:ext cx="466180" cy="41997"/>
            </a:xfrm>
            <a:custGeom>
              <a:avLst/>
              <a:gdLst/>
              <a:ahLst/>
              <a:cxnLst/>
              <a:rect l="l" t="t" r="r" b="b"/>
              <a:pathLst>
                <a:path w="11522" h="1038" extrusionOk="0">
                  <a:moveTo>
                    <a:pt x="0" y="1"/>
                  </a:moveTo>
                  <a:lnTo>
                    <a:pt x="71" y="1038"/>
                  </a:lnTo>
                  <a:lnTo>
                    <a:pt x="11461" y="974"/>
                  </a:lnTo>
                  <a:lnTo>
                    <a:pt x="115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11;p67">
              <a:extLst>
                <a:ext uri="{FF2B5EF4-FFF2-40B4-BE49-F238E27FC236}">
                  <a16:creationId xmlns:a16="http://schemas.microsoft.com/office/drawing/2014/main" id="{F9D15E77-CF03-4EAE-A5DC-97046978E2AE}"/>
                </a:ext>
              </a:extLst>
            </p:cNvPr>
            <p:cNvSpPr/>
            <p:nvPr/>
          </p:nvSpPr>
          <p:spPr>
            <a:xfrm>
              <a:off x="6858149" y="1913203"/>
              <a:ext cx="57817" cy="38518"/>
            </a:xfrm>
            <a:custGeom>
              <a:avLst/>
              <a:gdLst/>
              <a:ahLst/>
              <a:cxnLst/>
              <a:rect l="l" t="t" r="r" b="b"/>
              <a:pathLst>
                <a:path w="1429" h="952" extrusionOk="0">
                  <a:moveTo>
                    <a:pt x="708" y="0"/>
                  </a:moveTo>
                  <a:cubicBezTo>
                    <a:pt x="658" y="0"/>
                    <a:pt x="625" y="56"/>
                    <a:pt x="606" y="105"/>
                  </a:cubicBezTo>
                  <a:cubicBezTo>
                    <a:pt x="556" y="218"/>
                    <a:pt x="508" y="332"/>
                    <a:pt x="462" y="446"/>
                  </a:cubicBezTo>
                  <a:cubicBezTo>
                    <a:pt x="455" y="332"/>
                    <a:pt x="408" y="221"/>
                    <a:pt x="328" y="138"/>
                  </a:cubicBezTo>
                  <a:cubicBezTo>
                    <a:pt x="295" y="105"/>
                    <a:pt x="255" y="76"/>
                    <a:pt x="209" y="76"/>
                  </a:cubicBezTo>
                  <a:cubicBezTo>
                    <a:pt x="203" y="76"/>
                    <a:pt x="197" y="76"/>
                    <a:pt x="190" y="77"/>
                  </a:cubicBezTo>
                  <a:cubicBezTo>
                    <a:pt x="134" y="91"/>
                    <a:pt x="100" y="155"/>
                    <a:pt x="84" y="212"/>
                  </a:cubicBezTo>
                  <a:cubicBezTo>
                    <a:pt x="0" y="546"/>
                    <a:pt x="268" y="921"/>
                    <a:pt x="612" y="951"/>
                  </a:cubicBezTo>
                  <a:lnTo>
                    <a:pt x="636" y="794"/>
                  </a:lnTo>
                  <a:cubicBezTo>
                    <a:pt x="689" y="806"/>
                    <a:pt x="736" y="813"/>
                    <a:pt x="778" y="813"/>
                  </a:cubicBezTo>
                  <a:cubicBezTo>
                    <a:pt x="868" y="813"/>
                    <a:pt x="939" y="781"/>
                    <a:pt x="1021" y="697"/>
                  </a:cubicBezTo>
                  <a:cubicBezTo>
                    <a:pt x="1141" y="573"/>
                    <a:pt x="1429" y="312"/>
                    <a:pt x="1242" y="178"/>
                  </a:cubicBezTo>
                  <a:cubicBezTo>
                    <a:pt x="1210" y="156"/>
                    <a:pt x="1181" y="146"/>
                    <a:pt x="1153" y="146"/>
                  </a:cubicBezTo>
                  <a:cubicBezTo>
                    <a:pt x="1013" y="146"/>
                    <a:pt x="908" y="385"/>
                    <a:pt x="780" y="466"/>
                  </a:cubicBezTo>
                  <a:cubicBezTo>
                    <a:pt x="806" y="355"/>
                    <a:pt x="810" y="238"/>
                    <a:pt x="797" y="125"/>
                  </a:cubicBezTo>
                  <a:cubicBezTo>
                    <a:pt x="790" y="71"/>
                    <a:pt x="766" y="8"/>
                    <a:pt x="712" y="0"/>
                  </a:cubicBezTo>
                  <a:cubicBezTo>
                    <a:pt x="711" y="0"/>
                    <a:pt x="71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12;p67">
              <a:extLst>
                <a:ext uri="{FF2B5EF4-FFF2-40B4-BE49-F238E27FC236}">
                  <a16:creationId xmlns:a16="http://schemas.microsoft.com/office/drawing/2014/main" id="{7C8B2612-7676-4A83-B7F7-5747226633D7}"/>
                </a:ext>
              </a:extLst>
            </p:cNvPr>
            <p:cNvSpPr/>
            <p:nvPr/>
          </p:nvSpPr>
          <p:spPr>
            <a:xfrm>
              <a:off x="6801261" y="1942012"/>
              <a:ext cx="130686" cy="231067"/>
            </a:xfrm>
            <a:custGeom>
              <a:avLst/>
              <a:gdLst/>
              <a:ahLst/>
              <a:cxnLst/>
              <a:rect l="l" t="t" r="r" b="b"/>
              <a:pathLst>
                <a:path w="3230" h="5711" extrusionOk="0">
                  <a:moveTo>
                    <a:pt x="1974" y="1"/>
                  </a:moveTo>
                  <a:cubicBezTo>
                    <a:pt x="1655" y="1"/>
                    <a:pt x="1326" y="120"/>
                    <a:pt x="1078" y="323"/>
                  </a:cubicBezTo>
                  <a:cubicBezTo>
                    <a:pt x="637" y="681"/>
                    <a:pt x="409" y="1240"/>
                    <a:pt x="279" y="1792"/>
                  </a:cubicBezTo>
                  <a:cubicBezTo>
                    <a:pt x="1" y="2990"/>
                    <a:pt x="319" y="4499"/>
                    <a:pt x="1095" y="5452"/>
                  </a:cubicBezTo>
                  <a:cubicBezTo>
                    <a:pt x="1232" y="5620"/>
                    <a:pt x="1225" y="5623"/>
                    <a:pt x="1433" y="5687"/>
                  </a:cubicBezTo>
                  <a:cubicBezTo>
                    <a:pt x="1486" y="5703"/>
                    <a:pt x="1542" y="5711"/>
                    <a:pt x="1598" y="5711"/>
                  </a:cubicBezTo>
                  <a:cubicBezTo>
                    <a:pt x="1762" y="5711"/>
                    <a:pt x="1926" y="5641"/>
                    <a:pt x="2008" y="5500"/>
                  </a:cubicBezTo>
                  <a:lnTo>
                    <a:pt x="2293" y="5014"/>
                  </a:lnTo>
                  <a:cubicBezTo>
                    <a:pt x="2778" y="3991"/>
                    <a:pt x="3153" y="2996"/>
                    <a:pt x="3203" y="1862"/>
                  </a:cubicBezTo>
                  <a:cubicBezTo>
                    <a:pt x="3230" y="1316"/>
                    <a:pt x="3069" y="570"/>
                    <a:pt x="2644" y="226"/>
                  </a:cubicBezTo>
                  <a:cubicBezTo>
                    <a:pt x="2454" y="70"/>
                    <a:pt x="2217" y="1"/>
                    <a:pt x="1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13;p67">
              <a:extLst>
                <a:ext uri="{FF2B5EF4-FFF2-40B4-BE49-F238E27FC236}">
                  <a16:creationId xmlns:a16="http://schemas.microsoft.com/office/drawing/2014/main" id="{8E4690E1-7C88-4072-A8D7-0390DC1FEEE3}"/>
                </a:ext>
              </a:extLst>
            </p:cNvPr>
            <p:cNvSpPr/>
            <p:nvPr/>
          </p:nvSpPr>
          <p:spPr>
            <a:xfrm>
              <a:off x="6837959" y="1942538"/>
              <a:ext cx="38923" cy="202462"/>
            </a:xfrm>
            <a:custGeom>
              <a:avLst/>
              <a:gdLst/>
              <a:ahLst/>
              <a:cxnLst/>
              <a:rect l="l" t="t" r="r" b="b"/>
              <a:pathLst>
                <a:path w="962" h="5004" extrusionOk="0">
                  <a:moveTo>
                    <a:pt x="898" y="0"/>
                  </a:moveTo>
                  <a:cubicBezTo>
                    <a:pt x="889" y="0"/>
                    <a:pt x="879" y="4"/>
                    <a:pt x="870" y="12"/>
                  </a:cubicBezTo>
                  <a:cubicBezTo>
                    <a:pt x="657" y="206"/>
                    <a:pt x="509" y="464"/>
                    <a:pt x="396" y="728"/>
                  </a:cubicBezTo>
                  <a:cubicBezTo>
                    <a:pt x="268" y="1029"/>
                    <a:pt x="184" y="1347"/>
                    <a:pt x="124" y="1669"/>
                  </a:cubicBezTo>
                  <a:cubicBezTo>
                    <a:pt x="4" y="2341"/>
                    <a:pt x="0" y="3044"/>
                    <a:pt x="114" y="3717"/>
                  </a:cubicBezTo>
                  <a:cubicBezTo>
                    <a:pt x="188" y="4145"/>
                    <a:pt x="315" y="4563"/>
                    <a:pt x="456" y="4974"/>
                  </a:cubicBezTo>
                  <a:cubicBezTo>
                    <a:pt x="462" y="4994"/>
                    <a:pt x="479" y="5003"/>
                    <a:pt x="496" y="5003"/>
                  </a:cubicBezTo>
                  <a:cubicBezTo>
                    <a:pt x="521" y="5003"/>
                    <a:pt x="546" y="4983"/>
                    <a:pt x="536" y="4951"/>
                  </a:cubicBezTo>
                  <a:cubicBezTo>
                    <a:pt x="416" y="4593"/>
                    <a:pt x="302" y="4231"/>
                    <a:pt x="228" y="3860"/>
                  </a:cubicBezTo>
                  <a:cubicBezTo>
                    <a:pt x="155" y="3496"/>
                    <a:pt x="124" y="3130"/>
                    <a:pt x="121" y="2759"/>
                  </a:cubicBezTo>
                  <a:cubicBezTo>
                    <a:pt x="114" y="2130"/>
                    <a:pt x="201" y="1488"/>
                    <a:pt x="422" y="895"/>
                  </a:cubicBezTo>
                  <a:cubicBezTo>
                    <a:pt x="533" y="594"/>
                    <a:pt x="686" y="290"/>
                    <a:pt x="930" y="72"/>
                  </a:cubicBezTo>
                  <a:cubicBezTo>
                    <a:pt x="962" y="43"/>
                    <a:pt x="932" y="0"/>
                    <a:pt x="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14;p67">
              <a:extLst>
                <a:ext uri="{FF2B5EF4-FFF2-40B4-BE49-F238E27FC236}">
                  <a16:creationId xmlns:a16="http://schemas.microsoft.com/office/drawing/2014/main" id="{CD37ABE7-0187-4BEC-82E6-F71B40CDAC7C}"/>
                </a:ext>
              </a:extLst>
            </p:cNvPr>
            <p:cNvSpPr/>
            <p:nvPr/>
          </p:nvSpPr>
          <p:spPr>
            <a:xfrm>
              <a:off x="6876761" y="1942659"/>
              <a:ext cx="29212" cy="189474"/>
            </a:xfrm>
            <a:custGeom>
              <a:avLst/>
              <a:gdLst/>
              <a:ahLst/>
              <a:cxnLst/>
              <a:rect l="l" t="t" r="r" b="b"/>
              <a:pathLst>
                <a:path w="722" h="4683" extrusionOk="0">
                  <a:moveTo>
                    <a:pt x="352" y="0"/>
                  </a:moveTo>
                  <a:cubicBezTo>
                    <a:pt x="326" y="0"/>
                    <a:pt x="299" y="20"/>
                    <a:pt x="309" y="52"/>
                  </a:cubicBezTo>
                  <a:cubicBezTo>
                    <a:pt x="538" y="671"/>
                    <a:pt x="581" y="1357"/>
                    <a:pt x="544" y="2013"/>
                  </a:cubicBezTo>
                  <a:cubicBezTo>
                    <a:pt x="504" y="2642"/>
                    <a:pt x="383" y="3275"/>
                    <a:pt x="226" y="3884"/>
                  </a:cubicBezTo>
                  <a:cubicBezTo>
                    <a:pt x="159" y="4135"/>
                    <a:pt x="85" y="4382"/>
                    <a:pt x="8" y="4630"/>
                  </a:cubicBezTo>
                  <a:cubicBezTo>
                    <a:pt x="1" y="4662"/>
                    <a:pt x="26" y="4682"/>
                    <a:pt x="52" y="4682"/>
                  </a:cubicBezTo>
                  <a:cubicBezTo>
                    <a:pt x="69" y="4682"/>
                    <a:pt x="85" y="4673"/>
                    <a:pt x="92" y="4653"/>
                  </a:cubicBezTo>
                  <a:cubicBezTo>
                    <a:pt x="437" y="3509"/>
                    <a:pt x="721" y="2314"/>
                    <a:pt x="618" y="1113"/>
                  </a:cubicBezTo>
                  <a:cubicBezTo>
                    <a:pt x="587" y="745"/>
                    <a:pt x="521" y="377"/>
                    <a:pt x="393" y="29"/>
                  </a:cubicBezTo>
                  <a:cubicBezTo>
                    <a:pt x="387" y="9"/>
                    <a:pt x="369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15;p67">
              <a:extLst>
                <a:ext uri="{FF2B5EF4-FFF2-40B4-BE49-F238E27FC236}">
                  <a16:creationId xmlns:a16="http://schemas.microsoft.com/office/drawing/2014/main" id="{4FC5C28F-6BC8-42DC-AA1C-9C9D4603ECF3}"/>
                </a:ext>
              </a:extLst>
            </p:cNvPr>
            <p:cNvSpPr/>
            <p:nvPr/>
          </p:nvSpPr>
          <p:spPr>
            <a:xfrm>
              <a:off x="6806966" y="2132260"/>
              <a:ext cx="122149" cy="84683"/>
            </a:xfrm>
            <a:custGeom>
              <a:avLst/>
              <a:gdLst/>
              <a:ahLst/>
              <a:cxnLst/>
              <a:rect l="l" t="t" r="r" b="b"/>
              <a:pathLst>
                <a:path w="3019" h="2093" extrusionOk="0">
                  <a:moveTo>
                    <a:pt x="3018" y="1"/>
                  </a:moveTo>
                  <a:lnTo>
                    <a:pt x="0" y="47"/>
                  </a:lnTo>
                  <a:lnTo>
                    <a:pt x="311" y="2092"/>
                  </a:lnTo>
                  <a:lnTo>
                    <a:pt x="2530" y="2092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16;p67">
              <a:extLst>
                <a:ext uri="{FF2B5EF4-FFF2-40B4-BE49-F238E27FC236}">
                  <a16:creationId xmlns:a16="http://schemas.microsoft.com/office/drawing/2014/main" id="{4C654853-A9D6-4712-8B77-06A84951CE16}"/>
                </a:ext>
              </a:extLst>
            </p:cNvPr>
            <p:cNvSpPr/>
            <p:nvPr/>
          </p:nvSpPr>
          <p:spPr>
            <a:xfrm>
              <a:off x="6788839" y="2107214"/>
              <a:ext cx="154881" cy="41229"/>
            </a:xfrm>
            <a:custGeom>
              <a:avLst/>
              <a:gdLst/>
              <a:ahLst/>
              <a:cxnLst/>
              <a:rect l="l" t="t" r="r" b="b"/>
              <a:pathLst>
                <a:path w="3828" h="1019" extrusionOk="0">
                  <a:moveTo>
                    <a:pt x="96" y="1"/>
                  </a:moveTo>
                  <a:cubicBezTo>
                    <a:pt x="40" y="1"/>
                    <a:pt x="0" y="54"/>
                    <a:pt x="16" y="108"/>
                  </a:cubicBezTo>
                  <a:lnTo>
                    <a:pt x="234" y="847"/>
                  </a:lnTo>
                  <a:cubicBezTo>
                    <a:pt x="244" y="884"/>
                    <a:pt x="274" y="907"/>
                    <a:pt x="311" y="907"/>
                  </a:cubicBezTo>
                  <a:lnTo>
                    <a:pt x="3506" y="1018"/>
                  </a:lnTo>
                  <a:cubicBezTo>
                    <a:pt x="3547" y="1018"/>
                    <a:pt x="3580" y="992"/>
                    <a:pt x="3590" y="955"/>
                  </a:cubicBezTo>
                  <a:lnTo>
                    <a:pt x="3815" y="104"/>
                  </a:lnTo>
                  <a:cubicBezTo>
                    <a:pt x="3828" y="51"/>
                    <a:pt x="3788" y="1"/>
                    <a:pt x="3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17;p67">
              <a:extLst>
                <a:ext uri="{FF2B5EF4-FFF2-40B4-BE49-F238E27FC236}">
                  <a16:creationId xmlns:a16="http://schemas.microsoft.com/office/drawing/2014/main" id="{D9EA1BFE-311C-452E-9F97-02D32D263EF5}"/>
                </a:ext>
              </a:extLst>
            </p:cNvPr>
            <p:cNvSpPr/>
            <p:nvPr/>
          </p:nvSpPr>
          <p:spPr>
            <a:xfrm>
              <a:off x="6807775" y="2144317"/>
              <a:ext cx="850" cy="202"/>
            </a:xfrm>
            <a:custGeom>
              <a:avLst/>
              <a:gdLst/>
              <a:ahLst/>
              <a:cxnLst/>
              <a:rect l="l" t="t" r="r" b="b"/>
              <a:pathLst>
                <a:path w="21" h="5" extrusionOk="0">
                  <a:moveTo>
                    <a:pt x="0" y="1"/>
                  </a:moveTo>
                  <a:lnTo>
                    <a:pt x="20" y="4"/>
                  </a:lnTo>
                  <a:lnTo>
                    <a:pt x="20" y="4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C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418;p67">
              <a:extLst>
                <a:ext uri="{FF2B5EF4-FFF2-40B4-BE49-F238E27FC236}">
                  <a16:creationId xmlns:a16="http://schemas.microsoft.com/office/drawing/2014/main" id="{B3DFCCFA-F5D1-4697-97A4-E04B78501757}"/>
                </a:ext>
              </a:extLst>
            </p:cNvPr>
            <p:cNvSpPr/>
            <p:nvPr/>
          </p:nvSpPr>
          <p:spPr>
            <a:xfrm>
              <a:off x="6920014" y="2169889"/>
              <a:ext cx="283" cy="1416"/>
            </a:xfrm>
            <a:custGeom>
              <a:avLst/>
              <a:gdLst/>
              <a:ahLst/>
              <a:cxnLst/>
              <a:rect l="l" t="t" r="r" b="b"/>
              <a:pathLst>
                <a:path w="7" h="35" extrusionOk="0">
                  <a:moveTo>
                    <a:pt x="7" y="1"/>
                  </a:move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419;p67">
              <a:extLst>
                <a:ext uri="{FF2B5EF4-FFF2-40B4-BE49-F238E27FC236}">
                  <a16:creationId xmlns:a16="http://schemas.microsoft.com/office/drawing/2014/main" id="{AA7CE997-C63D-46F3-AF36-3CADE1809328}"/>
                </a:ext>
              </a:extLst>
            </p:cNvPr>
            <p:cNvSpPr/>
            <p:nvPr/>
          </p:nvSpPr>
          <p:spPr>
            <a:xfrm>
              <a:off x="6808463" y="2144317"/>
              <a:ext cx="115068" cy="26987"/>
            </a:xfrm>
            <a:custGeom>
              <a:avLst/>
              <a:gdLst/>
              <a:ahLst/>
              <a:cxnLst/>
              <a:rect l="l" t="t" r="r" b="b"/>
              <a:pathLst>
                <a:path w="2844" h="667" extrusionOk="0">
                  <a:moveTo>
                    <a:pt x="0" y="1"/>
                  </a:moveTo>
                  <a:lnTo>
                    <a:pt x="3" y="4"/>
                  </a:lnTo>
                  <a:lnTo>
                    <a:pt x="2757" y="667"/>
                  </a:lnTo>
                  <a:lnTo>
                    <a:pt x="2764" y="633"/>
                  </a:lnTo>
                  <a:lnTo>
                    <a:pt x="2844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20;p67">
              <a:extLst>
                <a:ext uri="{FF2B5EF4-FFF2-40B4-BE49-F238E27FC236}">
                  <a16:creationId xmlns:a16="http://schemas.microsoft.com/office/drawing/2014/main" id="{2A5CF34E-4005-4AB0-A73B-C154997C99B9}"/>
                </a:ext>
              </a:extLst>
            </p:cNvPr>
            <p:cNvSpPr/>
            <p:nvPr/>
          </p:nvSpPr>
          <p:spPr>
            <a:xfrm>
              <a:off x="6841641" y="1970294"/>
              <a:ext cx="4734" cy="7890"/>
            </a:xfrm>
            <a:custGeom>
              <a:avLst/>
              <a:gdLst/>
              <a:ahLst/>
              <a:cxnLst/>
              <a:rect l="l" t="t" r="r" b="b"/>
              <a:pathLst>
                <a:path w="117" h="195" extrusionOk="0">
                  <a:moveTo>
                    <a:pt x="74" y="0"/>
                  </a:moveTo>
                  <a:cubicBezTo>
                    <a:pt x="56" y="0"/>
                    <a:pt x="39" y="13"/>
                    <a:pt x="33" y="32"/>
                  </a:cubicBezTo>
                  <a:cubicBezTo>
                    <a:pt x="23" y="69"/>
                    <a:pt x="13" y="106"/>
                    <a:pt x="3" y="139"/>
                  </a:cubicBezTo>
                  <a:cubicBezTo>
                    <a:pt x="0" y="152"/>
                    <a:pt x="3" y="163"/>
                    <a:pt x="7" y="172"/>
                  </a:cubicBezTo>
                  <a:cubicBezTo>
                    <a:pt x="13" y="183"/>
                    <a:pt x="23" y="189"/>
                    <a:pt x="33" y="192"/>
                  </a:cubicBezTo>
                  <a:cubicBezTo>
                    <a:pt x="37" y="194"/>
                    <a:pt x="42" y="194"/>
                    <a:pt x="46" y="194"/>
                  </a:cubicBezTo>
                  <a:cubicBezTo>
                    <a:pt x="65" y="194"/>
                    <a:pt x="82" y="182"/>
                    <a:pt x="87" y="163"/>
                  </a:cubicBezTo>
                  <a:cubicBezTo>
                    <a:pt x="97" y="126"/>
                    <a:pt x="107" y="89"/>
                    <a:pt x="113" y="55"/>
                  </a:cubicBezTo>
                  <a:cubicBezTo>
                    <a:pt x="117" y="42"/>
                    <a:pt x="117" y="32"/>
                    <a:pt x="110" y="22"/>
                  </a:cubicBezTo>
                  <a:cubicBezTo>
                    <a:pt x="107" y="12"/>
                    <a:pt x="97" y="5"/>
                    <a:pt x="87" y="2"/>
                  </a:cubicBezTo>
                  <a:cubicBezTo>
                    <a:pt x="83" y="1"/>
                    <a:pt x="78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21;p67">
              <a:extLst>
                <a:ext uri="{FF2B5EF4-FFF2-40B4-BE49-F238E27FC236}">
                  <a16:creationId xmlns:a16="http://schemas.microsoft.com/office/drawing/2014/main" id="{5D7FE02E-D3B8-4603-84CB-28B4C328140F}"/>
                </a:ext>
              </a:extLst>
            </p:cNvPr>
            <p:cNvSpPr/>
            <p:nvPr/>
          </p:nvSpPr>
          <p:spPr>
            <a:xfrm>
              <a:off x="6831202" y="2040089"/>
              <a:ext cx="3965" cy="8011"/>
            </a:xfrm>
            <a:custGeom>
              <a:avLst/>
              <a:gdLst/>
              <a:ahLst/>
              <a:cxnLst/>
              <a:rect l="l" t="t" r="r" b="b"/>
              <a:pathLst>
                <a:path w="98" h="198" extrusionOk="0">
                  <a:moveTo>
                    <a:pt x="53" y="0"/>
                  </a:moveTo>
                  <a:cubicBezTo>
                    <a:pt x="44" y="0"/>
                    <a:pt x="30" y="4"/>
                    <a:pt x="24" y="10"/>
                  </a:cubicBezTo>
                  <a:cubicBezTo>
                    <a:pt x="17" y="21"/>
                    <a:pt x="13" y="30"/>
                    <a:pt x="10" y="44"/>
                  </a:cubicBezTo>
                  <a:cubicBezTo>
                    <a:pt x="7" y="81"/>
                    <a:pt x="4" y="117"/>
                    <a:pt x="0" y="154"/>
                  </a:cubicBezTo>
                  <a:cubicBezTo>
                    <a:pt x="0" y="164"/>
                    <a:pt x="7" y="177"/>
                    <a:pt x="13" y="184"/>
                  </a:cubicBezTo>
                  <a:cubicBezTo>
                    <a:pt x="20" y="191"/>
                    <a:pt x="33" y="197"/>
                    <a:pt x="44" y="197"/>
                  </a:cubicBezTo>
                  <a:cubicBezTo>
                    <a:pt x="57" y="197"/>
                    <a:pt x="67" y="194"/>
                    <a:pt x="73" y="184"/>
                  </a:cubicBezTo>
                  <a:cubicBezTo>
                    <a:pt x="84" y="177"/>
                    <a:pt x="87" y="168"/>
                    <a:pt x="87" y="154"/>
                  </a:cubicBezTo>
                  <a:cubicBezTo>
                    <a:pt x="90" y="117"/>
                    <a:pt x="93" y="81"/>
                    <a:pt x="98" y="44"/>
                  </a:cubicBezTo>
                  <a:cubicBezTo>
                    <a:pt x="98" y="30"/>
                    <a:pt x="90" y="21"/>
                    <a:pt x="84" y="10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22;p67">
              <a:extLst>
                <a:ext uri="{FF2B5EF4-FFF2-40B4-BE49-F238E27FC236}">
                  <a16:creationId xmlns:a16="http://schemas.microsoft.com/office/drawing/2014/main" id="{AF181BDF-9E9E-4E5F-90B9-E38B03A744EE}"/>
                </a:ext>
              </a:extLst>
            </p:cNvPr>
            <p:cNvSpPr/>
            <p:nvPr/>
          </p:nvSpPr>
          <p:spPr>
            <a:xfrm>
              <a:off x="6876680" y="2003512"/>
              <a:ext cx="3965" cy="8011"/>
            </a:xfrm>
            <a:custGeom>
              <a:avLst/>
              <a:gdLst/>
              <a:ahLst/>
              <a:cxnLst/>
              <a:rect l="l" t="t" r="r" b="b"/>
              <a:pathLst>
                <a:path w="98" h="198" extrusionOk="0">
                  <a:moveTo>
                    <a:pt x="54" y="1"/>
                  </a:moveTo>
                  <a:cubicBezTo>
                    <a:pt x="41" y="1"/>
                    <a:pt x="30" y="4"/>
                    <a:pt x="24" y="11"/>
                  </a:cubicBezTo>
                  <a:cubicBezTo>
                    <a:pt x="14" y="21"/>
                    <a:pt x="10" y="31"/>
                    <a:pt x="10" y="41"/>
                  </a:cubicBezTo>
                  <a:cubicBezTo>
                    <a:pt x="7" y="81"/>
                    <a:pt x="4" y="117"/>
                    <a:pt x="1" y="154"/>
                  </a:cubicBezTo>
                  <a:cubicBezTo>
                    <a:pt x="1" y="165"/>
                    <a:pt x="7" y="178"/>
                    <a:pt x="14" y="185"/>
                  </a:cubicBezTo>
                  <a:cubicBezTo>
                    <a:pt x="21" y="191"/>
                    <a:pt x="34" y="198"/>
                    <a:pt x="44" y="198"/>
                  </a:cubicBezTo>
                  <a:cubicBezTo>
                    <a:pt x="54" y="198"/>
                    <a:pt x="67" y="195"/>
                    <a:pt x="74" y="185"/>
                  </a:cubicBezTo>
                  <a:cubicBezTo>
                    <a:pt x="81" y="174"/>
                    <a:pt x="84" y="168"/>
                    <a:pt x="87" y="154"/>
                  </a:cubicBezTo>
                  <a:cubicBezTo>
                    <a:pt x="91" y="117"/>
                    <a:pt x="94" y="81"/>
                    <a:pt x="98" y="41"/>
                  </a:cubicBezTo>
                  <a:cubicBezTo>
                    <a:pt x="98" y="31"/>
                    <a:pt x="91" y="21"/>
                    <a:pt x="84" y="11"/>
                  </a:cubicBezTo>
                  <a:cubicBezTo>
                    <a:pt x="78" y="4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23;p67">
              <a:extLst>
                <a:ext uri="{FF2B5EF4-FFF2-40B4-BE49-F238E27FC236}">
                  <a16:creationId xmlns:a16="http://schemas.microsoft.com/office/drawing/2014/main" id="{2FEBE731-3E3D-4E5D-939E-7AAB1FDCDCE8}"/>
                </a:ext>
              </a:extLst>
            </p:cNvPr>
            <p:cNvSpPr/>
            <p:nvPr/>
          </p:nvSpPr>
          <p:spPr>
            <a:xfrm>
              <a:off x="6824162" y="2000114"/>
              <a:ext cx="5462" cy="12462"/>
            </a:xfrm>
            <a:custGeom>
              <a:avLst/>
              <a:gdLst/>
              <a:ahLst/>
              <a:cxnLst/>
              <a:rect l="l" t="t" r="r" b="b"/>
              <a:pathLst>
                <a:path w="135" h="308" extrusionOk="0">
                  <a:moveTo>
                    <a:pt x="92" y="0"/>
                  </a:moveTo>
                  <a:cubicBezTo>
                    <a:pt x="71" y="0"/>
                    <a:pt x="50" y="11"/>
                    <a:pt x="47" y="31"/>
                  </a:cubicBezTo>
                  <a:cubicBezTo>
                    <a:pt x="34" y="105"/>
                    <a:pt x="17" y="178"/>
                    <a:pt x="3" y="252"/>
                  </a:cubicBezTo>
                  <a:cubicBezTo>
                    <a:pt x="0" y="275"/>
                    <a:pt x="11" y="302"/>
                    <a:pt x="34" y="306"/>
                  </a:cubicBezTo>
                  <a:cubicBezTo>
                    <a:pt x="37" y="307"/>
                    <a:pt x="41" y="307"/>
                    <a:pt x="44" y="307"/>
                  </a:cubicBezTo>
                  <a:cubicBezTo>
                    <a:pt x="62" y="307"/>
                    <a:pt x="81" y="295"/>
                    <a:pt x="87" y="275"/>
                  </a:cubicBezTo>
                  <a:cubicBezTo>
                    <a:pt x="100" y="201"/>
                    <a:pt x="114" y="128"/>
                    <a:pt x="131" y="54"/>
                  </a:cubicBezTo>
                  <a:cubicBezTo>
                    <a:pt x="134" y="34"/>
                    <a:pt x="124" y="8"/>
                    <a:pt x="100" y="1"/>
                  </a:cubicBezTo>
                  <a:cubicBezTo>
                    <a:pt x="98" y="0"/>
                    <a:pt x="9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24;p67">
              <a:extLst>
                <a:ext uri="{FF2B5EF4-FFF2-40B4-BE49-F238E27FC236}">
                  <a16:creationId xmlns:a16="http://schemas.microsoft.com/office/drawing/2014/main" id="{D900D973-C7BA-4559-8B66-0419AD229565}"/>
                </a:ext>
              </a:extLst>
            </p:cNvPr>
            <p:cNvSpPr/>
            <p:nvPr/>
          </p:nvSpPr>
          <p:spPr>
            <a:xfrm>
              <a:off x="6862883" y="1983565"/>
              <a:ext cx="5422" cy="12340"/>
            </a:xfrm>
            <a:custGeom>
              <a:avLst/>
              <a:gdLst/>
              <a:ahLst/>
              <a:cxnLst/>
              <a:rect l="l" t="t" r="r" b="b"/>
              <a:pathLst>
                <a:path w="134" h="305" extrusionOk="0">
                  <a:moveTo>
                    <a:pt x="90" y="0"/>
                  </a:moveTo>
                  <a:cubicBezTo>
                    <a:pt x="72" y="0"/>
                    <a:pt x="52" y="12"/>
                    <a:pt x="47" y="32"/>
                  </a:cubicBezTo>
                  <a:cubicBezTo>
                    <a:pt x="33" y="105"/>
                    <a:pt x="20" y="179"/>
                    <a:pt x="4" y="253"/>
                  </a:cubicBezTo>
                  <a:cubicBezTo>
                    <a:pt x="0" y="273"/>
                    <a:pt x="10" y="300"/>
                    <a:pt x="33" y="303"/>
                  </a:cubicBezTo>
                  <a:cubicBezTo>
                    <a:pt x="37" y="304"/>
                    <a:pt x="42" y="304"/>
                    <a:pt x="46" y="304"/>
                  </a:cubicBezTo>
                  <a:cubicBezTo>
                    <a:pt x="66" y="304"/>
                    <a:pt x="84" y="292"/>
                    <a:pt x="87" y="273"/>
                  </a:cubicBezTo>
                  <a:cubicBezTo>
                    <a:pt x="101" y="199"/>
                    <a:pt x="118" y="125"/>
                    <a:pt x="130" y="52"/>
                  </a:cubicBezTo>
                  <a:cubicBezTo>
                    <a:pt x="134" y="32"/>
                    <a:pt x="124" y="5"/>
                    <a:pt x="101" y="2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25;p67">
              <a:extLst>
                <a:ext uri="{FF2B5EF4-FFF2-40B4-BE49-F238E27FC236}">
                  <a16:creationId xmlns:a16="http://schemas.microsoft.com/office/drawing/2014/main" id="{D10AD0C5-38B2-46C8-A01B-6A4746D2472F}"/>
                </a:ext>
              </a:extLst>
            </p:cNvPr>
            <p:cNvSpPr/>
            <p:nvPr/>
          </p:nvSpPr>
          <p:spPr>
            <a:xfrm>
              <a:off x="6883720" y="1951358"/>
              <a:ext cx="3560" cy="10236"/>
            </a:xfrm>
            <a:custGeom>
              <a:avLst/>
              <a:gdLst/>
              <a:ahLst/>
              <a:cxnLst/>
              <a:rect l="l" t="t" r="r" b="b"/>
              <a:pathLst>
                <a:path w="88" h="253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209"/>
                  </a:lnTo>
                  <a:cubicBezTo>
                    <a:pt x="0" y="232"/>
                    <a:pt x="20" y="252"/>
                    <a:pt x="44" y="252"/>
                  </a:cubicBezTo>
                  <a:cubicBezTo>
                    <a:pt x="68" y="249"/>
                    <a:pt x="88" y="232"/>
                    <a:pt x="88" y="209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26;p67">
              <a:extLst>
                <a:ext uri="{FF2B5EF4-FFF2-40B4-BE49-F238E27FC236}">
                  <a16:creationId xmlns:a16="http://schemas.microsoft.com/office/drawing/2014/main" id="{5546DF88-9928-41D6-BEDB-F631FC61B362}"/>
                </a:ext>
              </a:extLst>
            </p:cNvPr>
            <p:cNvSpPr/>
            <p:nvPr/>
          </p:nvSpPr>
          <p:spPr>
            <a:xfrm>
              <a:off x="6863814" y="2036691"/>
              <a:ext cx="3439" cy="13473"/>
            </a:xfrm>
            <a:custGeom>
              <a:avLst/>
              <a:gdLst/>
              <a:ahLst/>
              <a:cxnLst/>
              <a:rect l="l" t="t" r="r" b="b"/>
              <a:pathLst>
                <a:path w="85" h="333" extrusionOk="0">
                  <a:moveTo>
                    <a:pt x="44" y="0"/>
                  </a:moveTo>
                  <a:cubicBezTo>
                    <a:pt x="21" y="4"/>
                    <a:pt x="1" y="20"/>
                    <a:pt x="1" y="44"/>
                  </a:cubicBezTo>
                  <a:lnTo>
                    <a:pt x="1" y="292"/>
                  </a:lnTo>
                  <a:cubicBezTo>
                    <a:pt x="1" y="310"/>
                    <a:pt x="18" y="332"/>
                    <a:pt x="40" y="332"/>
                  </a:cubicBezTo>
                  <a:cubicBezTo>
                    <a:pt x="41" y="332"/>
                    <a:pt x="43" y="332"/>
                    <a:pt x="44" y="332"/>
                  </a:cubicBezTo>
                  <a:cubicBezTo>
                    <a:pt x="64" y="332"/>
                    <a:pt x="84" y="315"/>
                    <a:pt x="84" y="292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27;p67">
              <a:extLst>
                <a:ext uri="{FF2B5EF4-FFF2-40B4-BE49-F238E27FC236}">
                  <a16:creationId xmlns:a16="http://schemas.microsoft.com/office/drawing/2014/main" id="{BF56B033-CC93-4A3E-8B21-F871365194FD}"/>
                </a:ext>
              </a:extLst>
            </p:cNvPr>
            <p:cNvSpPr/>
            <p:nvPr/>
          </p:nvSpPr>
          <p:spPr>
            <a:xfrm>
              <a:off x="6880443" y="2069990"/>
              <a:ext cx="3480" cy="6838"/>
            </a:xfrm>
            <a:custGeom>
              <a:avLst/>
              <a:gdLst/>
              <a:ahLst/>
              <a:cxnLst/>
              <a:rect l="l" t="t" r="r" b="b"/>
              <a:pathLst>
                <a:path w="86" h="169" extrusionOk="0">
                  <a:moveTo>
                    <a:pt x="41" y="0"/>
                  </a:moveTo>
                  <a:cubicBezTo>
                    <a:pt x="31" y="0"/>
                    <a:pt x="21" y="4"/>
                    <a:pt x="11" y="11"/>
                  </a:cubicBezTo>
                  <a:cubicBezTo>
                    <a:pt x="5" y="20"/>
                    <a:pt x="1" y="31"/>
                    <a:pt x="1" y="44"/>
                  </a:cubicBezTo>
                  <a:lnTo>
                    <a:pt x="1" y="125"/>
                  </a:lnTo>
                  <a:cubicBezTo>
                    <a:pt x="1" y="134"/>
                    <a:pt x="5" y="148"/>
                    <a:pt x="11" y="155"/>
                  </a:cubicBezTo>
                  <a:cubicBezTo>
                    <a:pt x="21" y="161"/>
                    <a:pt x="31" y="168"/>
                    <a:pt x="41" y="168"/>
                  </a:cubicBezTo>
                  <a:cubicBezTo>
                    <a:pt x="55" y="168"/>
                    <a:pt x="65" y="165"/>
                    <a:pt x="72" y="155"/>
                  </a:cubicBezTo>
                  <a:cubicBezTo>
                    <a:pt x="81" y="148"/>
                    <a:pt x="85" y="138"/>
                    <a:pt x="85" y="125"/>
                  </a:cubicBezTo>
                  <a:lnTo>
                    <a:pt x="85" y="44"/>
                  </a:lnTo>
                  <a:cubicBezTo>
                    <a:pt x="85" y="31"/>
                    <a:pt x="81" y="20"/>
                    <a:pt x="72" y="11"/>
                  </a:cubicBezTo>
                  <a:cubicBezTo>
                    <a:pt x="65" y="4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28;p67">
              <a:extLst>
                <a:ext uri="{FF2B5EF4-FFF2-40B4-BE49-F238E27FC236}">
                  <a16:creationId xmlns:a16="http://schemas.microsoft.com/office/drawing/2014/main" id="{9EA56FAC-E9F8-4847-BFB2-34420D3BD05D}"/>
                </a:ext>
              </a:extLst>
            </p:cNvPr>
            <p:cNvSpPr/>
            <p:nvPr/>
          </p:nvSpPr>
          <p:spPr>
            <a:xfrm>
              <a:off x="6829422" y="2088845"/>
              <a:ext cx="3560" cy="6797"/>
            </a:xfrm>
            <a:custGeom>
              <a:avLst/>
              <a:gdLst/>
              <a:ahLst/>
              <a:cxnLst/>
              <a:rect l="l" t="t" r="r" b="b"/>
              <a:pathLst>
                <a:path w="88" h="168" extrusionOk="0">
                  <a:moveTo>
                    <a:pt x="44" y="0"/>
                  </a:moveTo>
                  <a:cubicBezTo>
                    <a:pt x="34" y="0"/>
                    <a:pt x="21" y="3"/>
                    <a:pt x="14" y="13"/>
                  </a:cubicBezTo>
                  <a:cubicBezTo>
                    <a:pt x="7" y="20"/>
                    <a:pt x="1" y="30"/>
                    <a:pt x="1" y="43"/>
                  </a:cubicBezTo>
                  <a:lnTo>
                    <a:pt x="1" y="124"/>
                  </a:lnTo>
                  <a:cubicBezTo>
                    <a:pt x="1" y="133"/>
                    <a:pt x="4" y="147"/>
                    <a:pt x="14" y="154"/>
                  </a:cubicBezTo>
                  <a:cubicBezTo>
                    <a:pt x="21" y="161"/>
                    <a:pt x="34" y="167"/>
                    <a:pt x="44" y="167"/>
                  </a:cubicBezTo>
                  <a:cubicBezTo>
                    <a:pt x="54" y="167"/>
                    <a:pt x="68" y="164"/>
                    <a:pt x="74" y="154"/>
                  </a:cubicBezTo>
                  <a:cubicBezTo>
                    <a:pt x="81" y="147"/>
                    <a:pt x="88" y="137"/>
                    <a:pt x="88" y="124"/>
                  </a:cubicBezTo>
                  <a:lnTo>
                    <a:pt x="88" y="43"/>
                  </a:lnTo>
                  <a:cubicBezTo>
                    <a:pt x="88" y="30"/>
                    <a:pt x="81" y="20"/>
                    <a:pt x="74" y="13"/>
                  </a:cubicBezTo>
                  <a:cubicBezTo>
                    <a:pt x="68" y="3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29;p67">
              <a:extLst>
                <a:ext uri="{FF2B5EF4-FFF2-40B4-BE49-F238E27FC236}">
                  <a16:creationId xmlns:a16="http://schemas.microsoft.com/office/drawing/2014/main" id="{E8D4B76E-DBFD-41B8-88FF-6146290D1186}"/>
                </a:ext>
              </a:extLst>
            </p:cNvPr>
            <p:cNvSpPr/>
            <p:nvPr/>
          </p:nvSpPr>
          <p:spPr>
            <a:xfrm>
              <a:off x="6855964" y="2083261"/>
              <a:ext cx="3560" cy="8982"/>
            </a:xfrm>
            <a:custGeom>
              <a:avLst/>
              <a:gdLst/>
              <a:ahLst/>
              <a:cxnLst/>
              <a:rect l="l" t="t" r="r" b="b"/>
              <a:pathLst>
                <a:path w="88" h="222" extrusionOk="0">
                  <a:moveTo>
                    <a:pt x="44" y="1"/>
                  </a:moveTo>
                  <a:cubicBezTo>
                    <a:pt x="20" y="1"/>
                    <a:pt x="0" y="21"/>
                    <a:pt x="0" y="44"/>
                  </a:cubicBezTo>
                  <a:lnTo>
                    <a:pt x="0" y="181"/>
                  </a:lnTo>
                  <a:cubicBezTo>
                    <a:pt x="0" y="200"/>
                    <a:pt x="18" y="222"/>
                    <a:pt x="39" y="222"/>
                  </a:cubicBezTo>
                  <a:cubicBezTo>
                    <a:pt x="41" y="222"/>
                    <a:pt x="42" y="222"/>
                    <a:pt x="44" y="222"/>
                  </a:cubicBezTo>
                  <a:cubicBezTo>
                    <a:pt x="68" y="222"/>
                    <a:pt x="88" y="205"/>
                    <a:pt x="88" y="181"/>
                  </a:cubicBezTo>
                  <a:lnTo>
                    <a:pt x="88" y="44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30;p67">
              <a:extLst>
                <a:ext uri="{FF2B5EF4-FFF2-40B4-BE49-F238E27FC236}">
                  <a16:creationId xmlns:a16="http://schemas.microsoft.com/office/drawing/2014/main" id="{FCEFE113-6986-492F-AB9B-B6A8A8C762D4}"/>
                </a:ext>
              </a:extLst>
            </p:cNvPr>
            <p:cNvSpPr/>
            <p:nvPr/>
          </p:nvSpPr>
          <p:spPr>
            <a:xfrm>
              <a:off x="6912286" y="1971305"/>
              <a:ext cx="4774" cy="13595"/>
            </a:xfrm>
            <a:custGeom>
              <a:avLst/>
              <a:gdLst/>
              <a:ahLst/>
              <a:cxnLst/>
              <a:rect l="l" t="t" r="r" b="b"/>
              <a:pathLst>
                <a:path w="118" h="336" extrusionOk="0">
                  <a:moveTo>
                    <a:pt x="44" y="0"/>
                  </a:moveTo>
                  <a:cubicBezTo>
                    <a:pt x="24" y="4"/>
                    <a:pt x="1" y="20"/>
                    <a:pt x="1" y="44"/>
                  </a:cubicBezTo>
                  <a:cubicBezTo>
                    <a:pt x="11" y="127"/>
                    <a:pt x="21" y="207"/>
                    <a:pt x="31" y="291"/>
                  </a:cubicBezTo>
                  <a:cubicBezTo>
                    <a:pt x="31" y="315"/>
                    <a:pt x="47" y="335"/>
                    <a:pt x="71" y="335"/>
                  </a:cubicBezTo>
                  <a:cubicBezTo>
                    <a:pt x="94" y="331"/>
                    <a:pt x="117" y="315"/>
                    <a:pt x="114" y="291"/>
                  </a:cubicBezTo>
                  <a:cubicBezTo>
                    <a:pt x="104" y="207"/>
                    <a:pt x="97" y="127"/>
                    <a:pt x="88" y="44"/>
                  </a:cubicBezTo>
                  <a:cubicBezTo>
                    <a:pt x="84" y="24"/>
                    <a:pt x="71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31;p67">
              <a:extLst>
                <a:ext uri="{FF2B5EF4-FFF2-40B4-BE49-F238E27FC236}">
                  <a16:creationId xmlns:a16="http://schemas.microsoft.com/office/drawing/2014/main" id="{8C1D8E2A-C4B0-4EEE-A39C-A44A0E0AC137}"/>
                </a:ext>
              </a:extLst>
            </p:cNvPr>
            <p:cNvSpPr/>
            <p:nvPr/>
          </p:nvSpPr>
          <p:spPr>
            <a:xfrm>
              <a:off x="6910384" y="2006790"/>
              <a:ext cx="3439" cy="9103"/>
            </a:xfrm>
            <a:custGeom>
              <a:avLst/>
              <a:gdLst/>
              <a:ahLst/>
              <a:cxnLst/>
              <a:rect l="l" t="t" r="r" b="b"/>
              <a:pathLst>
                <a:path w="85" h="225" extrusionOk="0">
                  <a:moveTo>
                    <a:pt x="41" y="0"/>
                  </a:moveTo>
                  <a:cubicBezTo>
                    <a:pt x="17" y="3"/>
                    <a:pt x="0" y="20"/>
                    <a:pt x="0" y="44"/>
                  </a:cubicBezTo>
                  <a:lnTo>
                    <a:pt x="0" y="181"/>
                  </a:lnTo>
                  <a:cubicBezTo>
                    <a:pt x="0" y="204"/>
                    <a:pt x="17" y="224"/>
                    <a:pt x="41" y="224"/>
                  </a:cubicBezTo>
                  <a:cubicBezTo>
                    <a:pt x="64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32;p67">
              <a:extLst>
                <a:ext uri="{FF2B5EF4-FFF2-40B4-BE49-F238E27FC236}">
                  <a16:creationId xmlns:a16="http://schemas.microsoft.com/office/drawing/2014/main" id="{629D7161-9060-4EA9-BEAE-95B3F728B8BE}"/>
                </a:ext>
              </a:extLst>
            </p:cNvPr>
            <p:cNvSpPr/>
            <p:nvPr/>
          </p:nvSpPr>
          <p:spPr>
            <a:xfrm>
              <a:off x="6906986" y="2046725"/>
              <a:ext cx="3560" cy="13433"/>
            </a:xfrm>
            <a:custGeom>
              <a:avLst/>
              <a:gdLst/>
              <a:ahLst/>
              <a:cxnLst/>
              <a:rect l="l" t="t" r="r" b="b"/>
              <a:pathLst>
                <a:path w="88" h="332" extrusionOk="0">
                  <a:moveTo>
                    <a:pt x="44" y="0"/>
                  </a:moveTo>
                  <a:cubicBezTo>
                    <a:pt x="21" y="0"/>
                    <a:pt x="1" y="17"/>
                    <a:pt x="1" y="44"/>
                  </a:cubicBezTo>
                  <a:lnTo>
                    <a:pt x="1" y="288"/>
                  </a:lnTo>
                  <a:cubicBezTo>
                    <a:pt x="1" y="311"/>
                    <a:pt x="21" y="331"/>
                    <a:pt x="44" y="331"/>
                  </a:cubicBezTo>
                  <a:cubicBezTo>
                    <a:pt x="68" y="331"/>
                    <a:pt x="88" y="311"/>
                    <a:pt x="88" y="288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33;p67">
              <a:extLst>
                <a:ext uri="{FF2B5EF4-FFF2-40B4-BE49-F238E27FC236}">
                  <a16:creationId xmlns:a16="http://schemas.microsoft.com/office/drawing/2014/main" id="{903CC649-B3EE-4D09-98D7-8407B49C1D83}"/>
                </a:ext>
              </a:extLst>
            </p:cNvPr>
            <p:cNvSpPr/>
            <p:nvPr/>
          </p:nvSpPr>
          <p:spPr>
            <a:xfrm>
              <a:off x="6896870" y="2089897"/>
              <a:ext cx="4734" cy="7930"/>
            </a:xfrm>
            <a:custGeom>
              <a:avLst/>
              <a:gdLst/>
              <a:ahLst/>
              <a:cxnLst/>
              <a:rect l="l" t="t" r="r" b="b"/>
              <a:pathLst>
                <a:path w="117" h="196" extrusionOk="0">
                  <a:moveTo>
                    <a:pt x="76" y="0"/>
                  </a:moveTo>
                  <a:cubicBezTo>
                    <a:pt x="57" y="0"/>
                    <a:pt x="36" y="10"/>
                    <a:pt x="30" y="30"/>
                  </a:cubicBezTo>
                  <a:cubicBezTo>
                    <a:pt x="24" y="67"/>
                    <a:pt x="13" y="104"/>
                    <a:pt x="4" y="141"/>
                  </a:cubicBezTo>
                  <a:cubicBezTo>
                    <a:pt x="0" y="151"/>
                    <a:pt x="4" y="164"/>
                    <a:pt x="10" y="175"/>
                  </a:cubicBezTo>
                  <a:cubicBezTo>
                    <a:pt x="13" y="185"/>
                    <a:pt x="24" y="191"/>
                    <a:pt x="33" y="195"/>
                  </a:cubicBezTo>
                  <a:cubicBezTo>
                    <a:pt x="36" y="195"/>
                    <a:pt x="39" y="196"/>
                    <a:pt x="42" y="196"/>
                  </a:cubicBezTo>
                  <a:cubicBezTo>
                    <a:pt x="62" y="196"/>
                    <a:pt x="81" y="185"/>
                    <a:pt x="87" y="164"/>
                  </a:cubicBezTo>
                  <a:cubicBezTo>
                    <a:pt x="97" y="128"/>
                    <a:pt x="104" y="91"/>
                    <a:pt x="114" y="54"/>
                  </a:cubicBezTo>
                  <a:cubicBezTo>
                    <a:pt x="117" y="44"/>
                    <a:pt x="117" y="30"/>
                    <a:pt x="110" y="21"/>
                  </a:cubicBezTo>
                  <a:cubicBezTo>
                    <a:pt x="104" y="14"/>
                    <a:pt x="94" y="4"/>
                    <a:pt x="84" y="1"/>
                  </a:cubicBezTo>
                  <a:cubicBezTo>
                    <a:pt x="81" y="0"/>
                    <a:pt x="79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34;p67">
              <a:extLst>
                <a:ext uri="{FF2B5EF4-FFF2-40B4-BE49-F238E27FC236}">
                  <a16:creationId xmlns:a16="http://schemas.microsoft.com/office/drawing/2014/main" id="{6AB4AA6B-B895-4A8E-816C-5AE6D6A84FDF}"/>
                </a:ext>
              </a:extLst>
            </p:cNvPr>
            <p:cNvSpPr/>
            <p:nvPr/>
          </p:nvSpPr>
          <p:spPr>
            <a:xfrm>
              <a:off x="6918112" y="2030055"/>
              <a:ext cx="3439" cy="9103"/>
            </a:xfrm>
            <a:custGeom>
              <a:avLst/>
              <a:gdLst/>
              <a:ahLst/>
              <a:cxnLst/>
              <a:rect l="l" t="t" r="r" b="b"/>
              <a:pathLst>
                <a:path w="85" h="225" extrusionOk="0">
                  <a:moveTo>
                    <a:pt x="44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181"/>
                  </a:lnTo>
                  <a:cubicBezTo>
                    <a:pt x="1" y="201"/>
                    <a:pt x="21" y="224"/>
                    <a:pt x="44" y="224"/>
                  </a:cubicBezTo>
                  <a:cubicBezTo>
                    <a:pt x="67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35;p67">
              <a:extLst>
                <a:ext uri="{FF2B5EF4-FFF2-40B4-BE49-F238E27FC236}">
                  <a16:creationId xmlns:a16="http://schemas.microsoft.com/office/drawing/2014/main" id="{D5530D88-363E-4DA5-8731-8F6EF9A5A32F}"/>
                </a:ext>
              </a:extLst>
            </p:cNvPr>
            <p:cNvSpPr/>
            <p:nvPr/>
          </p:nvSpPr>
          <p:spPr>
            <a:xfrm>
              <a:off x="6817728" y="1951196"/>
              <a:ext cx="18895" cy="15779"/>
            </a:xfrm>
            <a:custGeom>
              <a:avLst/>
              <a:gdLst/>
              <a:ahLst/>
              <a:cxnLst/>
              <a:rect l="l" t="t" r="r" b="b"/>
              <a:pathLst>
                <a:path w="467" h="390" extrusionOk="0">
                  <a:moveTo>
                    <a:pt x="66" y="1"/>
                  </a:moveTo>
                  <a:cubicBezTo>
                    <a:pt x="33" y="1"/>
                    <a:pt x="1" y="44"/>
                    <a:pt x="32" y="72"/>
                  </a:cubicBezTo>
                  <a:cubicBezTo>
                    <a:pt x="149" y="182"/>
                    <a:pt x="270" y="286"/>
                    <a:pt x="397" y="383"/>
                  </a:cubicBezTo>
                  <a:cubicBezTo>
                    <a:pt x="402" y="388"/>
                    <a:pt x="409" y="390"/>
                    <a:pt x="416" y="390"/>
                  </a:cubicBezTo>
                  <a:cubicBezTo>
                    <a:pt x="431" y="390"/>
                    <a:pt x="447" y="381"/>
                    <a:pt x="454" y="370"/>
                  </a:cubicBezTo>
                  <a:cubicBezTo>
                    <a:pt x="467" y="346"/>
                    <a:pt x="457" y="323"/>
                    <a:pt x="437" y="310"/>
                  </a:cubicBezTo>
                  <a:cubicBezTo>
                    <a:pt x="316" y="216"/>
                    <a:pt x="202" y="119"/>
                    <a:pt x="92" y="12"/>
                  </a:cubicBezTo>
                  <a:cubicBezTo>
                    <a:pt x="84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36;p67">
              <a:extLst>
                <a:ext uri="{FF2B5EF4-FFF2-40B4-BE49-F238E27FC236}">
                  <a16:creationId xmlns:a16="http://schemas.microsoft.com/office/drawing/2014/main" id="{B7C7C9F7-0E7F-457F-A5C0-A9890BAAF75F}"/>
                </a:ext>
              </a:extLst>
            </p:cNvPr>
            <p:cNvSpPr/>
            <p:nvPr/>
          </p:nvSpPr>
          <p:spPr>
            <a:xfrm>
              <a:off x="6837028" y="1952531"/>
              <a:ext cx="9508" cy="10034"/>
            </a:xfrm>
            <a:custGeom>
              <a:avLst/>
              <a:gdLst/>
              <a:ahLst/>
              <a:cxnLst/>
              <a:rect l="l" t="t" r="r" b="b"/>
              <a:pathLst>
                <a:path w="235" h="248" extrusionOk="0">
                  <a:moveTo>
                    <a:pt x="48" y="0"/>
                  </a:moveTo>
                  <a:cubicBezTo>
                    <a:pt x="37" y="0"/>
                    <a:pt x="25" y="4"/>
                    <a:pt x="17" y="12"/>
                  </a:cubicBezTo>
                  <a:cubicBezTo>
                    <a:pt x="0" y="29"/>
                    <a:pt x="3" y="56"/>
                    <a:pt x="17" y="72"/>
                  </a:cubicBezTo>
                  <a:cubicBezTo>
                    <a:pt x="64" y="126"/>
                    <a:pt x="110" y="180"/>
                    <a:pt x="158" y="237"/>
                  </a:cubicBezTo>
                  <a:cubicBezTo>
                    <a:pt x="164" y="245"/>
                    <a:pt x="174" y="248"/>
                    <a:pt x="184" y="248"/>
                  </a:cubicBezTo>
                  <a:cubicBezTo>
                    <a:pt x="196" y="248"/>
                    <a:pt x="209" y="244"/>
                    <a:pt x="218" y="237"/>
                  </a:cubicBezTo>
                  <a:cubicBezTo>
                    <a:pt x="235" y="217"/>
                    <a:pt x="231" y="193"/>
                    <a:pt x="218" y="177"/>
                  </a:cubicBezTo>
                  <a:cubicBezTo>
                    <a:pt x="170" y="120"/>
                    <a:pt x="124" y="66"/>
                    <a:pt x="77" y="12"/>
                  </a:cubicBezTo>
                  <a:cubicBezTo>
                    <a:pt x="70" y="4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37;p67">
              <a:extLst>
                <a:ext uri="{FF2B5EF4-FFF2-40B4-BE49-F238E27FC236}">
                  <a16:creationId xmlns:a16="http://schemas.microsoft.com/office/drawing/2014/main" id="{3B95B834-9DEA-4317-BC61-E9F7823B1674}"/>
                </a:ext>
              </a:extLst>
            </p:cNvPr>
            <p:cNvSpPr/>
            <p:nvPr/>
          </p:nvSpPr>
          <p:spPr>
            <a:xfrm>
              <a:off x="6925679" y="2008853"/>
              <a:ext cx="12664" cy="7121"/>
            </a:xfrm>
            <a:custGeom>
              <a:avLst/>
              <a:gdLst/>
              <a:ahLst/>
              <a:cxnLst/>
              <a:rect l="l" t="t" r="r" b="b"/>
              <a:pathLst>
                <a:path w="313" h="176" extrusionOk="0">
                  <a:moveTo>
                    <a:pt x="266" y="0"/>
                  </a:moveTo>
                  <a:cubicBezTo>
                    <a:pt x="258" y="0"/>
                    <a:pt x="250" y="2"/>
                    <a:pt x="242" y="5"/>
                  </a:cubicBezTo>
                  <a:cubicBezTo>
                    <a:pt x="172" y="36"/>
                    <a:pt x="98" y="66"/>
                    <a:pt x="27" y="96"/>
                  </a:cubicBezTo>
                  <a:cubicBezTo>
                    <a:pt x="7" y="106"/>
                    <a:pt x="1" y="136"/>
                    <a:pt x="11" y="156"/>
                  </a:cubicBezTo>
                  <a:cubicBezTo>
                    <a:pt x="22" y="169"/>
                    <a:pt x="34" y="175"/>
                    <a:pt x="47" y="175"/>
                  </a:cubicBezTo>
                  <a:cubicBezTo>
                    <a:pt x="55" y="175"/>
                    <a:pt x="63" y="174"/>
                    <a:pt x="71" y="170"/>
                  </a:cubicBezTo>
                  <a:cubicBezTo>
                    <a:pt x="141" y="140"/>
                    <a:pt x="215" y="110"/>
                    <a:pt x="285" y="79"/>
                  </a:cubicBezTo>
                  <a:cubicBezTo>
                    <a:pt x="305" y="70"/>
                    <a:pt x="312" y="39"/>
                    <a:pt x="302" y="19"/>
                  </a:cubicBezTo>
                  <a:cubicBezTo>
                    <a:pt x="293" y="6"/>
                    <a:pt x="280" y="0"/>
                    <a:pt x="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38;p67">
              <a:extLst>
                <a:ext uri="{FF2B5EF4-FFF2-40B4-BE49-F238E27FC236}">
                  <a16:creationId xmlns:a16="http://schemas.microsoft.com/office/drawing/2014/main" id="{9CB1C950-9A62-4402-9E3D-0E06B12B2295}"/>
                </a:ext>
              </a:extLst>
            </p:cNvPr>
            <p:cNvSpPr/>
            <p:nvPr/>
          </p:nvSpPr>
          <p:spPr>
            <a:xfrm>
              <a:off x="6911315" y="2085365"/>
              <a:ext cx="11572" cy="813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49" y="1"/>
                  </a:moveTo>
                  <a:cubicBezTo>
                    <a:pt x="34" y="1"/>
                    <a:pt x="18" y="8"/>
                    <a:pt x="11" y="22"/>
                  </a:cubicBezTo>
                  <a:cubicBezTo>
                    <a:pt x="1" y="42"/>
                    <a:pt x="5" y="69"/>
                    <a:pt x="25" y="79"/>
                  </a:cubicBezTo>
                  <a:cubicBezTo>
                    <a:pt x="88" y="119"/>
                    <a:pt x="152" y="156"/>
                    <a:pt x="215" y="196"/>
                  </a:cubicBezTo>
                  <a:cubicBezTo>
                    <a:pt x="221" y="199"/>
                    <a:pt x="228" y="201"/>
                    <a:pt x="235" y="201"/>
                  </a:cubicBezTo>
                  <a:cubicBezTo>
                    <a:pt x="250" y="201"/>
                    <a:pt x="265" y="193"/>
                    <a:pt x="272" y="179"/>
                  </a:cubicBezTo>
                  <a:cubicBezTo>
                    <a:pt x="286" y="159"/>
                    <a:pt x="279" y="133"/>
                    <a:pt x="259" y="122"/>
                  </a:cubicBezTo>
                  <a:cubicBezTo>
                    <a:pt x="195" y="82"/>
                    <a:pt x="132" y="46"/>
                    <a:pt x="68" y="6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39;p67">
              <a:extLst>
                <a:ext uri="{FF2B5EF4-FFF2-40B4-BE49-F238E27FC236}">
                  <a16:creationId xmlns:a16="http://schemas.microsoft.com/office/drawing/2014/main" id="{B913B371-05CE-4900-AB3A-3FBEC63DDD80}"/>
                </a:ext>
              </a:extLst>
            </p:cNvPr>
            <p:cNvSpPr/>
            <p:nvPr/>
          </p:nvSpPr>
          <p:spPr>
            <a:xfrm>
              <a:off x="6815098" y="2063193"/>
              <a:ext cx="3520" cy="12664"/>
            </a:xfrm>
            <a:custGeom>
              <a:avLst/>
              <a:gdLst/>
              <a:ahLst/>
              <a:cxnLst/>
              <a:rect l="l" t="t" r="r" b="b"/>
              <a:pathLst>
                <a:path w="87" h="313" extrusionOk="0">
                  <a:moveTo>
                    <a:pt x="48" y="1"/>
                  </a:moveTo>
                  <a:cubicBezTo>
                    <a:pt x="46" y="1"/>
                    <a:pt x="45" y="1"/>
                    <a:pt x="43" y="1"/>
                  </a:cubicBezTo>
                  <a:cubicBezTo>
                    <a:pt x="20" y="1"/>
                    <a:pt x="3" y="18"/>
                    <a:pt x="3" y="45"/>
                  </a:cubicBezTo>
                  <a:cubicBezTo>
                    <a:pt x="0" y="119"/>
                    <a:pt x="0" y="196"/>
                    <a:pt x="0" y="269"/>
                  </a:cubicBezTo>
                  <a:cubicBezTo>
                    <a:pt x="0" y="293"/>
                    <a:pt x="20" y="313"/>
                    <a:pt x="43" y="313"/>
                  </a:cubicBezTo>
                  <a:cubicBezTo>
                    <a:pt x="67" y="309"/>
                    <a:pt x="87" y="293"/>
                    <a:pt x="87" y="269"/>
                  </a:cubicBezTo>
                  <a:lnTo>
                    <a:pt x="87" y="45"/>
                  </a:lnTo>
                  <a:cubicBezTo>
                    <a:pt x="87" y="23"/>
                    <a:pt x="69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40;p67">
              <a:extLst>
                <a:ext uri="{FF2B5EF4-FFF2-40B4-BE49-F238E27FC236}">
                  <a16:creationId xmlns:a16="http://schemas.microsoft.com/office/drawing/2014/main" id="{DE1158C2-F415-41D8-956B-BD2585A6F88D}"/>
                </a:ext>
              </a:extLst>
            </p:cNvPr>
            <p:cNvSpPr/>
            <p:nvPr/>
          </p:nvSpPr>
          <p:spPr>
            <a:xfrm>
              <a:off x="6801544" y="2049031"/>
              <a:ext cx="11814" cy="7890"/>
            </a:xfrm>
            <a:custGeom>
              <a:avLst/>
              <a:gdLst/>
              <a:ahLst/>
              <a:cxnLst/>
              <a:rect l="l" t="t" r="r" b="b"/>
              <a:pathLst>
                <a:path w="292" h="195" extrusionOk="0">
                  <a:moveTo>
                    <a:pt x="241" y="0"/>
                  </a:moveTo>
                  <a:cubicBezTo>
                    <a:pt x="234" y="0"/>
                    <a:pt x="227" y="2"/>
                    <a:pt x="221" y="7"/>
                  </a:cubicBezTo>
                  <a:cubicBezTo>
                    <a:pt x="154" y="44"/>
                    <a:pt x="91" y="77"/>
                    <a:pt x="27" y="114"/>
                  </a:cubicBezTo>
                  <a:cubicBezTo>
                    <a:pt x="7" y="127"/>
                    <a:pt x="0" y="154"/>
                    <a:pt x="14" y="174"/>
                  </a:cubicBezTo>
                  <a:cubicBezTo>
                    <a:pt x="20" y="187"/>
                    <a:pt x="34" y="194"/>
                    <a:pt x="48" y="194"/>
                  </a:cubicBezTo>
                  <a:cubicBezTo>
                    <a:pt x="56" y="194"/>
                    <a:pt x="64" y="192"/>
                    <a:pt x="71" y="187"/>
                  </a:cubicBezTo>
                  <a:cubicBezTo>
                    <a:pt x="134" y="154"/>
                    <a:pt x="198" y="117"/>
                    <a:pt x="261" y="81"/>
                  </a:cubicBezTo>
                  <a:cubicBezTo>
                    <a:pt x="281" y="70"/>
                    <a:pt x="292" y="40"/>
                    <a:pt x="278" y="20"/>
                  </a:cubicBezTo>
                  <a:cubicBezTo>
                    <a:pt x="269" y="9"/>
                    <a:pt x="255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41;p67">
              <a:extLst>
                <a:ext uri="{FF2B5EF4-FFF2-40B4-BE49-F238E27FC236}">
                  <a16:creationId xmlns:a16="http://schemas.microsoft.com/office/drawing/2014/main" id="{5DF1F4FB-037A-42AA-80FA-9391B2ABC086}"/>
                </a:ext>
              </a:extLst>
            </p:cNvPr>
            <p:cNvSpPr/>
            <p:nvPr/>
          </p:nvSpPr>
          <p:spPr>
            <a:xfrm>
              <a:off x="5836061" y="2291110"/>
              <a:ext cx="1196321" cy="128501"/>
            </a:xfrm>
            <a:custGeom>
              <a:avLst/>
              <a:gdLst/>
              <a:ahLst/>
              <a:cxnLst/>
              <a:rect l="l" t="t" r="r" b="b"/>
              <a:pathLst>
                <a:path w="29568" h="3176" extrusionOk="0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42;p67">
              <a:extLst>
                <a:ext uri="{FF2B5EF4-FFF2-40B4-BE49-F238E27FC236}">
                  <a16:creationId xmlns:a16="http://schemas.microsoft.com/office/drawing/2014/main" id="{F5B38632-8CE5-4970-8838-384EBDE88EB6}"/>
                </a:ext>
              </a:extLst>
            </p:cNvPr>
            <p:cNvSpPr/>
            <p:nvPr/>
          </p:nvSpPr>
          <p:spPr>
            <a:xfrm>
              <a:off x="5836061" y="2291110"/>
              <a:ext cx="1196321" cy="128501"/>
            </a:xfrm>
            <a:custGeom>
              <a:avLst/>
              <a:gdLst/>
              <a:ahLst/>
              <a:cxnLst/>
              <a:rect l="l" t="t" r="r" b="b"/>
              <a:pathLst>
                <a:path w="29568" h="3176" extrusionOk="0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43;p67">
              <a:extLst>
                <a:ext uri="{FF2B5EF4-FFF2-40B4-BE49-F238E27FC236}">
                  <a16:creationId xmlns:a16="http://schemas.microsoft.com/office/drawing/2014/main" id="{A2D2F7F8-7D87-4A25-A8EC-716532722435}"/>
                </a:ext>
              </a:extLst>
            </p:cNvPr>
            <p:cNvSpPr/>
            <p:nvPr/>
          </p:nvSpPr>
          <p:spPr>
            <a:xfrm>
              <a:off x="6929603" y="2281480"/>
              <a:ext cx="144645" cy="691057"/>
            </a:xfrm>
            <a:custGeom>
              <a:avLst/>
              <a:gdLst/>
              <a:ahLst/>
              <a:cxnLst/>
              <a:rect l="l" t="t" r="r" b="b"/>
              <a:pathLst>
                <a:path w="3575" h="17080" extrusionOk="0">
                  <a:moveTo>
                    <a:pt x="3575" y="1"/>
                  </a:moveTo>
                  <a:lnTo>
                    <a:pt x="2146" y="238"/>
                  </a:lnTo>
                  <a:lnTo>
                    <a:pt x="1" y="17079"/>
                  </a:lnTo>
                  <a:lnTo>
                    <a:pt x="319" y="17079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44;p67">
              <a:extLst>
                <a:ext uri="{FF2B5EF4-FFF2-40B4-BE49-F238E27FC236}">
                  <a16:creationId xmlns:a16="http://schemas.microsoft.com/office/drawing/2014/main" id="{181FCE92-B5E4-41A7-A385-9F29C8CE931B}"/>
                </a:ext>
              </a:extLst>
            </p:cNvPr>
            <p:cNvSpPr/>
            <p:nvPr/>
          </p:nvSpPr>
          <p:spPr>
            <a:xfrm>
              <a:off x="5794346" y="2281480"/>
              <a:ext cx="144604" cy="691057"/>
            </a:xfrm>
            <a:custGeom>
              <a:avLst/>
              <a:gdLst/>
              <a:ahLst/>
              <a:cxnLst/>
              <a:rect l="l" t="t" r="r" b="b"/>
              <a:pathLst>
                <a:path w="3574" h="17080" extrusionOk="0">
                  <a:moveTo>
                    <a:pt x="0" y="1"/>
                  </a:moveTo>
                  <a:lnTo>
                    <a:pt x="3257" y="17079"/>
                  </a:lnTo>
                  <a:lnTo>
                    <a:pt x="3574" y="17079"/>
                  </a:lnTo>
                  <a:lnTo>
                    <a:pt x="1430" y="2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45;p67">
              <a:extLst>
                <a:ext uri="{FF2B5EF4-FFF2-40B4-BE49-F238E27FC236}">
                  <a16:creationId xmlns:a16="http://schemas.microsoft.com/office/drawing/2014/main" id="{0A17DDB3-18FA-4694-884A-E53C06E94452}"/>
                </a:ext>
              </a:extLst>
            </p:cNvPr>
            <p:cNvSpPr/>
            <p:nvPr/>
          </p:nvSpPr>
          <p:spPr>
            <a:xfrm>
              <a:off x="5687650" y="2214072"/>
              <a:ext cx="1563658" cy="102768"/>
            </a:xfrm>
            <a:custGeom>
              <a:avLst/>
              <a:gdLst/>
              <a:ahLst/>
              <a:cxnLst/>
              <a:rect l="l" t="t" r="r" b="b"/>
              <a:pathLst>
                <a:path w="38647" h="2540" extrusionOk="0">
                  <a:moveTo>
                    <a:pt x="1" y="0"/>
                  </a:moveTo>
                  <a:lnTo>
                    <a:pt x="1225" y="2540"/>
                  </a:lnTo>
                  <a:lnTo>
                    <a:pt x="36628" y="2540"/>
                  </a:lnTo>
                  <a:lnTo>
                    <a:pt x="38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46;p67">
              <a:extLst>
                <a:ext uri="{FF2B5EF4-FFF2-40B4-BE49-F238E27FC236}">
                  <a16:creationId xmlns:a16="http://schemas.microsoft.com/office/drawing/2014/main" id="{D2A3A2F5-CE97-4E78-845E-A6E048CE9C39}"/>
                </a:ext>
              </a:extLst>
            </p:cNvPr>
            <p:cNvSpPr/>
            <p:nvPr/>
          </p:nvSpPr>
          <p:spPr>
            <a:xfrm>
              <a:off x="5855442" y="2316803"/>
              <a:ext cx="1157601" cy="44344"/>
            </a:xfrm>
            <a:custGeom>
              <a:avLst/>
              <a:gdLst/>
              <a:ahLst/>
              <a:cxnLst/>
              <a:rect l="l" t="t" r="r" b="b"/>
              <a:pathLst>
                <a:path w="28611" h="1096" extrusionOk="0">
                  <a:moveTo>
                    <a:pt x="0" y="1"/>
                  </a:moveTo>
                  <a:lnTo>
                    <a:pt x="3" y="31"/>
                  </a:lnTo>
                  <a:lnTo>
                    <a:pt x="28473" y="1095"/>
                  </a:lnTo>
                  <a:lnTo>
                    <a:pt x="286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47;p67">
              <a:extLst>
                <a:ext uri="{FF2B5EF4-FFF2-40B4-BE49-F238E27FC236}">
                  <a16:creationId xmlns:a16="http://schemas.microsoft.com/office/drawing/2014/main" id="{DEC5E618-A0BC-4A59-8818-2AC238CC8524}"/>
                </a:ext>
              </a:extLst>
            </p:cNvPr>
            <p:cNvSpPr/>
            <p:nvPr/>
          </p:nvSpPr>
          <p:spPr>
            <a:xfrm>
              <a:off x="7007491" y="2316803"/>
              <a:ext cx="58505" cy="45963"/>
            </a:xfrm>
            <a:custGeom>
              <a:avLst/>
              <a:gdLst/>
              <a:ahLst/>
              <a:cxnLst/>
              <a:rect l="l" t="t" r="r" b="b"/>
              <a:pathLst>
                <a:path w="1446" h="1136" extrusionOk="0">
                  <a:moveTo>
                    <a:pt x="137" y="1"/>
                  </a:moveTo>
                  <a:lnTo>
                    <a:pt x="0" y="1095"/>
                  </a:lnTo>
                  <a:lnTo>
                    <a:pt x="1091" y="113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48;p67">
              <a:extLst>
                <a:ext uri="{FF2B5EF4-FFF2-40B4-BE49-F238E27FC236}">
                  <a16:creationId xmlns:a16="http://schemas.microsoft.com/office/drawing/2014/main" id="{D24F0BD6-C98E-49A2-ABEB-7E50088556C4}"/>
                </a:ext>
              </a:extLst>
            </p:cNvPr>
            <p:cNvSpPr/>
            <p:nvPr/>
          </p:nvSpPr>
          <p:spPr>
            <a:xfrm>
              <a:off x="5822102" y="2316803"/>
              <a:ext cx="33501" cy="1295"/>
            </a:xfrm>
            <a:custGeom>
              <a:avLst/>
              <a:gdLst/>
              <a:ahLst/>
              <a:cxnLst/>
              <a:rect l="l" t="t" r="r" b="b"/>
              <a:pathLst>
                <a:path w="828" h="32" extrusionOk="0">
                  <a:moveTo>
                    <a:pt x="1" y="1"/>
                  </a:moveTo>
                  <a:lnTo>
                    <a:pt x="827" y="31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2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49;p67">
              <a:extLst>
                <a:ext uri="{FF2B5EF4-FFF2-40B4-BE49-F238E27FC236}">
                  <a16:creationId xmlns:a16="http://schemas.microsoft.com/office/drawing/2014/main" id="{67A3F2B4-2CC6-4B3F-BB9D-4AAD2993F43A}"/>
                </a:ext>
              </a:extLst>
            </p:cNvPr>
            <p:cNvSpPr/>
            <p:nvPr/>
          </p:nvSpPr>
          <p:spPr>
            <a:xfrm>
              <a:off x="6415141" y="2018281"/>
              <a:ext cx="58667" cy="58667"/>
            </a:xfrm>
            <a:custGeom>
              <a:avLst/>
              <a:gdLst/>
              <a:ahLst/>
              <a:cxnLst/>
              <a:rect l="l" t="t" r="r" b="b"/>
              <a:pathLst>
                <a:path w="1450" h="1450" extrusionOk="0">
                  <a:moveTo>
                    <a:pt x="723" y="1"/>
                  </a:moveTo>
                  <a:cubicBezTo>
                    <a:pt x="325" y="1"/>
                    <a:pt x="0" y="325"/>
                    <a:pt x="0" y="723"/>
                  </a:cubicBezTo>
                  <a:cubicBezTo>
                    <a:pt x="0" y="1125"/>
                    <a:pt x="325" y="1449"/>
                    <a:pt x="723" y="1449"/>
                  </a:cubicBezTo>
                  <a:cubicBezTo>
                    <a:pt x="1125" y="1449"/>
                    <a:pt x="1449" y="1125"/>
                    <a:pt x="1449" y="723"/>
                  </a:cubicBezTo>
                  <a:cubicBezTo>
                    <a:pt x="1449" y="325"/>
                    <a:pt x="1125" y="1"/>
                    <a:pt x="7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2513;p67">
            <a:extLst>
              <a:ext uri="{FF2B5EF4-FFF2-40B4-BE49-F238E27FC236}">
                <a16:creationId xmlns:a16="http://schemas.microsoft.com/office/drawing/2014/main" id="{6E407B6F-3246-49A6-8397-27377F842D9E}"/>
              </a:ext>
            </a:extLst>
          </p:cNvPr>
          <p:cNvGrpSpPr/>
          <p:nvPr/>
        </p:nvGrpSpPr>
        <p:grpSpPr>
          <a:xfrm>
            <a:off x="1129241" y="3101572"/>
            <a:ext cx="885884" cy="1619739"/>
            <a:chOff x="1219025" y="1047521"/>
            <a:chExt cx="782492" cy="1189932"/>
          </a:xfrm>
        </p:grpSpPr>
        <p:sp>
          <p:nvSpPr>
            <p:cNvPr id="95" name="Google Shape;2514;p67">
              <a:extLst>
                <a:ext uri="{FF2B5EF4-FFF2-40B4-BE49-F238E27FC236}">
                  <a16:creationId xmlns:a16="http://schemas.microsoft.com/office/drawing/2014/main" id="{AF834135-15C8-4714-9E92-4E575B7221B7}"/>
                </a:ext>
              </a:extLst>
            </p:cNvPr>
            <p:cNvSpPr/>
            <p:nvPr/>
          </p:nvSpPr>
          <p:spPr>
            <a:xfrm>
              <a:off x="1565179" y="1888230"/>
              <a:ext cx="84468" cy="349223"/>
            </a:xfrm>
            <a:custGeom>
              <a:avLst/>
              <a:gdLst/>
              <a:ahLst/>
              <a:cxnLst/>
              <a:rect l="l" t="t" r="r" b="b"/>
              <a:pathLst>
                <a:path w="3765" h="15566" extrusionOk="0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515;p67">
              <a:extLst>
                <a:ext uri="{FF2B5EF4-FFF2-40B4-BE49-F238E27FC236}">
                  <a16:creationId xmlns:a16="http://schemas.microsoft.com/office/drawing/2014/main" id="{DEF3A2F9-A73A-4FCB-94A6-39C6F9778581}"/>
                </a:ext>
              </a:extLst>
            </p:cNvPr>
            <p:cNvSpPr/>
            <p:nvPr/>
          </p:nvSpPr>
          <p:spPr>
            <a:xfrm>
              <a:off x="1219025" y="1892997"/>
              <a:ext cx="225853" cy="336368"/>
            </a:xfrm>
            <a:custGeom>
              <a:avLst/>
              <a:gdLst/>
              <a:ahLst/>
              <a:cxnLst/>
              <a:rect l="l" t="t" r="r" b="b"/>
              <a:pathLst>
                <a:path w="10067" h="14993" extrusionOk="0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516;p67">
              <a:extLst>
                <a:ext uri="{FF2B5EF4-FFF2-40B4-BE49-F238E27FC236}">
                  <a16:creationId xmlns:a16="http://schemas.microsoft.com/office/drawing/2014/main" id="{86DA45C5-752C-4310-8C44-12EC98C4CCE6}"/>
                </a:ext>
              </a:extLst>
            </p:cNvPr>
            <p:cNvSpPr/>
            <p:nvPr/>
          </p:nvSpPr>
          <p:spPr>
            <a:xfrm>
              <a:off x="1373175" y="1488651"/>
              <a:ext cx="388260" cy="145401"/>
            </a:xfrm>
            <a:custGeom>
              <a:avLst/>
              <a:gdLst/>
              <a:ahLst/>
              <a:cxnLst/>
              <a:rect l="l" t="t" r="r" b="b"/>
              <a:pathLst>
                <a:path w="17306" h="6481" extrusionOk="0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517;p67">
              <a:extLst>
                <a:ext uri="{FF2B5EF4-FFF2-40B4-BE49-F238E27FC236}">
                  <a16:creationId xmlns:a16="http://schemas.microsoft.com/office/drawing/2014/main" id="{99D5572B-CB66-4406-8093-7CBBFD4733FE}"/>
                </a:ext>
              </a:extLst>
            </p:cNvPr>
            <p:cNvSpPr/>
            <p:nvPr/>
          </p:nvSpPr>
          <p:spPr>
            <a:xfrm>
              <a:off x="1640047" y="1596656"/>
              <a:ext cx="260560" cy="231574"/>
            </a:xfrm>
            <a:custGeom>
              <a:avLst/>
              <a:gdLst/>
              <a:ahLst/>
              <a:cxnLst/>
              <a:rect l="l" t="t" r="r" b="b"/>
              <a:pathLst>
                <a:path w="11614" h="10322" extrusionOk="0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518;p67">
              <a:extLst>
                <a:ext uri="{FF2B5EF4-FFF2-40B4-BE49-F238E27FC236}">
                  <a16:creationId xmlns:a16="http://schemas.microsoft.com/office/drawing/2014/main" id="{F52893F1-9F16-4D9A-B747-1F68D206CAD1}"/>
                </a:ext>
              </a:extLst>
            </p:cNvPr>
            <p:cNvSpPr/>
            <p:nvPr/>
          </p:nvSpPr>
          <p:spPr>
            <a:xfrm>
              <a:off x="1475302" y="1310893"/>
              <a:ext cx="248288" cy="870343"/>
            </a:xfrm>
            <a:custGeom>
              <a:avLst/>
              <a:gdLst/>
              <a:ahLst/>
              <a:cxnLst/>
              <a:rect l="l" t="t" r="r" b="b"/>
              <a:pathLst>
                <a:path w="11067" h="38794" extrusionOk="0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19;p67">
              <a:extLst>
                <a:ext uri="{FF2B5EF4-FFF2-40B4-BE49-F238E27FC236}">
                  <a16:creationId xmlns:a16="http://schemas.microsoft.com/office/drawing/2014/main" id="{42D8EE9A-25C7-4A71-BC98-C8CFEE0385DD}"/>
                </a:ext>
              </a:extLst>
            </p:cNvPr>
            <p:cNvSpPr/>
            <p:nvPr/>
          </p:nvSpPr>
          <p:spPr>
            <a:xfrm>
              <a:off x="1569352" y="1047521"/>
              <a:ext cx="432165" cy="349627"/>
            </a:xfrm>
            <a:custGeom>
              <a:avLst/>
              <a:gdLst/>
              <a:ahLst/>
              <a:cxnLst/>
              <a:rect l="l" t="t" r="r" b="b"/>
              <a:pathLst>
                <a:path w="19263" h="15584" extrusionOk="0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20;p67">
              <a:extLst>
                <a:ext uri="{FF2B5EF4-FFF2-40B4-BE49-F238E27FC236}">
                  <a16:creationId xmlns:a16="http://schemas.microsoft.com/office/drawing/2014/main" id="{FEE2C85B-69F5-4DC9-94F4-FD52B085ECF8}"/>
                </a:ext>
              </a:extLst>
            </p:cNvPr>
            <p:cNvSpPr/>
            <p:nvPr/>
          </p:nvSpPr>
          <p:spPr>
            <a:xfrm>
              <a:off x="1477231" y="1291958"/>
              <a:ext cx="99365" cy="263948"/>
            </a:xfrm>
            <a:custGeom>
              <a:avLst/>
              <a:gdLst/>
              <a:ahLst/>
              <a:cxnLst/>
              <a:rect l="l" t="t" r="r" b="b"/>
              <a:pathLst>
                <a:path w="4429" h="11765" extrusionOk="0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21;p67">
              <a:extLst>
                <a:ext uri="{FF2B5EF4-FFF2-40B4-BE49-F238E27FC236}">
                  <a16:creationId xmlns:a16="http://schemas.microsoft.com/office/drawing/2014/main" id="{24736B18-F9E1-4DC4-B260-D14A6192E047}"/>
                </a:ext>
              </a:extLst>
            </p:cNvPr>
            <p:cNvSpPr/>
            <p:nvPr/>
          </p:nvSpPr>
          <p:spPr>
            <a:xfrm>
              <a:off x="1331647" y="1696899"/>
              <a:ext cx="153859" cy="233705"/>
            </a:xfrm>
            <a:custGeom>
              <a:avLst/>
              <a:gdLst/>
              <a:ahLst/>
              <a:cxnLst/>
              <a:rect l="l" t="t" r="r" b="b"/>
              <a:pathLst>
                <a:path w="6858" h="10417" extrusionOk="0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22;p67">
              <a:extLst>
                <a:ext uri="{FF2B5EF4-FFF2-40B4-BE49-F238E27FC236}">
                  <a16:creationId xmlns:a16="http://schemas.microsoft.com/office/drawing/2014/main" id="{9105C2C6-AA5B-4BA5-9DE0-472FD2B3D77D}"/>
                </a:ext>
              </a:extLst>
            </p:cNvPr>
            <p:cNvSpPr/>
            <p:nvPr/>
          </p:nvSpPr>
          <p:spPr>
            <a:xfrm>
              <a:off x="1510032" y="1652768"/>
              <a:ext cx="241423" cy="93487"/>
            </a:xfrm>
            <a:custGeom>
              <a:avLst/>
              <a:gdLst/>
              <a:ahLst/>
              <a:cxnLst/>
              <a:rect l="l" t="t" r="r" b="b"/>
              <a:pathLst>
                <a:path w="10761" h="4167" extrusionOk="0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23;p67">
              <a:extLst>
                <a:ext uri="{FF2B5EF4-FFF2-40B4-BE49-F238E27FC236}">
                  <a16:creationId xmlns:a16="http://schemas.microsoft.com/office/drawing/2014/main" id="{D21316BF-736C-49AF-88E3-B3A4EFA466D5}"/>
                </a:ext>
              </a:extLst>
            </p:cNvPr>
            <p:cNvSpPr/>
            <p:nvPr/>
          </p:nvSpPr>
          <p:spPr>
            <a:xfrm>
              <a:off x="1509135" y="1932136"/>
              <a:ext cx="188903" cy="181881"/>
            </a:xfrm>
            <a:custGeom>
              <a:avLst/>
              <a:gdLst/>
              <a:ahLst/>
              <a:cxnLst/>
              <a:rect l="l" t="t" r="r" b="b"/>
              <a:pathLst>
                <a:path w="8420" h="8107" extrusionOk="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24;p67">
              <a:extLst>
                <a:ext uri="{FF2B5EF4-FFF2-40B4-BE49-F238E27FC236}">
                  <a16:creationId xmlns:a16="http://schemas.microsoft.com/office/drawing/2014/main" id="{F0B38CB2-1C1F-4D55-B4A8-21166F1F3F59}"/>
                </a:ext>
              </a:extLst>
            </p:cNvPr>
            <p:cNvSpPr/>
            <p:nvPr/>
          </p:nvSpPr>
          <p:spPr>
            <a:xfrm>
              <a:off x="1599461" y="1072604"/>
              <a:ext cx="89403" cy="253134"/>
            </a:xfrm>
            <a:custGeom>
              <a:avLst/>
              <a:gdLst/>
              <a:ahLst/>
              <a:cxnLst/>
              <a:rect l="l" t="t" r="r" b="b"/>
              <a:pathLst>
                <a:path w="3985" h="11283" extrusionOk="0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25;p67">
              <a:extLst>
                <a:ext uri="{FF2B5EF4-FFF2-40B4-BE49-F238E27FC236}">
                  <a16:creationId xmlns:a16="http://schemas.microsoft.com/office/drawing/2014/main" id="{9D31851D-DED7-43A7-B92B-401CA6D82E32}"/>
                </a:ext>
              </a:extLst>
            </p:cNvPr>
            <p:cNvSpPr/>
            <p:nvPr/>
          </p:nvSpPr>
          <p:spPr>
            <a:xfrm>
              <a:off x="1694498" y="1090620"/>
              <a:ext cx="26182" cy="227962"/>
            </a:xfrm>
            <a:custGeom>
              <a:avLst/>
              <a:gdLst/>
              <a:ahLst/>
              <a:cxnLst/>
              <a:rect l="l" t="t" r="r" b="b"/>
              <a:pathLst>
                <a:path w="1167" h="10161" extrusionOk="0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26;p67">
              <a:extLst>
                <a:ext uri="{FF2B5EF4-FFF2-40B4-BE49-F238E27FC236}">
                  <a16:creationId xmlns:a16="http://schemas.microsoft.com/office/drawing/2014/main" id="{8DADC9F8-C10E-4586-B92B-AC763AE3EC15}"/>
                </a:ext>
              </a:extLst>
            </p:cNvPr>
            <p:cNvSpPr/>
            <p:nvPr/>
          </p:nvSpPr>
          <p:spPr>
            <a:xfrm>
              <a:off x="1705245" y="1108681"/>
              <a:ext cx="80272" cy="216834"/>
            </a:xfrm>
            <a:custGeom>
              <a:avLst/>
              <a:gdLst/>
              <a:ahLst/>
              <a:cxnLst/>
              <a:rect l="l" t="t" r="r" b="b"/>
              <a:pathLst>
                <a:path w="3578" h="9665" extrusionOk="0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27;p67">
              <a:extLst>
                <a:ext uri="{FF2B5EF4-FFF2-40B4-BE49-F238E27FC236}">
                  <a16:creationId xmlns:a16="http://schemas.microsoft.com/office/drawing/2014/main" id="{69C7035D-C0E9-4443-BAD8-251BBDD355EA}"/>
                </a:ext>
              </a:extLst>
            </p:cNvPr>
            <p:cNvSpPr/>
            <p:nvPr/>
          </p:nvSpPr>
          <p:spPr>
            <a:xfrm>
              <a:off x="1705693" y="1168674"/>
              <a:ext cx="156753" cy="172862"/>
            </a:xfrm>
            <a:custGeom>
              <a:avLst/>
              <a:gdLst/>
              <a:ahLst/>
              <a:cxnLst/>
              <a:rect l="l" t="t" r="r" b="b"/>
              <a:pathLst>
                <a:path w="6987" h="7705" extrusionOk="0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28;p67">
              <a:extLst>
                <a:ext uri="{FF2B5EF4-FFF2-40B4-BE49-F238E27FC236}">
                  <a16:creationId xmlns:a16="http://schemas.microsoft.com/office/drawing/2014/main" id="{B20264CD-5F6D-42F8-906E-7C8B10F430DB}"/>
                </a:ext>
              </a:extLst>
            </p:cNvPr>
            <p:cNvSpPr/>
            <p:nvPr/>
          </p:nvSpPr>
          <p:spPr>
            <a:xfrm>
              <a:off x="1731113" y="1342258"/>
              <a:ext cx="208690" cy="33877"/>
            </a:xfrm>
            <a:custGeom>
              <a:avLst/>
              <a:gdLst/>
              <a:ahLst/>
              <a:cxnLst/>
              <a:rect l="l" t="t" r="r" b="b"/>
              <a:pathLst>
                <a:path w="9302" h="1510" extrusionOk="0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29;p67">
              <a:extLst>
                <a:ext uri="{FF2B5EF4-FFF2-40B4-BE49-F238E27FC236}">
                  <a16:creationId xmlns:a16="http://schemas.microsoft.com/office/drawing/2014/main" id="{480CB76C-8AC0-4981-9CE1-1C7241193981}"/>
                </a:ext>
              </a:extLst>
            </p:cNvPr>
            <p:cNvSpPr/>
            <p:nvPr/>
          </p:nvSpPr>
          <p:spPr>
            <a:xfrm>
              <a:off x="1759808" y="1289624"/>
              <a:ext cx="175464" cy="34774"/>
            </a:xfrm>
            <a:custGeom>
              <a:avLst/>
              <a:gdLst/>
              <a:ahLst/>
              <a:cxnLst/>
              <a:rect l="l" t="t" r="r" b="b"/>
              <a:pathLst>
                <a:path w="7821" h="1550" extrusionOk="0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2530;p67">
            <a:extLst>
              <a:ext uri="{FF2B5EF4-FFF2-40B4-BE49-F238E27FC236}">
                <a16:creationId xmlns:a16="http://schemas.microsoft.com/office/drawing/2014/main" id="{DA34854C-2254-49F0-B737-3122F36D1E46}"/>
              </a:ext>
            </a:extLst>
          </p:cNvPr>
          <p:cNvSpPr/>
          <p:nvPr/>
        </p:nvSpPr>
        <p:spPr>
          <a:xfrm rot="18195548">
            <a:off x="7351306" y="1071388"/>
            <a:ext cx="1147338" cy="1318319"/>
          </a:xfrm>
          <a:custGeom>
            <a:avLst/>
            <a:gdLst/>
            <a:ahLst/>
            <a:cxnLst/>
            <a:rect l="l" t="t" r="r" b="b"/>
            <a:pathLst>
              <a:path w="32788" h="33690" extrusionOk="0">
                <a:moveTo>
                  <a:pt x="11724" y="0"/>
                </a:moveTo>
                <a:cubicBezTo>
                  <a:pt x="10869" y="0"/>
                  <a:pt x="10018" y="148"/>
                  <a:pt x="9236" y="517"/>
                </a:cubicBezTo>
                <a:cubicBezTo>
                  <a:pt x="8685" y="776"/>
                  <a:pt x="8392" y="1041"/>
                  <a:pt x="8316" y="1676"/>
                </a:cubicBezTo>
                <a:cubicBezTo>
                  <a:pt x="8180" y="2815"/>
                  <a:pt x="8366" y="3959"/>
                  <a:pt x="8571" y="5081"/>
                </a:cubicBezTo>
                <a:cubicBezTo>
                  <a:pt x="8874" y="6722"/>
                  <a:pt x="9748" y="8197"/>
                  <a:pt x="10063" y="9819"/>
                </a:cubicBezTo>
                <a:cubicBezTo>
                  <a:pt x="10246" y="10746"/>
                  <a:pt x="10359" y="11693"/>
                  <a:pt x="10522" y="12626"/>
                </a:cubicBezTo>
                <a:cubicBezTo>
                  <a:pt x="10748" y="13932"/>
                  <a:pt x="10871" y="15234"/>
                  <a:pt x="10545" y="16529"/>
                </a:cubicBezTo>
                <a:cubicBezTo>
                  <a:pt x="10226" y="17792"/>
                  <a:pt x="9712" y="18991"/>
                  <a:pt x="8851" y="19988"/>
                </a:cubicBezTo>
                <a:cubicBezTo>
                  <a:pt x="8312" y="20609"/>
                  <a:pt x="7615" y="21028"/>
                  <a:pt x="6987" y="21549"/>
                </a:cubicBezTo>
                <a:cubicBezTo>
                  <a:pt x="6369" y="22061"/>
                  <a:pt x="5751" y="22536"/>
                  <a:pt x="5100" y="23004"/>
                </a:cubicBezTo>
                <a:cubicBezTo>
                  <a:pt x="4243" y="23622"/>
                  <a:pt x="3396" y="24297"/>
                  <a:pt x="2691" y="25091"/>
                </a:cubicBezTo>
                <a:cubicBezTo>
                  <a:pt x="2137" y="25712"/>
                  <a:pt x="1731" y="26427"/>
                  <a:pt x="1270" y="27118"/>
                </a:cubicBezTo>
                <a:cubicBezTo>
                  <a:pt x="884" y="27699"/>
                  <a:pt x="449" y="28290"/>
                  <a:pt x="233" y="28968"/>
                </a:cubicBezTo>
                <a:cubicBezTo>
                  <a:pt x="0" y="29702"/>
                  <a:pt x="137" y="30383"/>
                  <a:pt x="273" y="31117"/>
                </a:cubicBezTo>
                <a:cubicBezTo>
                  <a:pt x="366" y="31606"/>
                  <a:pt x="389" y="31911"/>
                  <a:pt x="645" y="32290"/>
                </a:cubicBezTo>
                <a:cubicBezTo>
                  <a:pt x="828" y="32954"/>
                  <a:pt x="1443" y="33320"/>
                  <a:pt x="1691" y="33483"/>
                </a:cubicBezTo>
                <a:cubicBezTo>
                  <a:pt x="1934" y="33639"/>
                  <a:pt x="2145" y="33689"/>
                  <a:pt x="2360" y="33689"/>
                </a:cubicBezTo>
                <a:cubicBezTo>
                  <a:pt x="2589" y="33689"/>
                  <a:pt x="2824" y="33632"/>
                  <a:pt x="3110" y="33586"/>
                </a:cubicBezTo>
                <a:cubicBezTo>
                  <a:pt x="3652" y="33496"/>
                  <a:pt x="4286" y="33516"/>
                  <a:pt x="4704" y="33118"/>
                </a:cubicBezTo>
                <a:cubicBezTo>
                  <a:pt x="5306" y="32543"/>
                  <a:pt x="5920" y="31832"/>
                  <a:pt x="6429" y="31171"/>
                </a:cubicBezTo>
                <a:cubicBezTo>
                  <a:pt x="6841" y="30626"/>
                  <a:pt x="7156" y="29998"/>
                  <a:pt x="7702" y="29566"/>
                </a:cubicBezTo>
                <a:cubicBezTo>
                  <a:pt x="8021" y="29310"/>
                  <a:pt x="8392" y="29121"/>
                  <a:pt x="8738" y="28901"/>
                </a:cubicBezTo>
                <a:cubicBezTo>
                  <a:pt x="9814" y="28224"/>
                  <a:pt x="10798" y="27696"/>
                  <a:pt x="12050" y="27367"/>
                </a:cubicBezTo>
                <a:cubicBezTo>
                  <a:pt x="13186" y="27068"/>
                  <a:pt x="14372" y="26951"/>
                  <a:pt x="15528" y="26755"/>
                </a:cubicBezTo>
                <a:cubicBezTo>
                  <a:pt x="16773" y="26546"/>
                  <a:pt x="18079" y="26380"/>
                  <a:pt x="19356" y="26380"/>
                </a:cubicBezTo>
                <a:cubicBezTo>
                  <a:pt x="19561" y="26380"/>
                  <a:pt x="19766" y="26384"/>
                  <a:pt x="19970" y="26393"/>
                </a:cubicBezTo>
                <a:cubicBezTo>
                  <a:pt x="21000" y="26442"/>
                  <a:pt x="22014" y="26522"/>
                  <a:pt x="23039" y="26522"/>
                </a:cubicBezTo>
                <a:cubicBezTo>
                  <a:pt x="23406" y="26522"/>
                  <a:pt x="23775" y="26512"/>
                  <a:pt x="24146" y="26486"/>
                </a:cubicBezTo>
                <a:cubicBezTo>
                  <a:pt x="25508" y="26393"/>
                  <a:pt x="26880" y="26068"/>
                  <a:pt x="28226" y="25845"/>
                </a:cubicBezTo>
                <a:cubicBezTo>
                  <a:pt x="29740" y="25596"/>
                  <a:pt x="32698" y="25726"/>
                  <a:pt x="32764" y="23579"/>
                </a:cubicBezTo>
                <a:cubicBezTo>
                  <a:pt x="32787" y="22862"/>
                  <a:pt x="32538" y="22091"/>
                  <a:pt x="32425" y="21387"/>
                </a:cubicBezTo>
                <a:cubicBezTo>
                  <a:pt x="32376" y="21065"/>
                  <a:pt x="32339" y="20729"/>
                  <a:pt x="32272" y="20410"/>
                </a:cubicBezTo>
                <a:cubicBezTo>
                  <a:pt x="32037" y="19271"/>
                  <a:pt x="31724" y="18168"/>
                  <a:pt x="31531" y="17012"/>
                </a:cubicBezTo>
                <a:cubicBezTo>
                  <a:pt x="31186" y="14935"/>
                  <a:pt x="30741" y="12832"/>
                  <a:pt x="30701" y="10729"/>
                </a:cubicBezTo>
                <a:cubicBezTo>
                  <a:pt x="30681" y="9809"/>
                  <a:pt x="30704" y="8939"/>
                  <a:pt x="30555" y="8035"/>
                </a:cubicBezTo>
                <a:cubicBezTo>
                  <a:pt x="30372" y="6926"/>
                  <a:pt x="30073" y="5852"/>
                  <a:pt x="29847" y="4753"/>
                </a:cubicBezTo>
                <a:cubicBezTo>
                  <a:pt x="29674" y="3905"/>
                  <a:pt x="29199" y="2740"/>
                  <a:pt x="28558" y="2131"/>
                </a:cubicBezTo>
                <a:cubicBezTo>
                  <a:pt x="28079" y="1674"/>
                  <a:pt x="27559" y="1534"/>
                  <a:pt x="27012" y="1534"/>
                </a:cubicBezTo>
                <a:cubicBezTo>
                  <a:pt x="26423" y="1534"/>
                  <a:pt x="25804" y="1697"/>
                  <a:pt x="25173" y="1803"/>
                </a:cubicBezTo>
                <a:cubicBezTo>
                  <a:pt x="24171" y="1968"/>
                  <a:pt x="22984" y="2340"/>
                  <a:pt x="21924" y="2340"/>
                </a:cubicBezTo>
                <a:cubicBezTo>
                  <a:pt x="21705" y="2340"/>
                  <a:pt x="21491" y="2325"/>
                  <a:pt x="21286" y="2287"/>
                </a:cubicBezTo>
                <a:cubicBezTo>
                  <a:pt x="19858" y="2032"/>
                  <a:pt x="18383" y="1739"/>
                  <a:pt x="17003" y="1291"/>
                </a:cubicBezTo>
                <a:cubicBezTo>
                  <a:pt x="15804" y="902"/>
                  <a:pt x="14642" y="411"/>
                  <a:pt x="13402" y="171"/>
                </a:cubicBezTo>
                <a:cubicBezTo>
                  <a:pt x="12853" y="64"/>
                  <a:pt x="12288" y="0"/>
                  <a:pt x="117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2531;p67">
            <a:extLst>
              <a:ext uri="{FF2B5EF4-FFF2-40B4-BE49-F238E27FC236}">
                <a16:creationId xmlns:a16="http://schemas.microsoft.com/office/drawing/2014/main" id="{69411962-4236-4095-9B80-B5A2064D0EAF}"/>
              </a:ext>
            </a:extLst>
          </p:cNvPr>
          <p:cNvSpPr/>
          <p:nvPr/>
        </p:nvSpPr>
        <p:spPr>
          <a:xfrm rot="17986415">
            <a:off x="7093260" y="844445"/>
            <a:ext cx="1440611" cy="1663377"/>
          </a:xfrm>
          <a:custGeom>
            <a:avLst/>
            <a:gdLst/>
            <a:ahLst/>
            <a:cxnLst/>
            <a:rect l="l" t="t" r="r" b="b"/>
            <a:pathLst>
              <a:path w="41169" h="42508" extrusionOk="0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119;p37">
            <a:extLst>
              <a:ext uri="{FF2B5EF4-FFF2-40B4-BE49-F238E27FC236}">
                <a16:creationId xmlns:a16="http://schemas.microsoft.com/office/drawing/2014/main" id="{613FFB1A-DCA6-4DE1-AD50-7C3779E552A1}"/>
              </a:ext>
            </a:extLst>
          </p:cNvPr>
          <p:cNvGrpSpPr/>
          <p:nvPr/>
        </p:nvGrpSpPr>
        <p:grpSpPr>
          <a:xfrm>
            <a:off x="1604597" y="3790846"/>
            <a:ext cx="489313" cy="570125"/>
            <a:chOff x="7518022" y="715625"/>
            <a:chExt cx="489313" cy="570125"/>
          </a:xfrm>
        </p:grpSpPr>
        <p:sp>
          <p:nvSpPr>
            <p:cNvPr id="121" name="Google Shape;1120;p37">
              <a:extLst>
                <a:ext uri="{FF2B5EF4-FFF2-40B4-BE49-F238E27FC236}">
                  <a16:creationId xmlns:a16="http://schemas.microsoft.com/office/drawing/2014/main" id="{E401CE1B-2E63-48DB-8EFE-1ECDD91A8D6C}"/>
                </a:ext>
              </a:extLst>
            </p:cNvPr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21;p37">
              <a:extLst>
                <a:ext uri="{FF2B5EF4-FFF2-40B4-BE49-F238E27FC236}">
                  <a16:creationId xmlns:a16="http://schemas.microsoft.com/office/drawing/2014/main" id="{05372799-B400-4F8F-9147-9CDA28FCBB60}"/>
                </a:ext>
              </a:extLst>
            </p:cNvPr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22;p37">
              <a:extLst>
                <a:ext uri="{FF2B5EF4-FFF2-40B4-BE49-F238E27FC236}">
                  <a16:creationId xmlns:a16="http://schemas.microsoft.com/office/drawing/2014/main" id="{744AC8DE-E6B9-4ECE-9CA0-C9EF0339EB00}"/>
                </a:ext>
              </a:extLst>
            </p:cNvPr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23;p37">
              <a:extLst>
                <a:ext uri="{FF2B5EF4-FFF2-40B4-BE49-F238E27FC236}">
                  <a16:creationId xmlns:a16="http://schemas.microsoft.com/office/drawing/2014/main" id="{D6D39F0E-4EE2-4849-99A3-9B94666D9BAB}"/>
                </a:ext>
              </a:extLst>
            </p:cNvPr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24;p37">
              <a:extLst>
                <a:ext uri="{FF2B5EF4-FFF2-40B4-BE49-F238E27FC236}">
                  <a16:creationId xmlns:a16="http://schemas.microsoft.com/office/drawing/2014/main" id="{CF859F39-C5DE-4E8A-96A3-8FDF7067E0C2}"/>
                </a:ext>
              </a:extLst>
            </p:cNvPr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5;p37">
              <a:extLst>
                <a:ext uri="{FF2B5EF4-FFF2-40B4-BE49-F238E27FC236}">
                  <a16:creationId xmlns:a16="http://schemas.microsoft.com/office/drawing/2014/main" id="{E1434201-1C2A-4954-862A-EBD4FA1AEF9D}"/>
                </a:ext>
              </a:extLst>
            </p:cNvPr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6;p37">
              <a:extLst>
                <a:ext uri="{FF2B5EF4-FFF2-40B4-BE49-F238E27FC236}">
                  <a16:creationId xmlns:a16="http://schemas.microsoft.com/office/drawing/2014/main" id="{CB7DC7A8-E92D-4162-90D3-0EF988C78A7C}"/>
                </a:ext>
              </a:extLst>
            </p:cNvPr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7;p37">
              <a:extLst>
                <a:ext uri="{FF2B5EF4-FFF2-40B4-BE49-F238E27FC236}">
                  <a16:creationId xmlns:a16="http://schemas.microsoft.com/office/drawing/2014/main" id="{4D119851-FA24-4AC6-B877-B871151F28DD}"/>
                </a:ext>
              </a:extLst>
            </p:cNvPr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8;p37">
              <a:extLst>
                <a:ext uri="{FF2B5EF4-FFF2-40B4-BE49-F238E27FC236}">
                  <a16:creationId xmlns:a16="http://schemas.microsoft.com/office/drawing/2014/main" id="{EB21A80C-6169-4A41-B318-4360A3EBC30E}"/>
                </a:ext>
              </a:extLst>
            </p:cNvPr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726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33;p38">
            <a:extLst>
              <a:ext uri="{FF2B5EF4-FFF2-40B4-BE49-F238E27FC236}">
                <a16:creationId xmlns:a16="http://schemas.microsoft.com/office/drawing/2014/main" id="{4BDB7982-2BB0-445D-9007-4E3E2FBDF56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839450" y="0"/>
            <a:ext cx="5465100" cy="1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Concluzie:</a:t>
            </a:r>
            <a:endParaRPr dirty="0"/>
          </a:p>
        </p:txBody>
      </p:sp>
      <p:sp>
        <p:nvSpPr>
          <p:cNvPr id="9" name="Google Shape;1084;p36">
            <a:extLst>
              <a:ext uri="{FF2B5EF4-FFF2-40B4-BE49-F238E27FC236}">
                <a16:creationId xmlns:a16="http://schemas.microsoft.com/office/drawing/2014/main" id="{B237714B-7882-4979-B597-FF424A6DDFCF}"/>
              </a:ext>
            </a:extLst>
          </p:cNvPr>
          <p:cNvSpPr txBox="1">
            <a:spLocks/>
          </p:cNvSpPr>
          <p:nvPr/>
        </p:nvSpPr>
        <p:spPr>
          <a:xfrm flipH="1">
            <a:off x="641200" y="846142"/>
            <a:ext cx="7861600" cy="399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2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BUBBLE SORT </a:t>
            </a:r>
            <a:r>
              <a:rPr lang="en-US" sz="1600" dirty="0"/>
              <a:t>–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foarte greu când testele nu au puține numere</a:t>
            </a:r>
          </a:p>
          <a:p>
            <a:pPr marL="139700" indent="0" algn="l"/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	</a:t>
            </a:r>
            <a:r>
              <a:rPr lang="en-US" sz="1600" dirty="0"/>
              <a:t> –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rgbClr val="92D050"/>
                </a:solidFill>
              </a:rPr>
              <a:t>recunoaște listele deja sortate</a:t>
            </a: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COUNTING SORT </a:t>
            </a:r>
            <a:r>
              <a:rPr lang="en-US" sz="1600" dirty="0"/>
              <a:t>–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ocupă memorie în plus</a:t>
            </a:r>
          </a:p>
          <a:p>
            <a:pPr marL="139700" indent="0" algn="l"/>
            <a:r>
              <a:rPr lang="en-US" sz="1600" dirty="0"/>
              <a:t> 	–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probleme la numere de dimensiune mare</a:t>
            </a:r>
          </a:p>
          <a:p>
            <a:pPr marL="139700" indent="0" algn="l"/>
            <a:r>
              <a:rPr lang="en-US" sz="1600" dirty="0"/>
              <a:t> 	– </a:t>
            </a:r>
            <a:r>
              <a:rPr lang="en-US" sz="1600" dirty="0">
                <a:solidFill>
                  <a:srgbClr val="92D050"/>
                </a:solidFill>
              </a:rPr>
              <a:t>timp foarte bun în majoritatea cazurilor</a:t>
            </a:r>
            <a:endParaRPr lang="en-US" sz="1600" dirty="0">
              <a:solidFill>
                <a:schemeClr val="tx2">
                  <a:lumMod val="25000"/>
                </a:schemeClr>
              </a:solidFill>
            </a:endParaRP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MERGE SORT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ocupă memorie suplimentară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</a:p>
          <a:p>
            <a:pPr marL="139700" indent="0" algn="l"/>
            <a:r>
              <a:rPr lang="en-US" sz="1600" dirty="0"/>
              <a:t>	– </a:t>
            </a:r>
            <a:r>
              <a:rPr lang="en-US" sz="1600" dirty="0">
                <a:solidFill>
                  <a:srgbClr val="92D050"/>
                </a:solidFill>
              </a:rPr>
              <a:t>timp bun în general</a:t>
            </a:r>
            <a:endParaRPr lang="en-US" sz="1600" b="1" dirty="0">
              <a:solidFill>
                <a:schemeClr val="bg2"/>
              </a:solidFill>
            </a:endParaRP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RADIX  SORT </a:t>
            </a:r>
            <a:r>
              <a:rPr lang="en-US" sz="1600" dirty="0"/>
              <a:t>–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ocupă memorie suplimentară, probleme la numere de dimensiune mare</a:t>
            </a:r>
          </a:p>
          <a:p>
            <a:pPr marL="139700" indent="0" algn="l"/>
            <a:r>
              <a:rPr lang="en-US" sz="1600" dirty="0"/>
              <a:t>	– </a:t>
            </a:r>
            <a:r>
              <a:rPr lang="en-US" sz="1600" dirty="0">
                <a:solidFill>
                  <a:srgbClr val="92D050"/>
                </a:solidFill>
              </a:rPr>
              <a:t>timp bun în funcție de bază</a:t>
            </a:r>
            <a:endParaRPr lang="en-US" sz="1600" b="1" dirty="0">
              <a:solidFill>
                <a:schemeClr val="bg2"/>
              </a:solidFill>
            </a:endParaRP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QUICK SORT </a:t>
            </a:r>
            <a:r>
              <a:rPr lang="en-US" sz="1600" dirty="0"/>
              <a:t>– 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instabil la liste de dimensiuni mari (in python genereaza recursion depth error)</a:t>
            </a:r>
          </a:p>
          <a:p>
            <a:pPr marL="139700" indent="0" algn="l"/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dirty="0"/>
              <a:t>– 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instabil la liste deja sortate în funcție de alegerea pivotului </a:t>
            </a:r>
            <a:r>
              <a:rPr lang="en-US" sz="1600" dirty="0">
                <a:solidFill>
                  <a:schemeClr val="bg1"/>
                </a:solidFill>
              </a:rPr>
              <a:t>– dacă partiția e făcută prost (prea multe elemente mai mici ca pivotul, respective mai mari)</a:t>
            </a:r>
            <a:endParaRPr lang="en-US" sz="1600" dirty="0">
              <a:solidFill>
                <a:schemeClr val="tx2">
                  <a:lumMod val="25000"/>
                </a:schemeClr>
              </a:solidFill>
            </a:endParaRPr>
          </a:p>
          <a:p>
            <a:pPr marL="139700" indent="0" algn="l"/>
            <a:r>
              <a:rPr lang="en-US" sz="1600" dirty="0"/>
              <a:t>	 –  Cu pivotul ales bine </a:t>
            </a:r>
            <a:r>
              <a:rPr lang="en-US" sz="1600" dirty="0">
                <a:solidFill>
                  <a:srgbClr val="92D050"/>
                </a:solidFill>
              </a:rPr>
              <a:t>timpul este bun pe liste de dimensiune nu foarte mare</a:t>
            </a:r>
            <a:r>
              <a:rPr lang="en-US" sz="1600" dirty="0"/>
              <a:t> </a:t>
            </a:r>
            <a:endParaRPr lang="en-US" sz="1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63"/>
          <p:cNvSpPr txBox="1"/>
          <p:nvPr/>
        </p:nvSpPr>
        <p:spPr>
          <a:xfrm>
            <a:off x="3176250" y="4222426"/>
            <a:ext cx="2791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3"/>
          <p:cNvSpPr txBox="1">
            <a:spLocks noGrp="1"/>
          </p:cNvSpPr>
          <p:nvPr>
            <p:ph type="subTitle" idx="1"/>
          </p:nvPr>
        </p:nvSpPr>
        <p:spPr>
          <a:xfrm flipH="1">
            <a:off x="783253" y="890194"/>
            <a:ext cx="4476810" cy="86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comparații</a:t>
            </a:r>
            <a:r>
              <a:rPr lang="en-US" dirty="0"/>
              <a:t> successive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vecini</a:t>
            </a:r>
            <a:r>
              <a:rPr lang="en-US" dirty="0"/>
              <a:t> duce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iterație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mare </a:t>
            </a:r>
            <a:r>
              <a:rPr lang="en-US" dirty="0" err="1"/>
              <a:t>număr</a:t>
            </a:r>
            <a:r>
              <a:rPr lang="en-US" dirty="0"/>
              <a:t> current la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în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sortat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77" name="Google Shape;977;p33"/>
          <p:cNvSpPr txBox="1">
            <a:spLocks noGrp="1"/>
          </p:cNvSpPr>
          <p:nvPr>
            <p:ph type="subTitle" idx="3"/>
          </p:nvPr>
        </p:nvSpPr>
        <p:spPr>
          <a:xfrm flipH="1">
            <a:off x="783253" y="2254307"/>
            <a:ext cx="4476810" cy="1629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Știm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iterație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ultimele</a:t>
            </a:r>
            <a:r>
              <a:rPr lang="en-US" dirty="0"/>
              <a:t> k elemente sunt sortate -&gt; nu mai este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comparăm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Dacă la o </a:t>
            </a:r>
            <a:r>
              <a:rPr lang="en-US" dirty="0" err="1"/>
              <a:t>parcurgere</a:t>
            </a:r>
            <a:r>
              <a:rPr lang="en-US" dirty="0"/>
              <a:t> </a:t>
            </a:r>
            <a:r>
              <a:rPr lang="en-US" dirty="0" err="1"/>
              <a:t>întreagă</a:t>
            </a:r>
            <a:r>
              <a:rPr lang="en-US" dirty="0"/>
              <a:t> a </a:t>
            </a:r>
            <a:r>
              <a:rPr lang="en-US" dirty="0" err="1"/>
              <a:t>vectorului</a:t>
            </a:r>
            <a:r>
              <a:rPr lang="en-US" dirty="0"/>
              <a:t> nu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nicio</a:t>
            </a:r>
            <a:r>
              <a:rPr lang="en-US" dirty="0"/>
              <a:t> </a:t>
            </a:r>
            <a:r>
              <a:rPr lang="en-US" dirty="0" err="1"/>
              <a:t>interschimbare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elemente -&gt; deja </a:t>
            </a:r>
            <a:r>
              <a:rPr lang="en-US" dirty="0" err="1"/>
              <a:t>sortat</a:t>
            </a:r>
            <a:r>
              <a:rPr lang="en-US" dirty="0"/>
              <a:t> ne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opri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Google Shape;978;p33"/>
              <p:cNvSpPr txBox="1">
                <a:spLocks noGrp="1"/>
              </p:cNvSpPr>
              <p:nvPr>
                <p:ph type="subTitle" idx="4"/>
              </p:nvPr>
            </p:nvSpPr>
            <p:spPr>
              <a:xfrm flipH="1">
                <a:off x="5450447" y="2502647"/>
                <a:ext cx="2910300" cy="16987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Best: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Recunoaște dacă </a:t>
                </a:r>
                <a:r>
                  <a:rPr lang="en-US" dirty="0" err="1"/>
                  <a:t>vectorul</a:t>
                </a:r>
                <a:r>
                  <a:rPr lang="en-US" dirty="0"/>
                  <a:t> e </a:t>
                </a:r>
                <a:r>
                  <a:rPr lang="en-US" dirty="0" err="1"/>
                  <a:t>sortat</a:t>
                </a:r>
                <a:r>
                  <a:rPr lang="en-US" dirty="0"/>
                  <a:t> de la bun </a:t>
                </a:r>
                <a:r>
                  <a:rPr lang="en-US" dirty="0" err="1"/>
                  <a:t>început</a:t>
                </a:r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Worst: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chemeClr val="accent6"/>
                    </a:solidFill>
                  </a:rPr>
                  <a:t>Extrem</a:t>
                </a:r>
                <a:r>
                  <a:rPr lang="en-US" dirty="0">
                    <a:solidFill>
                      <a:schemeClr val="accent6"/>
                    </a:solidFill>
                  </a:rPr>
                  <a:t> de lent!!!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/>
                  <a:t>Singurul</a:t>
                </a:r>
                <a:r>
                  <a:rPr lang="en-US" dirty="0"/>
                  <a:t> </a:t>
                </a:r>
                <a:r>
                  <a:rPr lang="en-US" dirty="0" err="1"/>
                  <a:t>beneficiu</a:t>
                </a:r>
                <a:r>
                  <a:rPr lang="en-US" dirty="0"/>
                  <a:t> este </a:t>
                </a:r>
                <a:r>
                  <a:rPr lang="en-US" dirty="0" err="1"/>
                  <a:t>simplitatea</a:t>
                </a:r>
                <a:r>
                  <a:rPr lang="en-US" dirty="0"/>
                  <a:t> </a:t>
                </a:r>
                <a:r>
                  <a:rPr lang="en-US" dirty="0" err="1"/>
                  <a:t>codului</a:t>
                </a:r>
                <a:r>
                  <a:rPr lang="en-US" dirty="0"/>
                  <a:t> </a:t>
                </a:r>
                <a:r>
                  <a:rPr lang="en-US" dirty="0" err="1"/>
                  <a:t>și</a:t>
                </a:r>
                <a:r>
                  <a:rPr lang="en-US" dirty="0"/>
                  <a:t> </a:t>
                </a:r>
                <a:r>
                  <a:rPr lang="en-US" dirty="0" err="1"/>
                  <a:t>ușurința</a:t>
                </a:r>
                <a:r>
                  <a:rPr lang="en-US" dirty="0"/>
                  <a:t> de </a:t>
                </a:r>
                <a:r>
                  <a:rPr lang="en-US" dirty="0" err="1"/>
                  <a:t>înțelegere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începători</a:t>
                </a:r>
                <a:r>
                  <a:rPr lang="en-US" dirty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978" name="Google Shape;978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 flipH="1">
                <a:off x="5450447" y="2502647"/>
                <a:ext cx="2910300" cy="1698732"/>
              </a:xfrm>
              <a:prstGeom prst="rect">
                <a:avLst/>
              </a:prstGeom>
              <a:blipFill>
                <a:blip r:embed="rId3"/>
                <a:stretch>
                  <a:fillRect l="-628" b="-12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0" name="Google Shape;980;p33"/>
          <p:cNvSpPr txBox="1">
            <a:spLocks noGrp="1"/>
          </p:cNvSpPr>
          <p:nvPr>
            <p:ph type="subTitle" idx="6"/>
          </p:nvPr>
        </p:nvSpPr>
        <p:spPr>
          <a:xfrm flipH="1">
            <a:off x="783253" y="505221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Principiu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7"/>
          </p:nvPr>
        </p:nvSpPr>
        <p:spPr>
          <a:xfrm flipH="1">
            <a:off x="783253" y="1830001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Îmbunătățire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82" name="Google Shape;982;p33"/>
          <p:cNvSpPr txBox="1">
            <a:spLocks noGrp="1"/>
          </p:cNvSpPr>
          <p:nvPr>
            <p:ph type="subTitle" idx="8"/>
          </p:nvPr>
        </p:nvSpPr>
        <p:spPr>
          <a:xfrm flipH="1">
            <a:off x="5450449" y="2067346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Complexități: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055EE5-29F6-4B27-8F1E-8B123554BA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06" y="407329"/>
            <a:ext cx="2589552" cy="15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9" name="Google Shape;979;p33"/>
          <p:cNvSpPr txBox="1">
            <a:spLocks noGrp="1"/>
          </p:cNvSpPr>
          <p:nvPr>
            <p:ph type="subTitle" idx="5"/>
          </p:nvPr>
        </p:nvSpPr>
        <p:spPr>
          <a:xfrm flipH="1">
            <a:off x="3150606" y="322123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/>
                </a:solidFill>
              </a:rPr>
              <a:t>Bubble Sort</a:t>
            </a:r>
            <a:endParaRPr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6348D8-8307-40B1-94BD-00F7269B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623888"/>
            <a:ext cx="75723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6"/>
          <p:cNvSpPr txBox="1">
            <a:spLocks noGrp="1"/>
          </p:cNvSpPr>
          <p:nvPr>
            <p:ph type="title"/>
          </p:nvPr>
        </p:nvSpPr>
        <p:spPr>
          <a:xfrm>
            <a:off x="4861626" y="374047"/>
            <a:ext cx="3768600" cy="12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Sort</a:t>
            </a:r>
            <a:endParaRPr dirty="0"/>
          </a:p>
        </p:txBody>
      </p:sp>
      <p:sp>
        <p:nvSpPr>
          <p:cNvPr id="1084" name="Google Shape;1084;p36"/>
          <p:cNvSpPr txBox="1">
            <a:spLocks noGrp="1"/>
          </p:cNvSpPr>
          <p:nvPr>
            <p:ph type="subTitle" idx="1"/>
          </p:nvPr>
        </p:nvSpPr>
        <p:spPr>
          <a:xfrm flipH="1">
            <a:off x="5296275" y="1442047"/>
            <a:ext cx="3333949" cy="112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se </a:t>
            </a:r>
            <a:r>
              <a:rPr lang="en-US" dirty="0" err="1"/>
              <a:t>reține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apariții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pun la final în </a:t>
            </a:r>
            <a:r>
              <a:rPr lang="en-US" dirty="0" err="1"/>
              <a:t>listă</a:t>
            </a:r>
            <a:r>
              <a:rPr lang="en-US" dirty="0"/>
              <a:t> în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crescătoare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au </a:t>
            </a:r>
            <a:r>
              <a:rPr lang="en-US" dirty="0" err="1"/>
              <a:t>apărut</a:t>
            </a:r>
            <a:r>
              <a:rPr lang="en-US" dirty="0"/>
              <a:t> </a:t>
            </a:r>
            <a:r>
              <a:rPr lang="en-US" dirty="0" err="1"/>
              <a:t>inițial</a:t>
            </a:r>
            <a:endParaRPr dirty="0"/>
          </a:p>
        </p:txBody>
      </p:sp>
      <p:sp>
        <p:nvSpPr>
          <p:cNvPr id="6" name="Google Shape;980;p33">
            <a:extLst>
              <a:ext uri="{FF2B5EF4-FFF2-40B4-BE49-F238E27FC236}">
                <a16:creationId xmlns:a16="http://schemas.microsoft.com/office/drawing/2014/main" id="{902B1B35-8D22-44DF-BF6F-B52B29369824}"/>
              </a:ext>
            </a:extLst>
          </p:cNvPr>
          <p:cNvSpPr txBox="1">
            <a:spLocks/>
          </p:cNvSpPr>
          <p:nvPr/>
        </p:nvSpPr>
        <p:spPr>
          <a:xfrm flipH="1">
            <a:off x="5853194" y="1006747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3"/>
                </a:solidFill>
                <a:latin typeface="Bellota" panose="020B0604020202020204" charset="0"/>
                <a:ea typeface="Bellota" panose="020B0604020202020204" charset="0"/>
              </a:rPr>
              <a:t>Principiu</a:t>
            </a:r>
            <a:r>
              <a:rPr lang="en-US" sz="2400" dirty="0">
                <a:solidFill>
                  <a:schemeClr val="accent3"/>
                </a:solidFill>
                <a:latin typeface="Bellota" panose="020B0604020202020204" charset="0"/>
                <a:ea typeface="Bellota" panose="020B060402020202020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13E83-0549-4600-A8F0-5F1EE92D1D98}"/>
              </a:ext>
            </a:extLst>
          </p:cNvPr>
          <p:cNvSpPr/>
          <p:nvPr/>
        </p:nvSpPr>
        <p:spPr>
          <a:xfrm>
            <a:off x="862696" y="482396"/>
            <a:ext cx="4300311" cy="19265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084;p36">
                <a:extLst>
                  <a:ext uri="{FF2B5EF4-FFF2-40B4-BE49-F238E27FC236}">
                    <a16:creationId xmlns:a16="http://schemas.microsoft.com/office/drawing/2014/main" id="{8391F179-2AD2-4316-90A4-0777E77E7F0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49267" y="1026822"/>
                <a:ext cx="4425787" cy="170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dirty="0" err="1">
                    <a:solidFill>
                      <a:schemeClr val="accent3"/>
                    </a:solidFill>
                  </a:rPr>
                  <a:t>Pentru</a:t>
                </a:r>
                <a:r>
                  <a:rPr lang="en-US" dirty="0">
                    <a:solidFill>
                      <a:schemeClr val="accent3"/>
                    </a:solidFill>
                  </a:rPr>
                  <a:t> a nu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ocupa</a:t>
                </a:r>
                <a:r>
                  <a:rPr lang="en-US" dirty="0">
                    <a:solidFill>
                      <a:schemeClr val="accent3"/>
                    </a:solidFill>
                  </a:rPr>
                  <a:t> memorie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inutilă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determinăm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minimul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și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maximul</a:t>
                </a:r>
                <a:r>
                  <a:rPr lang="en-US" dirty="0">
                    <a:solidFill>
                      <a:schemeClr val="accent3"/>
                    </a:solidFill>
                  </a:rPr>
                  <a:t> din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și</a:t>
                </a:r>
                <a:r>
                  <a:rPr lang="en-US" dirty="0">
                    <a:solidFill>
                      <a:schemeClr val="accent3"/>
                    </a:solidFill>
                  </a:rPr>
                  <a:t> index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aparițiile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numerelor</a:t>
                </a:r>
                <a:r>
                  <a:rPr lang="en-US" dirty="0">
                    <a:solidFill>
                      <a:schemeClr val="accent3"/>
                    </a:solidFill>
                  </a:rPr>
                  <a:t> din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acest</a:t>
                </a:r>
                <a:r>
                  <a:rPr lang="en-US" dirty="0">
                    <a:solidFill>
                      <a:schemeClr val="accent3"/>
                    </a:solidFill>
                  </a:rPr>
                  <a:t> interval</a:t>
                </a:r>
              </a:p>
              <a:p>
                <a:pPr marL="139700" indent="0"/>
                <a:r>
                  <a:rPr lang="en-US" dirty="0" err="1">
                    <a:solidFill>
                      <a:schemeClr val="accent3"/>
                    </a:solidFill>
                  </a:rPr>
                  <a:t>Pentru</a:t>
                </a:r>
                <a:r>
                  <a:rPr lang="en-US" dirty="0">
                    <a:solidFill>
                      <a:schemeClr val="accent3"/>
                    </a:solidFill>
                  </a:rPr>
                  <a:t> a le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putea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indexa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într</a:t>
                </a:r>
                <a:r>
                  <a:rPr lang="en-US" dirty="0">
                    <a:solidFill>
                      <a:schemeClr val="accent3"/>
                    </a:solidFill>
                  </a:rPr>
                  <a:t>-o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listă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lungimea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intervalului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fiecare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număr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va</a:t>
                </a:r>
                <a:r>
                  <a:rPr lang="en-US" dirty="0">
                    <a:solidFill>
                      <a:schemeClr val="accent3"/>
                    </a:solidFill>
                  </a:rPr>
                  <a:t> fi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reprezentat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𝑛𝑟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𝑚𝑖𝑛𝑖𝑚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139700" indent="0"/>
                <a:r>
                  <a:rPr lang="en-US" dirty="0" err="1">
                    <a:solidFill>
                      <a:schemeClr val="accent3"/>
                    </a:solidFill>
                  </a:rPr>
                  <a:t>Această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variantă</a:t>
                </a:r>
                <a:r>
                  <a:rPr lang="en-US" dirty="0">
                    <a:solidFill>
                      <a:schemeClr val="accent3"/>
                    </a:solidFill>
                  </a:rPr>
                  <a:t>  nu este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stabilă</a:t>
                </a:r>
                <a:r>
                  <a:rPr lang="en-US" dirty="0">
                    <a:solidFill>
                      <a:schemeClr val="accent3"/>
                    </a:solidFill>
                  </a:rPr>
                  <a:t> (pt.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stabilitate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trebuie</a:t>
                </a:r>
                <a:r>
                  <a:rPr lang="en-US" dirty="0">
                    <a:solidFill>
                      <a:schemeClr val="accent3"/>
                    </a:solidFill>
                  </a:rPr>
                  <a:t> ca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lista</a:t>
                </a:r>
                <a:r>
                  <a:rPr lang="en-US" dirty="0">
                    <a:solidFill>
                      <a:schemeClr val="accent3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apariții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să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devină</a:t>
                </a:r>
                <a:r>
                  <a:rPr lang="en-US" dirty="0">
                    <a:solidFill>
                      <a:schemeClr val="accent3"/>
                    </a:solidFill>
                  </a:rPr>
                  <a:t> un bucket  -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listă</a:t>
                </a:r>
                <a:r>
                  <a:rPr lang="en-US" dirty="0">
                    <a:solidFill>
                      <a:schemeClr val="accent3"/>
                    </a:solidFill>
                  </a:rPr>
                  <a:t> de liste în Python</a:t>
                </a:r>
              </a:p>
            </p:txBody>
          </p:sp>
        </mc:Choice>
        <mc:Fallback xmlns="">
          <p:sp>
            <p:nvSpPr>
              <p:cNvPr id="10" name="Google Shape;1084;p36">
                <a:extLst>
                  <a:ext uri="{FF2B5EF4-FFF2-40B4-BE49-F238E27FC236}">
                    <a16:creationId xmlns:a16="http://schemas.microsoft.com/office/drawing/2014/main" id="{8391F179-2AD2-4316-90A4-0777E77E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9267" y="1026822"/>
                <a:ext cx="4425787" cy="1707707"/>
              </a:xfrm>
              <a:prstGeom prst="rect">
                <a:avLst/>
              </a:prstGeom>
              <a:blipFill>
                <a:blip r:embed="rId3"/>
                <a:stretch>
                  <a:fillRect b="-23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980;p33">
            <a:extLst>
              <a:ext uri="{FF2B5EF4-FFF2-40B4-BE49-F238E27FC236}">
                <a16:creationId xmlns:a16="http://schemas.microsoft.com/office/drawing/2014/main" id="{0D3BD644-8E85-4187-905E-12051F10D6FC}"/>
              </a:ext>
            </a:extLst>
          </p:cNvPr>
          <p:cNvSpPr txBox="1">
            <a:spLocks/>
          </p:cNvSpPr>
          <p:nvPr/>
        </p:nvSpPr>
        <p:spPr>
          <a:xfrm flipH="1">
            <a:off x="2252707" y="789097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Îmbunătățiri</a:t>
            </a:r>
            <a:r>
              <a:rPr lang="en-US" sz="2400" b="1" dirty="0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:</a:t>
            </a:r>
          </a:p>
        </p:txBody>
      </p:sp>
      <p:sp>
        <p:nvSpPr>
          <p:cNvPr id="12" name="Google Shape;980;p33">
            <a:extLst>
              <a:ext uri="{FF2B5EF4-FFF2-40B4-BE49-F238E27FC236}">
                <a16:creationId xmlns:a16="http://schemas.microsoft.com/office/drawing/2014/main" id="{10F1692E-D584-4CF7-9E7E-F5FF72477DAD}"/>
              </a:ext>
            </a:extLst>
          </p:cNvPr>
          <p:cNvSpPr txBox="1">
            <a:spLocks/>
          </p:cNvSpPr>
          <p:nvPr/>
        </p:nvSpPr>
        <p:spPr>
          <a:xfrm flipH="1">
            <a:off x="3116850" y="2922635"/>
            <a:ext cx="29103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Complexități</a:t>
            </a:r>
            <a:r>
              <a:rPr lang="en-US" sz="2400" b="1" dirty="0">
                <a:solidFill>
                  <a:schemeClr val="bg1"/>
                </a:solidFill>
                <a:latin typeface="Bellota" panose="020B0604020202020204" charset="0"/>
                <a:ea typeface="Bellota" panose="020B060402020202020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084;p36">
                <a:extLst>
                  <a:ext uri="{FF2B5EF4-FFF2-40B4-BE49-F238E27FC236}">
                    <a16:creationId xmlns:a16="http://schemas.microsoft.com/office/drawing/2014/main" id="{A59FCE43-8774-49D9-B7A3-5360165BEB2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757117" y="3303064"/>
                <a:ext cx="5305568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 algn="ctr"/>
                <a:r>
                  <a:rPr lang="en-US" dirty="0">
                    <a:solidFill>
                      <a:schemeClr val="accent3"/>
                    </a:solidFill>
                  </a:rPr>
                  <a:t>Worst = Best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139700" indent="0" algn="ctr"/>
                <a:r>
                  <a:rPr lang="en-US" dirty="0">
                    <a:solidFill>
                      <a:schemeClr val="accent3"/>
                    </a:solidFill>
                  </a:rPr>
                  <a:t>Space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-&gt;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ineficient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pentru</a:t>
                </a:r>
                <a:r>
                  <a:rPr lang="en-US" dirty="0">
                    <a:solidFill>
                      <a:schemeClr val="accent3"/>
                    </a:solidFill>
                  </a:rPr>
                  <a:t> probleme cu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valori</a:t>
                </a:r>
                <a:r>
                  <a:rPr lang="en-US" dirty="0">
                    <a:solidFill>
                      <a:schemeClr val="accent3"/>
                    </a:solidFill>
                  </a:rPr>
                  <a:t> de dimensiuni mari</a:t>
                </a:r>
              </a:p>
            </p:txBody>
          </p:sp>
        </mc:Choice>
        <mc:Fallback xmlns="">
          <p:sp>
            <p:nvSpPr>
              <p:cNvPr id="13" name="Google Shape;1084;p36">
                <a:extLst>
                  <a:ext uri="{FF2B5EF4-FFF2-40B4-BE49-F238E27FC236}">
                    <a16:creationId xmlns:a16="http://schemas.microsoft.com/office/drawing/2014/main" id="{A59FCE43-8774-49D9-B7A3-5360165B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57117" y="3303064"/>
                <a:ext cx="5305568" cy="1129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6E4368-AC10-403A-9DD1-080F7B0343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40" y="874037"/>
            <a:ext cx="5726719" cy="32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8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B56489-476F-43E6-B0A2-B312CE09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790575"/>
            <a:ext cx="7172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0;p32">
            <a:extLst>
              <a:ext uri="{FF2B5EF4-FFF2-40B4-BE49-F238E27FC236}">
                <a16:creationId xmlns:a16="http://schemas.microsoft.com/office/drawing/2014/main" id="{DAE2B26E-94B6-4A13-9643-5A72734526EA}"/>
              </a:ext>
            </a:extLst>
          </p:cNvPr>
          <p:cNvSpPr txBox="1">
            <a:spLocks/>
          </p:cNvSpPr>
          <p:nvPr/>
        </p:nvSpPr>
        <p:spPr>
          <a:xfrm>
            <a:off x="3834790" y="446952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</a:rPr>
              <a:t>Merge Sort</a:t>
            </a:r>
            <a:endParaRPr lang="ro-RO" sz="3600" dirty="0">
              <a:solidFill>
                <a:schemeClr val="bg2"/>
              </a:solidFill>
            </a:endParaRPr>
          </a:p>
        </p:txBody>
      </p:sp>
      <p:sp>
        <p:nvSpPr>
          <p:cNvPr id="10" name="Google Shape;1084;p36">
            <a:extLst>
              <a:ext uri="{FF2B5EF4-FFF2-40B4-BE49-F238E27FC236}">
                <a16:creationId xmlns:a16="http://schemas.microsoft.com/office/drawing/2014/main" id="{E0C17C0A-9795-4E11-8DD4-C8EC4FBB1F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00839" y="872465"/>
            <a:ext cx="4469512" cy="112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 err="1"/>
              <a:t>Algoritm</a:t>
            </a:r>
            <a:r>
              <a:rPr lang="en-US" sz="1400" dirty="0"/>
              <a:t> pe bază de </a:t>
            </a:r>
            <a:r>
              <a:rPr lang="en-US" sz="1400" dirty="0" err="1"/>
              <a:t>comparații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principiul</a:t>
            </a:r>
            <a:r>
              <a:rPr lang="en-US" sz="1400" dirty="0"/>
              <a:t> “divide et </a:t>
            </a:r>
            <a:r>
              <a:rPr lang="en-US" sz="1400" dirty="0" err="1"/>
              <a:t>impera</a:t>
            </a:r>
            <a:r>
              <a:rPr lang="en-US" sz="1400" dirty="0"/>
              <a:t>”. Se divide </a:t>
            </a:r>
            <a:r>
              <a:rPr lang="en-US" sz="1400" dirty="0" err="1"/>
              <a:t>lista</a:t>
            </a:r>
            <a:r>
              <a:rPr lang="en-US" sz="1400" dirty="0"/>
              <a:t> </a:t>
            </a:r>
            <a:r>
              <a:rPr lang="en-US" sz="1400" dirty="0" err="1"/>
              <a:t>inițială</a:t>
            </a:r>
            <a:r>
              <a:rPr lang="en-US" sz="1400" dirty="0"/>
              <a:t> în </a:t>
            </a:r>
            <a:r>
              <a:rPr lang="en-US" sz="1400" dirty="0" err="1"/>
              <a:t>subprobleme</a:t>
            </a:r>
            <a:r>
              <a:rPr lang="en-US" sz="1400" dirty="0"/>
              <a:t> de dimensiune 1 </a:t>
            </a:r>
            <a:r>
              <a:rPr lang="en-US" sz="1400" dirty="0" err="1"/>
              <a:t>și</a:t>
            </a:r>
            <a:r>
              <a:rPr lang="en-US" sz="1400" dirty="0"/>
              <a:t> se </a:t>
            </a:r>
            <a:r>
              <a:rPr lang="en-US" sz="1400" dirty="0" err="1"/>
              <a:t>interclasează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subproblemă</a:t>
            </a:r>
            <a:r>
              <a:rPr lang="en-US" sz="1400" dirty="0"/>
              <a:t>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ajungem</a:t>
            </a:r>
            <a:r>
              <a:rPr lang="en-US" sz="1400" dirty="0"/>
              <a:t> la </a:t>
            </a:r>
            <a:r>
              <a:rPr lang="en-US" sz="1400" dirty="0" err="1"/>
              <a:t>lista</a:t>
            </a:r>
            <a:r>
              <a:rPr lang="en-US" sz="1400" dirty="0"/>
              <a:t> </a:t>
            </a:r>
            <a:r>
              <a:rPr lang="en-US" sz="1400" dirty="0" err="1"/>
              <a:t>finală</a:t>
            </a:r>
            <a:r>
              <a:rPr lang="en-US" sz="1400" dirty="0"/>
              <a:t> </a:t>
            </a:r>
            <a:r>
              <a:rPr lang="en-US" sz="1400" dirty="0" err="1"/>
              <a:t>sortată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11" name="Google Shape;970;p32">
            <a:extLst>
              <a:ext uri="{FF2B5EF4-FFF2-40B4-BE49-F238E27FC236}">
                <a16:creationId xmlns:a16="http://schemas.microsoft.com/office/drawing/2014/main" id="{0D54CA72-5BCC-4342-A219-FCDF7861B3CC}"/>
              </a:ext>
            </a:extLst>
          </p:cNvPr>
          <p:cNvSpPr txBox="1">
            <a:spLocks/>
          </p:cNvSpPr>
          <p:nvPr/>
        </p:nvSpPr>
        <p:spPr>
          <a:xfrm>
            <a:off x="-1964592" y="502625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Principiu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7CB9517A-E57A-4DBA-9C50-1E571E52405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437588" y="2065350"/>
                <a:ext cx="4469512" cy="1129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Didact Gothic"/>
                  <a:buNone/>
                  <a:defRPr sz="2400" b="0" i="0" u="none" strike="noStrike" cap="none">
                    <a:solidFill>
                      <a:schemeClr val="lt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139700" indent="0"/>
                <a:r>
                  <a:rPr lang="en-US" sz="1400" dirty="0"/>
                  <a:t>Worst = Best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b="0" dirty="0"/>
              </a:p>
              <a:p>
                <a:pPr marL="139700" indent="0" algn="l"/>
                <a:r>
                  <a:rPr lang="en-US" sz="1400" dirty="0"/>
                  <a:t>Lista se divide </a:t>
                </a:r>
                <a:r>
                  <a:rPr lang="en-US" sz="1400" dirty="0" err="1"/>
                  <a:t>indiferent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și</a:t>
                </a:r>
                <a:r>
                  <a:rPr lang="en-US" sz="1400" dirty="0"/>
                  <a:t> se </a:t>
                </a:r>
                <a:r>
                  <a:rPr lang="en-US" sz="1400" dirty="0" err="1"/>
                  <a:t>interclasează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liniar</a:t>
                </a:r>
                <a:endParaRPr lang="en-US" sz="1400" dirty="0"/>
              </a:p>
              <a:p>
                <a:pPr marL="139700" indent="0" algn="l"/>
                <a:r>
                  <a:rPr lang="en-US" sz="1400" dirty="0"/>
                  <a:t>Nu recunoaște dacă </a:t>
                </a:r>
                <a:r>
                  <a:rPr lang="en-US" sz="1400" dirty="0" err="1"/>
                  <a:t>lista</a:t>
                </a:r>
                <a:r>
                  <a:rPr lang="en-US" sz="1400" dirty="0"/>
                  <a:t> este deja </a:t>
                </a:r>
                <a:r>
                  <a:rPr lang="en-US" sz="1400" dirty="0" err="1"/>
                  <a:t>sortată</a:t>
                </a:r>
                <a:endParaRPr lang="en-US" sz="1400" dirty="0"/>
              </a:p>
              <a:p>
                <a:pPr marL="139700" indent="0"/>
                <a:r>
                  <a:rPr lang="en-US" sz="1400" dirty="0"/>
                  <a:t>Space: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– </a:t>
                </a:r>
                <a:r>
                  <a:rPr lang="en-US" sz="1400" dirty="0" err="1"/>
                  <a:t>listă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auxiliară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pentru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interclasare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Google Shape;1084;p36">
                <a:extLst>
                  <a:ext uri="{FF2B5EF4-FFF2-40B4-BE49-F238E27FC236}">
                    <a16:creationId xmlns:a16="http://schemas.microsoft.com/office/drawing/2014/main" id="{7CB9517A-E57A-4DBA-9C50-1E571E52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37588" y="2065350"/>
                <a:ext cx="4469512" cy="1129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970;p32">
            <a:extLst>
              <a:ext uri="{FF2B5EF4-FFF2-40B4-BE49-F238E27FC236}">
                <a16:creationId xmlns:a16="http://schemas.microsoft.com/office/drawing/2014/main" id="{7DF9D2F6-20B3-40B9-8CDD-50D0C96B645D}"/>
              </a:ext>
            </a:extLst>
          </p:cNvPr>
          <p:cNvSpPr txBox="1">
            <a:spLocks/>
          </p:cNvSpPr>
          <p:nvPr/>
        </p:nvSpPr>
        <p:spPr>
          <a:xfrm>
            <a:off x="3834790" y="1678759"/>
            <a:ext cx="7265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ellota"/>
              <a:buNone/>
              <a:defRPr sz="18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lackey"/>
              <a:buNone/>
              <a:defRPr sz="1400" b="0" i="0" u="none" strike="noStrike" cap="none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n-US" sz="2400" dirty="0" err="1">
                <a:solidFill>
                  <a:schemeClr val="bg2"/>
                </a:solidFill>
              </a:rPr>
              <a:t>Complexități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  <a:endParaRPr lang="ro-RO" sz="2400" dirty="0">
              <a:solidFill>
                <a:schemeClr val="bg2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8F44BB1-74CB-4A5F-8E79-701CA0403F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6" y="2002169"/>
            <a:ext cx="3865290" cy="24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6889053" y="629475"/>
            <a:ext cx="431605" cy="394441"/>
            <a:chOff x="5625257" y="2123264"/>
            <a:chExt cx="2716204" cy="2482320"/>
          </a:xfrm>
        </p:grpSpPr>
        <p:sp>
          <p:nvSpPr>
            <p:cNvPr id="1099" name="Google Shape;1099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7"/>
          <p:cNvGrpSpPr/>
          <p:nvPr/>
        </p:nvGrpSpPr>
        <p:grpSpPr>
          <a:xfrm>
            <a:off x="8035706" y="943450"/>
            <a:ext cx="431605" cy="394441"/>
            <a:chOff x="5625257" y="2123264"/>
            <a:chExt cx="2716204" cy="2482320"/>
          </a:xfrm>
        </p:grpSpPr>
        <p:sp>
          <p:nvSpPr>
            <p:cNvPr id="1106" name="Google Shape;1106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7890215" y="509710"/>
            <a:ext cx="431605" cy="394441"/>
            <a:chOff x="5625257" y="2123264"/>
            <a:chExt cx="2716204" cy="2482320"/>
          </a:xfrm>
        </p:grpSpPr>
        <p:sp>
          <p:nvSpPr>
            <p:cNvPr id="1113" name="Google Shape;1113;p37"/>
            <p:cNvSpPr/>
            <p:nvPr/>
          </p:nvSpPr>
          <p:spPr>
            <a:xfrm>
              <a:off x="5625257" y="2123264"/>
              <a:ext cx="2716204" cy="248232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015167" y="2975483"/>
              <a:ext cx="89808" cy="57955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842332" y="3182233"/>
              <a:ext cx="131394" cy="36867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030504" y="3227801"/>
              <a:ext cx="98508" cy="43798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217053" y="3112628"/>
              <a:ext cx="107946" cy="57955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182250" y="2958819"/>
              <a:ext cx="89365" cy="32443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7"/>
          <p:cNvGrpSpPr/>
          <p:nvPr/>
        </p:nvGrpSpPr>
        <p:grpSpPr>
          <a:xfrm>
            <a:off x="7400902" y="835043"/>
            <a:ext cx="489313" cy="570125"/>
            <a:chOff x="7518022" y="715625"/>
            <a:chExt cx="489313" cy="570125"/>
          </a:xfrm>
        </p:grpSpPr>
        <p:sp>
          <p:nvSpPr>
            <p:cNvPr id="1120" name="Google Shape;1120;p37"/>
            <p:cNvSpPr/>
            <p:nvPr/>
          </p:nvSpPr>
          <p:spPr>
            <a:xfrm>
              <a:off x="7518022" y="715625"/>
              <a:ext cx="489313" cy="448241"/>
            </a:xfrm>
            <a:custGeom>
              <a:avLst/>
              <a:gdLst/>
              <a:ahLst/>
              <a:cxnLst/>
              <a:rect l="l" t="t" r="r" b="b"/>
              <a:pathLst>
                <a:path w="12688" h="11623" extrusionOk="0">
                  <a:moveTo>
                    <a:pt x="2361" y="11"/>
                  </a:moveTo>
                  <a:cubicBezTo>
                    <a:pt x="2293" y="11"/>
                    <a:pt x="2226" y="13"/>
                    <a:pt x="2163" y="20"/>
                  </a:cubicBezTo>
                  <a:cubicBezTo>
                    <a:pt x="2008" y="37"/>
                    <a:pt x="1824" y="194"/>
                    <a:pt x="1921" y="269"/>
                  </a:cubicBezTo>
                  <a:cubicBezTo>
                    <a:pt x="1903" y="265"/>
                    <a:pt x="1885" y="262"/>
                    <a:pt x="1866" y="262"/>
                  </a:cubicBezTo>
                  <a:cubicBezTo>
                    <a:pt x="1541" y="262"/>
                    <a:pt x="1080" y="934"/>
                    <a:pt x="964" y="1106"/>
                  </a:cubicBezTo>
                  <a:cubicBezTo>
                    <a:pt x="223" y="2203"/>
                    <a:pt x="74" y="3638"/>
                    <a:pt x="74" y="4904"/>
                  </a:cubicBezTo>
                  <a:cubicBezTo>
                    <a:pt x="74" y="5519"/>
                    <a:pt x="1" y="6193"/>
                    <a:pt x="180" y="6795"/>
                  </a:cubicBezTo>
                  <a:cubicBezTo>
                    <a:pt x="373" y="7429"/>
                    <a:pt x="768" y="8020"/>
                    <a:pt x="1087" y="8595"/>
                  </a:cubicBezTo>
                  <a:cubicBezTo>
                    <a:pt x="1459" y="9266"/>
                    <a:pt x="1789" y="9791"/>
                    <a:pt x="2373" y="10296"/>
                  </a:cubicBezTo>
                  <a:cubicBezTo>
                    <a:pt x="2891" y="10738"/>
                    <a:pt x="3459" y="10953"/>
                    <a:pt x="4097" y="11160"/>
                  </a:cubicBezTo>
                  <a:cubicBezTo>
                    <a:pt x="5017" y="11457"/>
                    <a:pt x="6057" y="11622"/>
                    <a:pt x="7070" y="11622"/>
                  </a:cubicBezTo>
                  <a:cubicBezTo>
                    <a:pt x="7527" y="11622"/>
                    <a:pt x="7979" y="11589"/>
                    <a:pt x="8413" y="11519"/>
                  </a:cubicBezTo>
                  <a:cubicBezTo>
                    <a:pt x="9971" y="11263"/>
                    <a:pt x="11416" y="10130"/>
                    <a:pt x="12130" y="8734"/>
                  </a:cubicBezTo>
                  <a:cubicBezTo>
                    <a:pt x="12476" y="8063"/>
                    <a:pt x="12612" y="7296"/>
                    <a:pt x="12619" y="6542"/>
                  </a:cubicBezTo>
                  <a:cubicBezTo>
                    <a:pt x="12628" y="5815"/>
                    <a:pt x="12688" y="5037"/>
                    <a:pt x="12592" y="4309"/>
                  </a:cubicBezTo>
                  <a:cubicBezTo>
                    <a:pt x="12513" y="3698"/>
                    <a:pt x="12203" y="2745"/>
                    <a:pt x="11502" y="2595"/>
                  </a:cubicBezTo>
                  <a:cubicBezTo>
                    <a:pt x="11441" y="2582"/>
                    <a:pt x="11383" y="2576"/>
                    <a:pt x="11327" y="2576"/>
                  </a:cubicBezTo>
                  <a:cubicBezTo>
                    <a:pt x="10345" y="2576"/>
                    <a:pt x="10177" y="4533"/>
                    <a:pt x="9845" y="5197"/>
                  </a:cubicBezTo>
                  <a:cubicBezTo>
                    <a:pt x="9722" y="5439"/>
                    <a:pt x="9685" y="5715"/>
                    <a:pt x="9552" y="5950"/>
                  </a:cubicBezTo>
                  <a:cubicBezTo>
                    <a:pt x="9383" y="6249"/>
                    <a:pt x="9107" y="6482"/>
                    <a:pt x="8928" y="6778"/>
                  </a:cubicBezTo>
                  <a:cubicBezTo>
                    <a:pt x="8549" y="7402"/>
                    <a:pt x="7891" y="7837"/>
                    <a:pt x="7270" y="8203"/>
                  </a:cubicBezTo>
                  <a:cubicBezTo>
                    <a:pt x="6702" y="8538"/>
                    <a:pt x="6007" y="8495"/>
                    <a:pt x="5369" y="8502"/>
                  </a:cubicBezTo>
                  <a:cubicBezTo>
                    <a:pt x="5355" y="8502"/>
                    <a:pt x="5341" y="8502"/>
                    <a:pt x="5327" y="8502"/>
                  </a:cubicBezTo>
                  <a:cubicBezTo>
                    <a:pt x="4711" y="8502"/>
                    <a:pt x="4196" y="8280"/>
                    <a:pt x="3728" y="7864"/>
                  </a:cubicBezTo>
                  <a:cubicBezTo>
                    <a:pt x="2572" y="6831"/>
                    <a:pt x="2034" y="5316"/>
                    <a:pt x="2044" y="3805"/>
                  </a:cubicBezTo>
                  <a:cubicBezTo>
                    <a:pt x="2048" y="3107"/>
                    <a:pt x="2040" y="2572"/>
                    <a:pt x="2379" y="1968"/>
                  </a:cubicBezTo>
                  <a:cubicBezTo>
                    <a:pt x="2506" y="1748"/>
                    <a:pt x="2532" y="1489"/>
                    <a:pt x="2686" y="1279"/>
                  </a:cubicBezTo>
                  <a:cubicBezTo>
                    <a:pt x="2735" y="1206"/>
                    <a:pt x="2825" y="1233"/>
                    <a:pt x="2878" y="1134"/>
                  </a:cubicBezTo>
                  <a:cubicBezTo>
                    <a:pt x="2918" y="1067"/>
                    <a:pt x="2908" y="957"/>
                    <a:pt x="2931" y="881"/>
                  </a:cubicBezTo>
                  <a:cubicBezTo>
                    <a:pt x="2997" y="668"/>
                    <a:pt x="3057" y="502"/>
                    <a:pt x="3028" y="266"/>
                  </a:cubicBezTo>
                  <a:cubicBezTo>
                    <a:pt x="2997" y="1"/>
                    <a:pt x="2994" y="30"/>
                    <a:pt x="2718" y="20"/>
                  </a:cubicBezTo>
                  <a:cubicBezTo>
                    <a:pt x="2608" y="18"/>
                    <a:pt x="2483" y="11"/>
                    <a:pt x="2361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805402" y="1100757"/>
              <a:ext cx="63941" cy="45892"/>
            </a:xfrm>
            <a:custGeom>
              <a:avLst/>
              <a:gdLst/>
              <a:ahLst/>
              <a:cxnLst/>
              <a:rect l="l" t="t" r="r" b="b"/>
              <a:pathLst>
                <a:path w="1658" h="1190" extrusionOk="0">
                  <a:moveTo>
                    <a:pt x="461" y="0"/>
                  </a:moveTo>
                  <a:cubicBezTo>
                    <a:pt x="285" y="0"/>
                    <a:pt x="0" y="148"/>
                    <a:pt x="96" y="239"/>
                  </a:cubicBezTo>
                  <a:lnTo>
                    <a:pt x="1093" y="1160"/>
                  </a:lnTo>
                  <a:cubicBezTo>
                    <a:pt x="1115" y="1180"/>
                    <a:pt x="1151" y="1189"/>
                    <a:pt x="1194" y="1189"/>
                  </a:cubicBezTo>
                  <a:cubicBezTo>
                    <a:pt x="1370" y="1189"/>
                    <a:pt x="1657" y="1039"/>
                    <a:pt x="1561" y="950"/>
                  </a:cubicBezTo>
                  <a:lnTo>
                    <a:pt x="564" y="30"/>
                  </a:lnTo>
                  <a:cubicBezTo>
                    <a:pt x="541" y="9"/>
                    <a:pt x="505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81415" y="1164041"/>
              <a:ext cx="45777" cy="32935"/>
            </a:xfrm>
            <a:custGeom>
              <a:avLst/>
              <a:gdLst/>
              <a:ahLst/>
              <a:cxnLst/>
              <a:rect l="l" t="t" r="r" b="b"/>
              <a:pathLst>
                <a:path w="1187" h="854" extrusionOk="0">
                  <a:moveTo>
                    <a:pt x="388" y="1"/>
                  </a:moveTo>
                  <a:cubicBezTo>
                    <a:pt x="325" y="1"/>
                    <a:pt x="261" y="19"/>
                    <a:pt x="206" y="47"/>
                  </a:cubicBezTo>
                  <a:cubicBezTo>
                    <a:pt x="136" y="83"/>
                    <a:pt x="1" y="206"/>
                    <a:pt x="90" y="292"/>
                  </a:cubicBezTo>
                  <a:cubicBezTo>
                    <a:pt x="273" y="462"/>
                    <a:pt x="455" y="628"/>
                    <a:pt x="634" y="794"/>
                  </a:cubicBezTo>
                  <a:cubicBezTo>
                    <a:pt x="680" y="836"/>
                    <a:pt x="738" y="853"/>
                    <a:pt x="797" y="853"/>
                  </a:cubicBezTo>
                  <a:cubicBezTo>
                    <a:pt x="860" y="853"/>
                    <a:pt x="924" y="835"/>
                    <a:pt x="977" y="807"/>
                  </a:cubicBezTo>
                  <a:cubicBezTo>
                    <a:pt x="1047" y="770"/>
                    <a:pt x="1186" y="648"/>
                    <a:pt x="1093" y="562"/>
                  </a:cubicBezTo>
                  <a:lnTo>
                    <a:pt x="552" y="60"/>
                  </a:lnTo>
                  <a:cubicBezTo>
                    <a:pt x="506" y="18"/>
                    <a:pt x="448" y="1"/>
                    <a:pt x="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859662" y="1186832"/>
              <a:ext cx="45198" cy="33320"/>
            </a:xfrm>
            <a:custGeom>
              <a:avLst/>
              <a:gdLst/>
              <a:ahLst/>
              <a:cxnLst/>
              <a:rect l="l" t="t" r="r" b="b"/>
              <a:pathLst>
                <a:path w="1172" h="864" extrusionOk="0">
                  <a:moveTo>
                    <a:pt x="360" y="1"/>
                  </a:moveTo>
                  <a:cubicBezTo>
                    <a:pt x="306" y="1"/>
                    <a:pt x="250" y="16"/>
                    <a:pt x="200" y="44"/>
                  </a:cubicBezTo>
                  <a:cubicBezTo>
                    <a:pt x="117" y="90"/>
                    <a:pt x="1" y="233"/>
                    <a:pt x="97" y="326"/>
                  </a:cubicBezTo>
                  <a:cubicBezTo>
                    <a:pt x="180" y="412"/>
                    <a:pt x="260" y="502"/>
                    <a:pt x="344" y="592"/>
                  </a:cubicBezTo>
                  <a:cubicBezTo>
                    <a:pt x="347" y="632"/>
                    <a:pt x="367" y="671"/>
                    <a:pt x="410" y="702"/>
                  </a:cubicBezTo>
                  <a:cubicBezTo>
                    <a:pt x="473" y="745"/>
                    <a:pt x="536" y="785"/>
                    <a:pt x="599" y="828"/>
                  </a:cubicBezTo>
                  <a:cubicBezTo>
                    <a:pt x="636" y="853"/>
                    <a:pt x="680" y="864"/>
                    <a:pt x="727" y="864"/>
                  </a:cubicBezTo>
                  <a:cubicBezTo>
                    <a:pt x="930" y="864"/>
                    <a:pt x="1171" y="659"/>
                    <a:pt x="974" y="506"/>
                  </a:cubicBezTo>
                  <a:cubicBezTo>
                    <a:pt x="815" y="383"/>
                    <a:pt x="692" y="219"/>
                    <a:pt x="549" y="77"/>
                  </a:cubicBezTo>
                  <a:cubicBezTo>
                    <a:pt x="497" y="25"/>
                    <a:pt x="430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36022" y="1241054"/>
              <a:ext cx="40763" cy="26147"/>
            </a:xfrm>
            <a:custGeom>
              <a:avLst/>
              <a:gdLst/>
              <a:ahLst/>
              <a:cxnLst/>
              <a:rect l="l" t="t" r="r" b="b"/>
              <a:pathLst>
                <a:path w="1057" h="678" extrusionOk="0">
                  <a:moveTo>
                    <a:pt x="421" y="0"/>
                  </a:moveTo>
                  <a:cubicBezTo>
                    <a:pt x="257" y="0"/>
                    <a:pt x="0" y="121"/>
                    <a:pt x="40" y="209"/>
                  </a:cubicBezTo>
                  <a:cubicBezTo>
                    <a:pt x="143" y="432"/>
                    <a:pt x="315" y="581"/>
                    <a:pt x="544" y="664"/>
                  </a:cubicBezTo>
                  <a:cubicBezTo>
                    <a:pt x="569" y="673"/>
                    <a:pt x="597" y="677"/>
                    <a:pt x="626" y="677"/>
                  </a:cubicBezTo>
                  <a:cubicBezTo>
                    <a:pt x="720" y="677"/>
                    <a:pt x="828" y="635"/>
                    <a:pt x="897" y="595"/>
                  </a:cubicBezTo>
                  <a:cubicBezTo>
                    <a:pt x="957" y="558"/>
                    <a:pt x="1056" y="472"/>
                    <a:pt x="946" y="432"/>
                  </a:cubicBezTo>
                  <a:cubicBezTo>
                    <a:pt x="764" y="365"/>
                    <a:pt x="624" y="229"/>
                    <a:pt x="544" y="53"/>
                  </a:cubicBezTo>
                  <a:cubicBezTo>
                    <a:pt x="527" y="15"/>
                    <a:pt x="480" y="0"/>
                    <a:pt x="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902083" y="1257984"/>
              <a:ext cx="44273" cy="27767"/>
            </a:xfrm>
            <a:custGeom>
              <a:avLst/>
              <a:gdLst/>
              <a:ahLst/>
              <a:cxnLst/>
              <a:rect l="l" t="t" r="r" b="b"/>
              <a:pathLst>
                <a:path w="1148" h="720" extrusionOk="0">
                  <a:moveTo>
                    <a:pt x="457" y="0"/>
                  </a:moveTo>
                  <a:cubicBezTo>
                    <a:pt x="274" y="0"/>
                    <a:pt x="0" y="152"/>
                    <a:pt x="110" y="252"/>
                  </a:cubicBezTo>
                  <a:cubicBezTo>
                    <a:pt x="200" y="338"/>
                    <a:pt x="290" y="421"/>
                    <a:pt x="383" y="504"/>
                  </a:cubicBezTo>
                  <a:lnTo>
                    <a:pt x="575" y="683"/>
                  </a:lnTo>
                  <a:cubicBezTo>
                    <a:pt x="602" y="708"/>
                    <a:pt x="645" y="719"/>
                    <a:pt x="693" y="719"/>
                  </a:cubicBezTo>
                  <a:cubicBezTo>
                    <a:pt x="876" y="719"/>
                    <a:pt x="1148" y="567"/>
                    <a:pt x="1038" y="464"/>
                  </a:cubicBezTo>
                  <a:lnTo>
                    <a:pt x="845" y="288"/>
                  </a:lnTo>
                  <a:cubicBezTo>
                    <a:pt x="755" y="202"/>
                    <a:pt x="665" y="119"/>
                    <a:pt x="575" y="36"/>
                  </a:cubicBezTo>
                  <a:cubicBezTo>
                    <a:pt x="548" y="11"/>
                    <a:pt x="506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894524" y="1136352"/>
              <a:ext cx="50404" cy="38835"/>
            </a:xfrm>
            <a:custGeom>
              <a:avLst/>
              <a:gdLst/>
              <a:ahLst/>
              <a:cxnLst/>
              <a:rect l="l" t="t" r="r" b="b"/>
              <a:pathLst>
                <a:path w="1307" h="1007" extrusionOk="0">
                  <a:moveTo>
                    <a:pt x="403" y="1"/>
                  </a:moveTo>
                  <a:cubicBezTo>
                    <a:pt x="337" y="1"/>
                    <a:pt x="269" y="20"/>
                    <a:pt x="213" y="47"/>
                  </a:cubicBezTo>
                  <a:cubicBezTo>
                    <a:pt x="153" y="77"/>
                    <a:pt x="1" y="200"/>
                    <a:pt x="93" y="280"/>
                  </a:cubicBezTo>
                  <a:cubicBezTo>
                    <a:pt x="340" y="489"/>
                    <a:pt x="562" y="715"/>
                    <a:pt x="775" y="954"/>
                  </a:cubicBezTo>
                  <a:cubicBezTo>
                    <a:pt x="810" y="992"/>
                    <a:pt x="863" y="1006"/>
                    <a:pt x="917" y="1006"/>
                  </a:cubicBezTo>
                  <a:cubicBezTo>
                    <a:pt x="978" y="1006"/>
                    <a:pt x="1040" y="989"/>
                    <a:pt x="1084" y="970"/>
                  </a:cubicBezTo>
                  <a:cubicBezTo>
                    <a:pt x="1147" y="947"/>
                    <a:pt x="1306" y="855"/>
                    <a:pt x="1257" y="761"/>
                  </a:cubicBezTo>
                  <a:cubicBezTo>
                    <a:pt x="1250" y="748"/>
                    <a:pt x="1243" y="738"/>
                    <a:pt x="1237" y="725"/>
                  </a:cubicBezTo>
                  <a:lnTo>
                    <a:pt x="1237" y="721"/>
                  </a:lnTo>
                  <a:cubicBezTo>
                    <a:pt x="1167" y="608"/>
                    <a:pt x="1087" y="522"/>
                    <a:pt x="975" y="442"/>
                  </a:cubicBezTo>
                  <a:lnTo>
                    <a:pt x="967" y="442"/>
                  </a:lnTo>
                  <a:cubicBezTo>
                    <a:pt x="835" y="306"/>
                    <a:pt x="702" y="173"/>
                    <a:pt x="556" y="50"/>
                  </a:cubicBezTo>
                  <a:cubicBezTo>
                    <a:pt x="513" y="15"/>
                    <a:pt x="459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947897" y="1203029"/>
              <a:ext cx="59429" cy="41997"/>
            </a:xfrm>
            <a:custGeom>
              <a:avLst/>
              <a:gdLst/>
              <a:ahLst/>
              <a:cxnLst/>
              <a:rect l="l" t="t" r="r" b="b"/>
              <a:pathLst>
                <a:path w="1541" h="1089" extrusionOk="0">
                  <a:moveTo>
                    <a:pt x="465" y="1"/>
                  </a:moveTo>
                  <a:cubicBezTo>
                    <a:pt x="297" y="1"/>
                    <a:pt x="0" y="152"/>
                    <a:pt x="82" y="228"/>
                  </a:cubicBezTo>
                  <a:cubicBezTo>
                    <a:pt x="384" y="507"/>
                    <a:pt x="687" y="783"/>
                    <a:pt x="989" y="1062"/>
                  </a:cubicBezTo>
                  <a:cubicBezTo>
                    <a:pt x="1009" y="1081"/>
                    <a:pt x="1041" y="1089"/>
                    <a:pt x="1080" y="1089"/>
                  </a:cubicBezTo>
                  <a:cubicBezTo>
                    <a:pt x="1249" y="1089"/>
                    <a:pt x="1541" y="938"/>
                    <a:pt x="1457" y="863"/>
                  </a:cubicBezTo>
                  <a:lnTo>
                    <a:pt x="554" y="26"/>
                  </a:lnTo>
                  <a:cubicBezTo>
                    <a:pt x="534" y="8"/>
                    <a:pt x="503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748134" y="1231837"/>
              <a:ext cx="46587" cy="30968"/>
            </a:xfrm>
            <a:custGeom>
              <a:avLst/>
              <a:gdLst/>
              <a:ahLst/>
              <a:cxnLst/>
              <a:rect l="l" t="t" r="r" b="b"/>
              <a:pathLst>
                <a:path w="1208" h="803" extrusionOk="0">
                  <a:moveTo>
                    <a:pt x="459" y="0"/>
                  </a:moveTo>
                  <a:cubicBezTo>
                    <a:pt x="305" y="0"/>
                    <a:pt x="1" y="153"/>
                    <a:pt x="56" y="205"/>
                  </a:cubicBezTo>
                  <a:cubicBezTo>
                    <a:pt x="176" y="315"/>
                    <a:pt x="295" y="428"/>
                    <a:pt x="418" y="541"/>
                  </a:cubicBezTo>
                  <a:cubicBezTo>
                    <a:pt x="505" y="621"/>
                    <a:pt x="591" y="700"/>
                    <a:pt x="680" y="783"/>
                  </a:cubicBezTo>
                  <a:cubicBezTo>
                    <a:pt x="695" y="797"/>
                    <a:pt x="719" y="803"/>
                    <a:pt x="748" y="803"/>
                  </a:cubicBezTo>
                  <a:cubicBezTo>
                    <a:pt x="902" y="803"/>
                    <a:pt x="1208" y="647"/>
                    <a:pt x="1152" y="594"/>
                  </a:cubicBezTo>
                  <a:lnTo>
                    <a:pt x="528" y="20"/>
                  </a:lnTo>
                  <a:cubicBezTo>
                    <a:pt x="513" y="6"/>
                    <a:pt x="489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AE45F-C679-4326-B861-53D028338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9163"/>
            <a:ext cx="57912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55895"/>
      </p:ext>
    </p:extLst>
  </p:cSld>
  <p:clrMapOvr>
    <a:masterClrMapping/>
  </p:clrMapOvr>
</p:sld>
</file>

<file path=ppt/theme/theme1.xml><?xml version="1.0" encoding="utf-8"?>
<a:theme xmlns:a="http://schemas.openxmlformats.org/drawingml/2006/main" name="Stay Creative by Slidesgo">
  <a:themeElements>
    <a:clrScheme name="Simple Light">
      <a:dk1>
        <a:srgbClr val="45818E"/>
      </a:dk1>
      <a:lt1>
        <a:srgbClr val="FFF9E6"/>
      </a:lt1>
      <a:dk2>
        <a:srgbClr val="EC5E68"/>
      </a:dk2>
      <a:lt2>
        <a:srgbClr val="FF9EA6"/>
      </a:lt2>
      <a:accent1>
        <a:srgbClr val="F6EF99"/>
      </a:accent1>
      <a:accent2>
        <a:srgbClr val="6D9EEB"/>
      </a:accent2>
      <a:accent3>
        <a:srgbClr val="C9DAF8"/>
      </a:accent3>
      <a:accent4>
        <a:srgbClr val="F6B26B"/>
      </a:accent4>
      <a:accent5>
        <a:srgbClr val="F3F3F3"/>
      </a:accent5>
      <a:accent6>
        <a:srgbClr val="EA8A24"/>
      </a:accent6>
      <a:hlink>
        <a:srgbClr val="FFF9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1059</Words>
  <Application>Microsoft Office PowerPoint</Application>
  <PresentationFormat>On-screen Show (16:9)</PresentationFormat>
  <Paragraphs>111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Bellota</vt:lpstr>
      <vt:lpstr>Roboto Slab Regular</vt:lpstr>
      <vt:lpstr>Arial</vt:lpstr>
      <vt:lpstr>Slackey</vt:lpstr>
      <vt:lpstr>Fira Sans Extra Condensed Medium</vt:lpstr>
      <vt:lpstr>Bahiana</vt:lpstr>
      <vt:lpstr>Cambria Math</vt:lpstr>
      <vt:lpstr>Didact Gothic</vt:lpstr>
      <vt:lpstr>Sansita</vt:lpstr>
      <vt:lpstr>Stay Creative by Slidesgo</vt:lpstr>
      <vt:lpstr>Algoritmi de sortare</vt:lpstr>
      <vt:lpstr>Algoritmi:</vt:lpstr>
      <vt:lpstr>PowerPoint Presentation</vt:lpstr>
      <vt:lpstr>PowerPoint Presentation</vt:lpstr>
      <vt:lpstr>Counting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merge Sort</vt:lpstr>
      <vt:lpstr>PowerPoint Presentation</vt:lpstr>
      <vt:lpstr>Radix Sort - LSD</vt:lpstr>
      <vt:lpstr>PowerPoint Presentation</vt:lpstr>
      <vt:lpstr>Quick Sort</vt:lpstr>
      <vt:lpstr>Quick Sort</vt:lpstr>
      <vt:lpstr>PowerPoint Presentation</vt:lpstr>
      <vt:lpstr>PowerPoint Presentation</vt:lpstr>
      <vt:lpstr>Rulări:</vt:lpstr>
      <vt:lpstr>1. Lista deja sortată:</vt:lpstr>
      <vt:lpstr>2. Lista de tip munte ( 1 2 3 4 5 4 3 2 1):</vt:lpstr>
      <vt:lpstr>3. Lista cu un singur element de mai multe ori:</vt:lpstr>
      <vt:lpstr>4. Lista cu elementul maxim foarte mare:</vt:lpstr>
      <vt:lpstr>5. Lista cu elementul maxim foarte mic:</vt:lpstr>
      <vt:lpstr>Rulări pe teste generate:</vt:lpstr>
      <vt:lpstr>Concluzie: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Daniela</dc:creator>
  <cp:lastModifiedBy>Maria Daniela</cp:lastModifiedBy>
  <cp:revision>34</cp:revision>
  <dcterms:modified xsi:type="dcterms:W3CDTF">2021-03-14T14:58:37Z</dcterms:modified>
</cp:coreProperties>
</file>