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1" r:id="rId6"/>
    <p:sldId id="309" r:id="rId7"/>
    <p:sldId id="311" r:id="rId8"/>
    <p:sldId id="260" r:id="rId9"/>
    <p:sldId id="312" r:id="rId10"/>
    <p:sldId id="265" r:id="rId11"/>
    <p:sldId id="310" r:id="rId12"/>
    <p:sldId id="268" r:id="rId13"/>
    <p:sldId id="316" r:id="rId14"/>
    <p:sldId id="317" r:id="rId15"/>
    <p:sldId id="318" r:id="rId16"/>
    <p:sldId id="319" r:id="rId17"/>
    <p:sldId id="320" r:id="rId18"/>
    <p:sldId id="263" r:id="rId19"/>
    <p:sldId id="314" r:id="rId20"/>
    <p:sldId id="321" r:id="rId21"/>
    <p:sldId id="322" r:id="rId22"/>
    <p:sldId id="323" r:id="rId23"/>
    <p:sldId id="324" r:id="rId24"/>
    <p:sldId id="325" r:id="rId25"/>
    <p:sldId id="285" r:id="rId26"/>
    <p:sldId id="288" r:id="rId27"/>
  </p:sldIdLst>
  <p:sldSz cx="9144000" cy="5143500" type="screen16x9"/>
  <p:notesSz cx="6858000" cy="9144000"/>
  <p:embeddedFontLst>
    <p:embeddedFont>
      <p:font typeface="Bahiana" panose="020B0604020202020204" charset="0"/>
      <p:regular r:id="rId29"/>
    </p:embeddedFont>
    <p:embeddedFont>
      <p:font typeface="Bellota" panose="020B060402020202020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Didact Gothic" panose="020B0604020202020204" charset="0"/>
      <p:regular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Roboto Slab Regular" panose="020B0604020202020204" charset="0"/>
      <p:regular r:id="rId40"/>
      <p:bold r:id="rId41"/>
    </p:embeddedFont>
    <p:embeddedFont>
      <p:font typeface="Sansita" panose="020B0604020202020204" charset="0"/>
      <p:regular r:id="rId42"/>
      <p:bold r:id="rId43"/>
      <p:italic r:id="rId44"/>
      <p:boldItalic r:id="rId45"/>
    </p:embeddedFont>
    <p:embeddedFont>
      <p:font typeface="Slackey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77FEF-03F5-460E-8F34-7E2375A1DD55}">
  <a:tblStyle styleId="{77B77FEF-03F5-460E-8F34-7E2375A1D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 autoAdjust="0"/>
  </p:normalViewPr>
  <p:slideViewPr>
    <p:cSldViewPr snapToGrid="0">
      <p:cViewPr varScale="1">
        <p:scale>
          <a:sx n="79" d="100"/>
          <a:sy n="79" d="100"/>
        </p:scale>
        <p:origin x="5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258fe2df3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258fe2df3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6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6be81bf08b_0_1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6be81bf08b_0_1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892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8258fe2df3_0_3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8258fe2df3_0_3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40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8258fe2df3_0_3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8258fe2df3_0_3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9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066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67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7202a0e289_6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7202a0e289_6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258fe2df3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258fe2df3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5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092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49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10186" y="-167823"/>
            <a:ext cx="8584855" cy="4986565"/>
            <a:chOff x="210186" y="-167823"/>
            <a:chExt cx="8584855" cy="4986565"/>
          </a:xfrm>
        </p:grpSpPr>
        <p:sp>
          <p:nvSpPr>
            <p:cNvPr id="10" name="Google Shape;10;p2"/>
            <p:cNvSpPr/>
            <p:nvPr/>
          </p:nvSpPr>
          <p:spPr>
            <a:xfrm>
              <a:off x="6591321" y="2717039"/>
              <a:ext cx="1979076" cy="1808664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875414" y="3337982"/>
              <a:ext cx="65436" cy="42227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49485" y="3488625"/>
              <a:ext cx="95736" cy="26862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86589" y="3521826"/>
              <a:ext cx="71775" cy="31912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022511" y="3437909"/>
              <a:ext cx="78652" cy="42227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97153" y="3325841"/>
              <a:ext cx="65113" cy="23638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08989" y="3898110"/>
              <a:ext cx="93587" cy="37177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00969" y="3810218"/>
              <a:ext cx="95306" cy="27292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06269" y="3570286"/>
              <a:ext cx="81338" cy="38574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76789" y="3717490"/>
              <a:ext cx="65543" cy="41152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08061" y="4060465"/>
              <a:ext cx="95413" cy="27292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950971" y="3694603"/>
              <a:ext cx="95091" cy="29763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058420" y="3578559"/>
              <a:ext cx="94339" cy="32986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08529" y="3995566"/>
              <a:ext cx="72527" cy="2825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37433" y="3803448"/>
              <a:ext cx="78974" cy="40830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6424425" flipH="1">
              <a:off x="7011858" y="520449"/>
              <a:ext cx="1571302" cy="1604437"/>
            </a:xfrm>
            <a:custGeom>
              <a:avLst/>
              <a:gdLst/>
              <a:ahLst/>
              <a:cxnLst/>
              <a:rect l="l" t="t" r="r" b="b"/>
              <a:pathLst>
                <a:path w="39313" h="40142" extrusionOk="0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6424425" flipH="1">
              <a:off x="7476781" y="726211"/>
              <a:ext cx="761410" cy="814809"/>
            </a:xfrm>
            <a:custGeom>
              <a:avLst/>
              <a:gdLst/>
              <a:ahLst/>
              <a:cxnLst/>
              <a:rect l="l" t="t" r="r" b="b"/>
              <a:pathLst>
                <a:path w="19050" h="20386" extrusionOk="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6424425" flipH="1">
              <a:off x="7308233" y="1596307"/>
              <a:ext cx="34693" cy="16707"/>
            </a:xfrm>
            <a:custGeom>
              <a:avLst/>
              <a:gdLst/>
              <a:ahLst/>
              <a:cxnLst/>
              <a:rect l="l" t="t" r="r" b="b"/>
              <a:pathLst>
                <a:path w="868" h="418" extrusionOk="0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6424425" flipH="1">
              <a:off x="7191205" y="1474929"/>
              <a:ext cx="37171" cy="13709"/>
            </a:xfrm>
            <a:custGeom>
              <a:avLst/>
              <a:gdLst/>
              <a:ahLst/>
              <a:cxnLst/>
              <a:rect l="l" t="t" r="r" b="b"/>
              <a:pathLst>
                <a:path w="930" h="343" extrusionOk="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6424425" flipH="1">
              <a:off x="7278829" y="1523519"/>
              <a:ext cx="36811" cy="15148"/>
            </a:xfrm>
            <a:custGeom>
              <a:avLst/>
              <a:gdLst/>
              <a:ahLst/>
              <a:cxnLst/>
              <a:rect l="l" t="t" r="r" b="b"/>
              <a:pathLst>
                <a:path w="921" h="379" extrusionOk="0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6424425" flipH="1">
              <a:off x="7651789" y="680410"/>
              <a:ext cx="36692" cy="25180"/>
            </a:xfrm>
            <a:custGeom>
              <a:avLst/>
              <a:gdLst/>
              <a:ahLst/>
              <a:cxnLst/>
              <a:rect l="l" t="t" r="r" b="b"/>
              <a:pathLst>
                <a:path w="918" h="630" extrusionOk="0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6424425" flipH="1">
              <a:off x="7751819" y="694914"/>
              <a:ext cx="28338" cy="24981"/>
            </a:xfrm>
            <a:custGeom>
              <a:avLst/>
              <a:gdLst/>
              <a:ahLst/>
              <a:cxnLst/>
              <a:rect l="l" t="t" r="r" b="b"/>
              <a:pathLst>
                <a:path w="709" h="625" extrusionOk="0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6424425" flipH="1">
              <a:off x="7682302" y="770505"/>
              <a:ext cx="40649" cy="19265"/>
            </a:xfrm>
            <a:custGeom>
              <a:avLst/>
              <a:gdLst/>
              <a:ahLst/>
              <a:cxnLst/>
              <a:rect l="l" t="t" r="r" b="b"/>
              <a:pathLst>
                <a:path w="1017" h="482" extrusionOk="0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-6424425" flipH="1">
              <a:off x="7758358" y="780552"/>
              <a:ext cx="40009" cy="21144"/>
            </a:xfrm>
            <a:custGeom>
              <a:avLst/>
              <a:gdLst/>
              <a:ahLst/>
              <a:cxnLst/>
              <a:rect l="l" t="t" r="r" b="b"/>
              <a:pathLst>
                <a:path w="1001" h="529" extrusionOk="0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6424425" flipH="1">
              <a:off x="7944948" y="1617447"/>
              <a:ext cx="48802" cy="12390"/>
            </a:xfrm>
            <a:custGeom>
              <a:avLst/>
              <a:gdLst/>
              <a:ahLst/>
              <a:cxnLst/>
              <a:rect l="l" t="t" r="r" b="b"/>
              <a:pathLst>
                <a:path w="1221" h="310" extrusionOk="0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6424425" flipH="1">
              <a:off x="8003150" y="1626669"/>
              <a:ext cx="39889" cy="21943"/>
            </a:xfrm>
            <a:custGeom>
              <a:avLst/>
              <a:gdLst/>
              <a:ahLst/>
              <a:cxnLst/>
              <a:rect l="l" t="t" r="r" b="b"/>
              <a:pathLst>
                <a:path w="998" h="549" extrusionOk="0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-6424425" flipH="1">
              <a:off x="7954628" y="1694865"/>
              <a:ext cx="33494" cy="20104"/>
            </a:xfrm>
            <a:custGeom>
              <a:avLst/>
              <a:gdLst/>
              <a:ahLst/>
              <a:cxnLst/>
              <a:rect l="l" t="t" r="r" b="b"/>
              <a:pathLst>
                <a:path w="838" h="503" extrusionOk="0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6424425" flipH="1">
              <a:off x="7250293" y="613776"/>
              <a:ext cx="136015" cy="139852"/>
            </a:xfrm>
            <a:custGeom>
              <a:avLst/>
              <a:gdLst/>
              <a:ahLst/>
              <a:cxnLst/>
              <a:rect l="l" t="t" r="r" b="b"/>
              <a:pathLst>
                <a:path w="3403" h="3499" extrusionOk="0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10147612">
              <a:off x="1819248" y="180121"/>
              <a:ext cx="1718616" cy="1765895"/>
            </a:xfrm>
            <a:custGeom>
              <a:avLst/>
              <a:gdLst/>
              <a:ahLst/>
              <a:cxnLst/>
              <a:rect l="l" t="t" r="r" b="b"/>
              <a:pathLst>
                <a:path w="32788" h="33690" extrusionOk="0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10147612">
              <a:off x="1416649" y="15706"/>
              <a:ext cx="2157915" cy="2228100"/>
            </a:xfrm>
            <a:custGeom>
              <a:avLst/>
              <a:gdLst/>
              <a:ahLst/>
              <a:cxnLst/>
              <a:rect l="l" t="t" r="r" b="b"/>
              <a:pathLst>
                <a:path w="41169" h="42508" extrusionOk="0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353954" flipH="1">
              <a:off x="336837" y="160081"/>
              <a:ext cx="1679594" cy="2551073"/>
            </a:xfrm>
            <a:custGeom>
              <a:avLst/>
              <a:gdLst/>
              <a:ahLst/>
              <a:cxnLst/>
              <a:rect l="l" t="t" r="r" b="b"/>
              <a:pathLst>
                <a:path w="40714" h="61839" extrusionOk="0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353954" flipH="1">
              <a:off x="896829" y="367641"/>
              <a:ext cx="1038597" cy="608035"/>
            </a:xfrm>
            <a:custGeom>
              <a:avLst/>
              <a:gdLst/>
              <a:ahLst/>
              <a:cxnLst/>
              <a:rect l="l" t="t" r="r" b="b"/>
              <a:pathLst>
                <a:path w="25176" h="14739" extrusionOk="0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353954" flipH="1">
              <a:off x="808540" y="598391"/>
              <a:ext cx="975438" cy="693718"/>
            </a:xfrm>
            <a:custGeom>
              <a:avLst/>
              <a:gdLst/>
              <a:ahLst/>
              <a:cxnLst/>
              <a:rect l="l" t="t" r="r" b="b"/>
              <a:pathLst>
                <a:path w="23645" h="16816" extrusionOk="0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353954" flipH="1">
              <a:off x="732664" y="795982"/>
              <a:ext cx="836455" cy="827132"/>
            </a:xfrm>
            <a:custGeom>
              <a:avLst/>
              <a:gdLst/>
              <a:ahLst/>
              <a:cxnLst/>
              <a:rect l="l" t="t" r="r" b="b"/>
              <a:pathLst>
                <a:path w="20276" h="20050" extrusionOk="0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353954" flipH="1">
              <a:off x="608615" y="1003698"/>
              <a:ext cx="616657" cy="974283"/>
            </a:xfrm>
            <a:custGeom>
              <a:avLst/>
              <a:gdLst/>
              <a:ahLst/>
              <a:cxnLst/>
              <a:rect l="l" t="t" r="r" b="b"/>
              <a:pathLst>
                <a:path w="14948" h="23617" extrusionOk="0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353954" flipH="1">
              <a:off x="349666" y="1186543"/>
              <a:ext cx="616657" cy="974366"/>
            </a:xfrm>
            <a:custGeom>
              <a:avLst/>
              <a:gdLst/>
              <a:ahLst/>
              <a:cxnLst/>
              <a:rect l="l" t="t" r="r" b="b"/>
              <a:pathLst>
                <a:path w="14948" h="23619" extrusionOk="0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67990" y="4115899"/>
              <a:ext cx="169999" cy="702844"/>
            </a:xfrm>
            <a:custGeom>
              <a:avLst/>
              <a:gdLst/>
              <a:ahLst/>
              <a:cxnLst/>
              <a:rect l="l" t="t" r="r" b="b"/>
              <a:pathLst>
                <a:path w="3765" h="15566" extrusionOk="0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71350" y="4125492"/>
              <a:ext cx="454550" cy="676971"/>
            </a:xfrm>
            <a:custGeom>
              <a:avLst/>
              <a:gdLst/>
              <a:ahLst/>
              <a:cxnLst/>
              <a:rect l="l" t="t" r="r" b="b"/>
              <a:pathLst>
                <a:path w="10067" h="14993" extrusionOk="0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81579" y="3311751"/>
              <a:ext cx="781409" cy="292633"/>
            </a:xfrm>
            <a:custGeom>
              <a:avLst/>
              <a:gdLst/>
              <a:ahLst/>
              <a:cxnLst/>
              <a:rect l="l" t="t" r="r" b="b"/>
              <a:pathLst>
                <a:path w="17306" h="6481" extrusionOk="0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18663" y="3529110"/>
              <a:ext cx="524401" cy="466064"/>
            </a:xfrm>
            <a:custGeom>
              <a:avLst/>
              <a:gdLst/>
              <a:ahLst/>
              <a:cxnLst/>
              <a:rect l="l" t="t" r="r" b="b"/>
              <a:pathLst>
                <a:path w="11614" h="10322" extrusionOk="0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87111" y="2954016"/>
              <a:ext cx="499703" cy="1751646"/>
            </a:xfrm>
            <a:custGeom>
              <a:avLst/>
              <a:gdLst/>
              <a:ahLst/>
              <a:cxnLst/>
              <a:rect l="l" t="t" r="r" b="b"/>
              <a:pathLst>
                <a:path w="11067" h="38794" extrusionOk="0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76388" y="2423983"/>
              <a:ext cx="869773" cy="703657"/>
            </a:xfrm>
            <a:custGeom>
              <a:avLst/>
              <a:gdLst/>
              <a:ahLst/>
              <a:cxnLst/>
              <a:rect l="l" t="t" r="r" b="b"/>
              <a:pathLst>
                <a:path w="19263" h="15584" extrusionOk="0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90994" y="2915908"/>
              <a:ext cx="199980" cy="531219"/>
            </a:xfrm>
            <a:custGeom>
              <a:avLst/>
              <a:gdLst/>
              <a:ahLst/>
              <a:cxnLst/>
              <a:rect l="l" t="t" r="r" b="b"/>
              <a:pathLst>
                <a:path w="4429" h="11765" extrusionOk="0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98003" y="3730847"/>
              <a:ext cx="309656" cy="470354"/>
            </a:xfrm>
            <a:custGeom>
              <a:avLst/>
              <a:gdLst/>
              <a:ahLst/>
              <a:cxnLst/>
              <a:rect l="l" t="t" r="r" b="b"/>
              <a:pathLst>
                <a:path w="6858" h="10417" extrusionOk="0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57007" y="3642034"/>
              <a:ext cx="485886" cy="188150"/>
            </a:xfrm>
            <a:custGeom>
              <a:avLst/>
              <a:gdLst/>
              <a:ahLst/>
              <a:cxnLst/>
              <a:rect l="l" t="t" r="r" b="b"/>
              <a:pathLst>
                <a:path w="10761" h="4167" extrusionOk="0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55200" y="4204260"/>
              <a:ext cx="380184" cy="366051"/>
            </a:xfrm>
            <a:custGeom>
              <a:avLst/>
              <a:gdLst/>
              <a:ahLst/>
              <a:cxnLst/>
              <a:rect l="l" t="t" r="r" b="b"/>
              <a:pathLst>
                <a:path w="8420" h="8107" extrusionOk="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36982" y="2474463"/>
              <a:ext cx="179933" cy="509456"/>
            </a:xfrm>
            <a:custGeom>
              <a:avLst/>
              <a:gdLst/>
              <a:ahLst/>
              <a:cxnLst/>
              <a:rect l="l" t="t" r="r" b="b"/>
              <a:pathLst>
                <a:path w="3985" h="11283" extrusionOk="0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8246" y="2510719"/>
              <a:ext cx="52693" cy="458795"/>
            </a:xfrm>
            <a:custGeom>
              <a:avLst/>
              <a:gdLst/>
              <a:ahLst/>
              <a:cxnLst/>
              <a:rect l="l" t="t" r="r" b="b"/>
              <a:pathLst>
                <a:path w="1167" h="10161" extrusionOk="0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749874" y="2547066"/>
              <a:ext cx="161556" cy="436399"/>
            </a:xfrm>
            <a:custGeom>
              <a:avLst/>
              <a:gdLst/>
              <a:ahLst/>
              <a:cxnLst/>
              <a:rect l="l" t="t" r="r" b="b"/>
              <a:pathLst>
                <a:path w="3578" h="9665" extrusionOk="0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750777" y="2667801"/>
              <a:ext cx="315481" cy="347900"/>
            </a:xfrm>
            <a:custGeom>
              <a:avLst/>
              <a:gdLst/>
              <a:ahLst/>
              <a:cxnLst/>
              <a:rect l="l" t="t" r="r" b="b"/>
              <a:pathLst>
                <a:path w="6987" h="7705" extrusionOk="0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01935" y="3017138"/>
              <a:ext cx="420009" cy="68180"/>
            </a:xfrm>
            <a:custGeom>
              <a:avLst/>
              <a:gdLst/>
              <a:ahLst/>
              <a:cxnLst/>
              <a:rect l="l" t="t" r="r" b="b"/>
              <a:pathLst>
                <a:path w="9302" h="1510" extrusionOk="0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59684" y="2911213"/>
              <a:ext cx="353138" cy="69986"/>
            </a:xfrm>
            <a:custGeom>
              <a:avLst/>
              <a:gdLst/>
              <a:ahLst/>
              <a:cxnLst/>
              <a:rect l="l" t="t" r="r" b="b"/>
              <a:pathLst>
                <a:path w="7821" h="1550" extrusionOk="0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3860142">
              <a:off x="5996920" y="804420"/>
              <a:ext cx="498099" cy="787053"/>
            </a:xfrm>
            <a:custGeom>
              <a:avLst/>
              <a:gdLst/>
              <a:ahLst/>
              <a:cxnLst/>
              <a:rect l="l" t="t" r="r" b="b"/>
              <a:pathLst>
                <a:path w="11117" h="17567" extrusionOk="0">
                  <a:moveTo>
                    <a:pt x="7050" y="5225"/>
                  </a:moveTo>
                  <a:cubicBezTo>
                    <a:pt x="7273" y="5225"/>
                    <a:pt x="7512" y="5261"/>
                    <a:pt x="7755" y="5331"/>
                  </a:cubicBezTo>
                  <a:cubicBezTo>
                    <a:pt x="8236" y="5467"/>
                    <a:pt x="8801" y="5809"/>
                    <a:pt x="9197" y="6208"/>
                  </a:cubicBezTo>
                  <a:cubicBezTo>
                    <a:pt x="9539" y="6550"/>
                    <a:pt x="9755" y="6946"/>
                    <a:pt x="9871" y="7441"/>
                  </a:cubicBezTo>
                  <a:cubicBezTo>
                    <a:pt x="9372" y="7984"/>
                    <a:pt x="8700" y="8380"/>
                    <a:pt x="7994" y="8380"/>
                  </a:cubicBezTo>
                  <a:cubicBezTo>
                    <a:pt x="7859" y="8380"/>
                    <a:pt x="7722" y="8365"/>
                    <a:pt x="7586" y="8334"/>
                  </a:cubicBezTo>
                  <a:cubicBezTo>
                    <a:pt x="7054" y="8215"/>
                    <a:pt x="6279" y="7746"/>
                    <a:pt x="5901" y="7119"/>
                  </a:cubicBezTo>
                  <a:cubicBezTo>
                    <a:pt x="5698" y="6780"/>
                    <a:pt x="5635" y="6450"/>
                    <a:pt x="5721" y="6138"/>
                  </a:cubicBezTo>
                  <a:cubicBezTo>
                    <a:pt x="5811" y="5809"/>
                    <a:pt x="5991" y="5564"/>
                    <a:pt x="6263" y="5411"/>
                  </a:cubicBezTo>
                  <a:cubicBezTo>
                    <a:pt x="6479" y="5288"/>
                    <a:pt x="6748" y="5225"/>
                    <a:pt x="7050" y="5225"/>
                  </a:cubicBezTo>
                  <a:close/>
                  <a:moveTo>
                    <a:pt x="3472" y="10707"/>
                  </a:moveTo>
                  <a:cubicBezTo>
                    <a:pt x="4160" y="10707"/>
                    <a:pt x="5047" y="11198"/>
                    <a:pt x="5516" y="11676"/>
                  </a:cubicBezTo>
                  <a:cubicBezTo>
                    <a:pt x="6077" y="12251"/>
                    <a:pt x="6370" y="12912"/>
                    <a:pt x="6509" y="13540"/>
                  </a:cubicBezTo>
                  <a:cubicBezTo>
                    <a:pt x="6348" y="13565"/>
                    <a:pt x="6185" y="13578"/>
                    <a:pt x="6022" y="13578"/>
                  </a:cubicBezTo>
                  <a:cubicBezTo>
                    <a:pt x="5902" y="13578"/>
                    <a:pt x="5781" y="13571"/>
                    <a:pt x="5662" y="13557"/>
                  </a:cubicBezTo>
                  <a:cubicBezTo>
                    <a:pt x="4997" y="13480"/>
                    <a:pt x="4476" y="13198"/>
                    <a:pt x="4014" y="12902"/>
                  </a:cubicBezTo>
                  <a:cubicBezTo>
                    <a:pt x="3576" y="12623"/>
                    <a:pt x="3090" y="12281"/>
                    <a:pt x="2881" y="11759"/>
                  </a:cubicBezTo>
                  <a:cubicBezTo>
                    <a:pt x="2762" y="11454"/>
                    <a:pt x="2675" y="11138"/>
                    <a:pt x="2871" y="10919"/>
                  </a:cubicBezTo>
                  <a:cubicBezTo>
                    <a:pt x="2987" y="10793"/>
                    <a:pt x="3263" y="10710"/>
                    <a:pt x="3452" y="10710"/>
                  </a:cubicBezTo>
                  <a:cubicBezTo>
                    <a:pt x="3459" y="10707"/>
                    <a:pt x="3466" y="10707"/>
                    <a:pt x="3472" y="10707"/>
                  </a:cubicBezTo>
                  <a:close/>
                  <a:moveTo>
                    <a:pt x="7548" y="1"/>
                  </a:moveTo>
                  <a:cubicBezTo>
                    <a:pt x="7297" y="1"/>
                    <a:pt x="7074" y="68"/>
                    <a:pt x="6814" y="145"/>
                  </a:cubicBezTo>
                  <a:lnTo>
                    <a:pt x="6685" y="185"/>
                  </a:lnTo>
                  <a:lnTo>
                    <a:pt x="6732" y="351"/>
                  </a:lnTo>
                  <a:lnTo>
                    <a:pt x="6865" y="314"/>
                  </a:lnTo>
                  <a:cubicBezTo>
                    <a:pt x="7115" y="239"/>
                    <a:pt x="7320" y="178"/>
                    <a:pt x="7546" y="178"/>
                  </a:cubicBezTo>
                  <a:cubicBezTo>
                    <a:pt x="7671" y="178"/>
                    <a:pt x="7802" y="197"/>
                    <a:pt x="7951" y="242"/>
                  </a:cubicBezTo>
                  <a:cubicBezTo>
                    <a:pt x="9210" y="620"/>
                    <a:pt x="10107" y="2016"/>
                    <a:pt x="10493" y="3095"/>
                  </a:cubicBezTo>
                  <a:cubicBezTo>
                    <a:pt x="10855" y="4105"/>
                    <a:pt x="10937" y="5667"/>
                    <a:pt x="10399" y="6696"/>
                  </a:cubicBezTo>
                  <a:cubicBezTo>
                    <a:pt x="10293" y="6899"/>
                    <a:pt x="10160" y="7095"/>
                    <a:pt x="10010" y="7278"/>
                  </a:cubicBezTo>
                  <a:cubicBezTo>
                    <a:pt x="9881" y="6806"/>
                    <a:pt x="9659" y="6421"/>
                    <a:pt x="9323" y="6085"/>
                  </a:cubicBezTo>
                  <a:cubicBezTo>
                    <a:pt x="8907" y="5667"/>
                    <a:pt x="8309" y="5305"/>
                    <a:pt x="7805" y="5161"/>
                  </a:cubicBezTo>
                  <a:cubicBezTo>
                    <a:pt x="7545" y="5087"/>
                    <a:pt x="7291" y="5051"/>
                    <a:pt x="7051" y="5051"/>
                  </a:cubicBezTo>
                  <a:cubicBezTo>
                    <a:pt x="6721" y="5051"/>
                    <a:pt x="6420" y="5121"/>
                    <a:pt x="6177" y="5258"/>
                  </a:cubicBezTo>
                  <a:cubicBezTo>
                    <a:pt x="5864" y="5434"/>
                    <a:pt x="5652" y="5716"/>
                    <a:pt x="5552" y="6092"/>
                  </a:cubicBezTo>
                  <a:cubicBezTo>
                    <a:pt x="5456" y="6447"/>
                    <a:pt x="5525" y="6832"/>
                    <a:pt x="5752" y="7208"/>
                  </a:cubicBezTo>
                  <a:cubicBezTo>
                    <a:pt x="6160" y="7886"/>
                    <a:pt x="6964" y="8374"/>
                    <a:pt x="7549" y="8507"/>
                  </a:cubicBezTo>
                  <a:cubicBezTo>
                    <a:pt x="7695" y="8539"/>
                    <a:pt x="7842" y="8555"/>
                    <a:pt x="7987" y="8555"/>
                  </a:cubicBezTo>
                  <a:cubicBezTo>
                    <a:pt x="8704" y="8555"/>
                    <a:pt x="9392" y="8180"/>
                    <a:pt x="9914" y="7650"/>
                  </a:cubicBezTo>
                  <a:lnTo>
                    <a:pt x="9914" y="7650"/>
                  </a:lnTo>
                  <a:cubicBezTo>
                    <a:pt x="10180" y="9115"/>
                    <a:pt x="9887" y="10699"/>
                    <a:pt x="9143" y="11799"/>
                  </a:cubicBezTo>
                  <a:cubicBezTo>
                    <a:pt x="8526" y="12713"/>
                    <a:pt x="7635" y="13318"/>
                    <a:pt x="6681" y="13510"/>
                  </a:cubicBezTo>
                  <a:cubicBezTo>
                    <a:pt x="6515" y="12752"/>
                    <a:pt x="6167" y="12091"/>
                    <a:pt x="5642" y="11553"/>
                  </a:cubicBezTo>
                  <a:cubicBezTo>
                    <a:pt x="5154" y="11055"/>
                    <a:pt x="4234" y="10534"/>
                    <a:pt x="3472" y="10534"/>
                  </a:cubicBezTo>
                  <a:lnTo>
                    <a:pt x="3449" y="10534"/>
                  </a:lnTo>
                  <a:cubicBezTo>
                    <a:pt x="3220" y="10537"/>
                    <a:pt x="2898" y="10630"/>
                    <a:pt x="2742" y="10802"/>
                  </a:cubicBezTo>
                  <a:cubicBezTo>
                    <a:pt x="2446" y="11131"/>
                    <a:pt x="2629" y="11600"/>
                    <a:pt x="2719" y="11826"/>
                  </a:cubicBezTo>
                  <a:cubicBezTo>
                    <a:pt x="2944" y="12394"/>
                    <a:pt x="3456" y="12756"/>
                    <a:pt x="3918" y="13051"/>
                  </a:cubicBezTo>
                  <a:cubicBezTo>
                    <a:pt x="4399" y="13358"/>
                    <a:pt x="4941" y="13653"/>
                    <a:pt x="5642" y="13732"/>
                  </a:cubicBezTo>
                  <a:cubicBezTo>
                    <a:pt x="5768" y="13746"/>
                    <a:pt x="5895" y="13753"/>
                    <a:pt x="6021" y="13753"/>
                  </a:cubicBezTo>
                  <a:cubicBezTo>
                    <a:pt x="6197" y="13753"/>
                    <a:pt x="6372" y="13740"/>
                    <a:pt x="6546" y="13712"/>
                  </a:cubicBezTo>
                  <a:cubicBezTo>
                    <a:pt x="6622" y="14148"/>
                    <a:pt x="6632" y="14563"/>
                    <a:pt x="6609" y="14919"/>
                  </a:cubicBezTo>
                  <a:cubicBezTo>
                    <a:pt x="6575" y="15494"/>
                    <a:pt x="6506" y="16098"/>
                    <a:pt x="6117" y="16600"/>
                  </a:cubicBezTo>
                  <a:cubicBezTo>
                    <a:pt x="5768" y="17048"/>
                    <a:pt x="5336" y="17294"/>
                    <a:pt x="4752" y="17371"/>
                  </a:cubicBezTo>
                  <a:cubicBezTo>
                    <a:pt x="4640" y="17385"/>
                    <a:pt x="4529" y="17392"/>
                    <a:pt x="4418" y="17392"/>
                  </a:cubicBezTo>
                  <a:cubicBezTo>
                    <a:pt x="3115" y="17392"/>
                    <a:pt x="1936" y="16415"/>
                    <a:pt x="1054" y="15686"/>
                  </a:cubicBezTo>
                  <a:cubicBezTo>
                    <a:pt x="755" y="15437"/>
                    <a:pt x="459" y="15161"/>
                    <a:pt x="123" y="14822"/>
                  </a:cubicBezTo>
                  <a:lnTo>
                    <a:pt x="1" y="14945"/>
                  </a:lnTo>
                  <a:cubicBezTo>
                    <a:pt x="336" y="15291"/>
                    <a:pt x="638" y="15566"/>
                    <a:pt x="945" y="15822"/>
                  </a:cubicBezTo>
                  <a:cubicBezTo>
                    <a:pt x="1845" y="16567"/>
                    <a:pt x="3050" y="17567"/>
                    <a:pt x="4416" y="17567"/>
                  </a:cubicBezTo>
                  <a:cubicBezTo>
                    <a:pt x="4533" y="17567"/>
                    <a:pt x="4655" y="17560"/>
                    <a:pt x="4775" y="17544"/>
                  </a:cubicBezTo>
                  <a:cubicBezTo>
                    <a:pt x="5399" y="17464"/>
                    <a:pt x="5881" y="17188"/>
                    <a:pt x="6256" y="16706"/>
                  </a:cubicBezTo>
                  <a:cubicBezTo>
                    <a:pt x="6675" y="16164"/>
                    <a:pt x="6748" y="15530"/>
                    <a:pt x="6785" y="14928"/>
                  </a:cubicBezTo>
                  <a:cubicBezTo>
                    <a:pt x="6811" y="14494"/>
                    <a:pt x="6788" y="14075"/>
                    <a:pt x="6718" y="13683"/>
                  </a:cubicBezTo>
                  <a:cubicBezTo>
                    <a:pt x="7715" y="13480"/>
                    <a:pt x="8645" y="12849"/>
                    <a:pt x="9286" y="11899"/>
                  </a:cubicBezTo>
                  <a:cubicBezTo>
                    <a:pt x="10070" y="10742"/>
                    <a:pt x="10369" y="9072"/>
                    <a:pt x="10074" y="7540"/>
                  </a:cubicBezTo>
                  <a:cubicBezTo>
                    <a:pt x="10070" y="7524"/>
                    <a:pt x="10067" y="7507"/>
                    <a:pt x="10060" y="7490"/>
                  </a:cubicBezTo>
                  <a:cubicBezTo>
                    <a:pt x="10257" y="7268"/>
                    <a:pt x="10422" y="7025"/>
                    <a:pt x="10552" y="6776"/>
                  </a:cubicBezTo>
                  <a:cubicBezTo>
                    <a:pt x="11117" y="5703"/>
                    <a:pt x="11031" y="4082"/>
                    <a:pt x="10655" y="3035"/>
                  </a:cubicBezTo>
                  <a:cubicBezTo>
                    <a:pt x="10257" y="1919"/>
                    <a:pt x="9323" y="474"/>
                    <a:pt x="8001" y="72"/>
                  </a:cubicBezTo>
                  <a:cubicBezTo>
                    <a:pt x="7834" y="21"/>
                    <a:pt x="7687" y="1"/>
                    <a:pt x="7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4" name="Google Shape;64;p2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7" name="Google Shape;67;p2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 txBox="1">
            <a:spLocks noGrp="1"/>
          </p:cNvSpPr>
          <p:nvPr>
            <p:ph type="ctrTitle"/>
          </p:nvPr>
        </p:nvSpPr>
        <p:spPr>
          <a:xfrm flipH="1">
            <a:off x="2667975" y="1480800"/>
            <a:ext cx="3807900" cy="218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 flipH="1">
            <a:off x="2091138" y="3510763"/>
            <a:ext cx="49617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">
  <p:cSld name="CAPTION_ONLY_1_1_1">
    <p:bg>
      <p:bgPr>
        <a:solidFill>
          <a:schemeClr val="dk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1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730" name="Google Shape;730;p21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1" name="Google Shape;731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21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4" name="Google Shape;734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6" name="Google Shape;736;p21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737" name="Google Shape;737;p21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21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solidFill>
          <a:schemeClr val="dk1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24"/>
          <p:cNvGrpSpPr/>
          <p:nvPr/>
        </p:nvGrpSpPr>
        <p:grpSpPr>
          <a:xfrm rot="5400000" flipH="1">
            <a:off x="399788" y="-63280"/>
            <a:ext cx="1073094" cy="1346011"/>
            <a:chOff x="7876138" y="3519332"/>
            <a:chExt cx="1073094" cy="1346011"/>
          </a:xfrm>
        </p:grpSpPr>
        <p:sp>
          <p:nvSpPr>
            <p:cNvPr id="816" name="Google Shape;816;p24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24"/>
          <p:cNvGrpSpPr/>
          <p:nvPr/>
        </p:nvGrpSpPr>
        <p:grpSpPr>
          <a:xfrm rot="-5400000" flipH="1">
            <a:off x="7620813" y="3854445"/>
            <a:ext cx="1073094" cy="1346011"/>
            <a:chOff x="7876138" y="3519332"/>
            <a:chExt cx="1073094" cy="1346011"/>
          </a:xfrm>
        </p:grpSpPr>
        <p:sp>
          <p:nvSpPr>
            <p:cNvPr id="837" name="Google Shape;837;p24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24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858" name="Google Shape;858;p24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" name="Google Shape;861;p24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862" name="Google Shape;862;p2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4" name="Google Shape;864;p24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865" name="Google Shape;865;p24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24"/>
          <p:cNvSpPr txBox="1">
            <a:spLocks noGrp="1"/>
          </p:cNvSpPr>
          <p:nvPr>
            <p:ph type="subTitle" idx="1"/>
          </p:nvPr>
        </p:nvSpPr>
        <p:spPr>
          <a:xfrm>
            <a:off x="720200" y="3536228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68" name="Google Shape;868;p24"/>
          <p:cNvSpPr txBox="1">
            <a:spLocks noGrp="1"/>
          </p:cNvSpPr>
          <p:nvPr>
            <p:ph type="subTitle" idx="2"/>
          </p:nvPr>
        </p:nvSpPr>
        <p:spPr>
          <a:xfrm>
            <a:off x="3491522" y="3536218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69" name="Google Shape;869;p24"/>
          <p:cNvSpPr txBox="1">
            <a:spLocks noGrp="1"/>
          </p:cNvSpPr>
          <p:nvPr>
            <p:ph type="subTitle" idx="3"/>
          </p:nvPr>
        </p:nvSpPr>
        <p:spPr>
          <a:xfrm>
            <a:off x="6272507" y="3536228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70" name="Google Shape;870;p24"/>
          <p:cNvSpPr txBox="1">
            <a:spLocks noGrp="1"/>
          </p:cNvSpPr>
          <p:nvPr>
            <p:ph type="subTitle" idx="4"/>
          </p:nvPr>
        </p:nvSpPr>
        <p:spPr>
          <a:xfrm>
            <a:off x="720200" y="1903685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71" name="Google Shape;871;p24"/>
          <p:cNvSpPr txBox="1">
            <a:spLocks noGrp="1"/>
          </p:cNvSpPr>
          <p:nvPr>
            <p:ph type="subTitle" idx="5"/>
          </p:nvPr>
        </p:nvSpPr>
        <p:spPr>
          <a:xfrm>
            <a:off x="3491522" y="1903674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72" name="Google Shape;872;p24"/>
          <p:cNvSpPr txBox="1">
            <a:spLocks noGrp="1"/>
          </p:cNvSpPr>
          <p:nvPr>
            <p:ph type="subTitle" idx="6"/>
          </p:nvPr>
        </p:nvSpPr>
        <p:spPr>
          <a:xfrm>
            <a:off x="6272507" y="1903685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73" name="Google Shape;873;p24"/>
          <p:cNvSpPr txBox="1">
            <a:spLocks noGrp="1"/>
          </p:cNvSpPr>
          <p:nvPr>
            <p:ph type="subTitle" idx="7"/>
          </p:nvPr>
        </p:nvSpPr>
        <p:spPr>
          <a:xfrm>
            <a:off x="860417" y="3238469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4" name="Google Shape;874;p24"/>
          <p:cNvSpPr txBox="1">
            <a:spLocks noGrp="1"/>
          </p:cNvSpPr>
          <p:nvPr>
            <p:ph type="subTitle" idx="8"/>
          </p:nvPr>
        </p:nvSpPr>
        <p:spPr>
          <a:xfrm>
            <a:off x="3631714" y="3238469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5" name="Google Shape;875;p24"/>
          <p:cNvSpPr txBox="1">
            <a:spLocks noGrp="1"/>
          </p:cNvSpPr>
          <p:nvPr>
            <p:ph type="subTitle" idx="9"/>
          </p:nvPr>
        </p:nvSpPr>
        <p:spPr>
          <a:xfrm>
            <a:off x="6412723" y="3238469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6" name="Google Shape;876;p24"/>
          <p:cNvSpPr txBox="1">
            <a:spLocks noGrp="1"/>
          </p:cNvSpPr>
          <p:nvPr>
            <p:ph type="subTitle" idx="13"/>
          </p:nvPr>
        </p:nvSpPr>
        <p:spPr>
          <a:xfrm>
            <a:off x="860417" y="1605925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7" name="Google Shape;877;p24"/>
          <p:cNvSpPr txBox="1">
            <a:spLocks noGrp="1"/>
          </p:cNvSpPr>
          <p:nvPr>
            <p:ph type="subTitle" idx="14"/>
          </p:nvPr>
        </p:nvSpPr>
        <p:spPr>
          <a:xfrm>
            <a:off x="3631738" y="1605925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8" name="Google Shape;878;p24"/>
          <p:cNvSpPr txBox="1">
            <a:spLocks noGrp="1"/>
          </p:cNvSpPr>
          <p:nvPr>
            <p:ph type="subTitle" idx="15"/>
          </p:nvPr>
        </p:nvSpPr>
        <p:spPr>
          <a:xfrm>
            <a:off x="6412723" y="1605925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9" name="Google Shape;879;p2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dk1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5"/>
          <p:cNvGrpSpPr/>
          <p:nvPr/>
        </p:nvGrpSpPr>
        <p:grpSpPr>
          <a:xfrm>
            <a:off x="0" y="-167823"/>
            <a:ext cx="9540353" cy="5318803"/>
            <a:chOff x="0" y="-167823"/>
            <a:chExt cx="9540353" cy="5318803"/>
          </a:xfrm>
        </p:grpSpPr>
        <p:grpSp>
          <p:nvGrpSpPr>
            <p:cNvPr id="882" name="Google Shape;882;p25"/>
            <p:cNvGrpSpPr/>
            <p:nvPr/>
          </p:nvGrpSpPr>
          <p:grpSpPr>
            <a:xfrm rot="10800000" flipH="1">
              <a:off x="50" y="-7487"/>
              <a:ext cx="9143949" cy="5158468"/>
              <a:chOff x="267864" y="140547"/>
              <a:chExt cx="8608500" cy="4856400"/>
            </a:xfrm>
          </p:grpSpPr>
          <p:sp>
            <p:nvSpPr>
              <p:cNvPr id="883" name="Google Shape;883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25"/>
            <p:cNvSpPr/>
            <p:nvPr/>
          </p:nvSpPr>
          <p:spPr>
            <a:xfrm flipH="1">
              <a:off x="830916" y="3242301"/>
              <a:ext cx="1285784" cy="117507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 flipH="1">
              <a:off x="1889613" y="3645723"/>
              <a:ext cx="42513" cy="27434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 flipH="1">
              <a:off x="1951744" y="3743594"/>
              <a:ext cx="62198" cy="17452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 flipH="1">
              <a:off x="1878235" y="3765165"/>
              <a:ext cx="46631" cy="20733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 flipH="1">
              <a:off x="1785459" y="3710645"/>
              <a:ext cx="51099" cy="27434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 flipH="1">
              <a:off x="1810729" y="3637835"/>
              <a:ext cx="42303" cy="15358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 flipH="1">
              <a:off x="939934" y="4009634"/>
              <a:ext cx="60802" cy="24153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 flipH="1">
              <a:off x="1073967" y="3952531"/>
              <a:ext cx="61919" cy="17731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 flipH="1">
              <a:off x="1014629" y="3796649"/>
              <a:ext cx="52844" cy="25061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 flipH="1">
              <a:off x="914104" y="3892286"/>
              <a:ext cx="42583" cy="26736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 flipH="1">
              <a:off x="1069290" y="4115114"/>
              <a:ext cx="61989" cy="17731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 flipH="1">
              <a:off x="1171560" y="3877417"/>
              <a:ext cx="61780" cy="19337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 flipH="1">
              <a:off x="1102240" y="3802024"/>
              <a:ext cx="61291" cy="2143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 flipH="1">
              <a:off x="1213794" y="4072950"/>
              <a:ext cx="47120" cy="1835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 flipH="1">
              <a:off x="1190827" y="3948133"/>
              <a:ext cx="51309" cy="2652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 rot="6424425">
              <a:off x="560788" y="520449"/>
              <a:ext cx="1571302" cy="1604437"/>
            </a:xfrm>
            <a:custGeom>
              <a:avLst/>
              <a:gdLst/>
              <a:ahLst/>
              <a:cxnLst/>
              <a:rect l="l" t="t" r="r" b="b"/>
              <a:pathLst>
                <a:path w="39313" h="40142" extrusionOk="0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 rot="6424425">
              <a:off x="905758" y="726211"/>
              <a:ext cx="761410" cy="814809"/>
            </a:xfrm>
            <a:custGeom>
              <a:avLst/>
              <a:gdLst/>
              <a:ahLst/>
              <a:cxnLst/>
              <a:rect l="l" t="t" r="r" b="b"/>
              <a:pathLst>
                <a:path w="19050" h="20386" extrusionOk="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 rot="6424425">
              <a:off x="1801023" y="1596307"/>
              <a:ext cx="34693" cy="16707"/>
            </a:xfrm>
            <a:custGeom>
              <a:avLst/>
              <a:gdLst/>
              <a:ahLst/>
              <a:cxnLst/>
              <a:rect l="l" t="t" r="r" b="b"/>
              <a:pathLst>
                <a:path w="868" h="418" extrusionOk="0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 rot="6424425">
              <a:off x="1915572" y="1474929"/>
              <a:ext cx="37171" cy="13709"/>
            </a:xfrm>
            <a:custGeom>
              <a:avLst/>
              <a:gdLst/>
              <a:ahLst/>
              <a:cxnLst/>
              <a:rect l="l" t="t" r="r" b="b"/>
              <a:pathLst>
                <a:path w="930" h="343" extrusionOk="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 rot="6424425">
              <a:off x="1828308" y="1523519"/>
              <a:ext cx="36811" cy="15148"/>
            </a:xfrm>
            <a:custGeom>
              <a:avLst/>
              <a:gdLst/>
              <a:ahLst/>
              <a:cxnLst/>
              <a:rect l="l" t="t" r="r" b="b"/>
              <a:pathLst>
                <a:path w="921" h="379" extrusionOk="0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 rot="6424425">
              <a:off x="1455468" y="680410"/>
              <a:ext cx="36692" cy="25180"/>
            </a:xfrm>
            <a:custGeom>
              <a:avLst/>
              <a:gdLst/>
              <a:ahLst/>
              <a:cxnLst/>
              <a:rect l="l" t="t" r="r" b="b"/>
              <a:pathLst>
                <a:path w="918" h="630" extrusionOk="0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 rot="6424425">
              <a:off x="1363791" y="694914"/>
              <a:ext cx="28338" cy="24981"/>
            </a:xfrm>
            <a:custGeom>
              <a:avLst/>
              <a:gdLst/>
              <a:ahLst/>
              <a:cxnLst/>
              <a:rect l="l" t="t" r="r" b="b"/>
              <a:pathLst>
                <a:path w="709" h="625" extrusionOk="0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 rot="6424425">
              <a:off x="1420998" y="770505"/>
              <a:ext cx="40649" cy="19265"/>
            </a:xfrm>
            <a:custGeom>
              <a:avLst/>
              <a:gdLst/>
              <a:ahLst/>
              <a:cxnLst/>
              <a:rect l="l" t="t" r="r" b="b"/>
              <a:pathLst>
                <a:path w="1017" h="482" extrusionOk="0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 rot="6424425">
              <a:off x="1345582" y="780552"/>
              <a:ext cx="40009" cy="21144"/>
            </a:xfrm>
            <a:custGeom>
              <a:avLst/>
              <a:gdLst/>
              <a:ahLst/>
              <a:cxnLst/>
              <a:rect l="l" t="t" r="r" b="b"/>
              <a:pathLst>
                <a:path w="1001" h="529" extrusionOk="0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 rot="6424425">
              <a:off x="1150199" y="1617447"/>
              <a:ext cx="48802" cy="12390"/>
            </a:xfrm>
            <a:custGeom>
              <a:avLst/>
              <a:gdLst/>
              <a:ahLst/>
              <a:cxnLst/>
              <a:rect l="l" t="t" r="r" b="b"/>
              <a:pathLst>
                <a:path w="1221" h="310" extrusionOk="0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 rot="6424425">
              <a:off x="1100909" y="1626669"/>
              <a:ext cx="39889" cy="21943"/>
            </a:xfrm>
            <a:custGeom>
              <a:avLst/>
              <a:gdLst/>
              <a:ahLst/>
              <a:cxnLst/>
              <a:rect l="l" t="t" r="r" b="b"/>
              <a:pathLst>
                <a:path w="998" h="549" extrusionOk="0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 rot="6424425">
              <a:off x="1155827" y="1694865"/>
              <a:ext cx="33494" cy="20104"/>
            </a:xfrm>
            <a:custGeom>
              <a:avLst/>
              <a:gdLst/>
              <a:ahLst/>
              <a:cxnLst/>
              <a:rect l="l" t="t" r="r" b="b"/>
              <a:pathLst>
                <a:path w="838" h="503" extrusionOk="0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 rot="6424425">
              <a:off x="1757641" y="613776"/>
              <a:ext cx="136015" cy="139852"/>
            </a:xfrm>
            <a:custGeom>
              <a:avLst/>
              <a:gdLst/>
              <a:ahLst/>
              <a:cxnLst/>
              <a:rect l="l" t="t" r="r" b="b"/>
              <a:pathLst>
                <a:path w="3403" h="3499" extrusionOk="0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 rot="10147612" flipH="1">
              <a:off x="7228360" y="180121"/>
              <a:ext cx="1718616" cy="1765895"/>
            </a:xfrm>
            <a:custGeom>
              <a:avLst/>
              <a:gdLst/>
              <a:ahLst/>
              <a:cxnLst/>
              <a:rect l="l" t="t" r="r" b="b"/>
              <a:pathLst>
                <a:path w="32788" h="33690" extrusionOk="0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 rot="10147612" flipH="1">
              <a:off x="7191660" y="15706"/>
              <a:ext cx="2157915" cy="2228100"/>
            </a:xfrm>
            <a:custGeom>
              <a:avLst/>
              <a:gdLst/>
              <a:ahLst/>
              <a:cxnLst/>
              <a:rect l="l" t="t" r="r" b="b"/>
              <a:pathLst>
                <a:path w="41169" h="42508" extrusionOk="0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 flipH="1">
              <a:off x="7505959" y="4115899"/>
              <a:ext cx="169999" cy="702844"/>
            </a:xfrm>
            <a:custGeom>
              <a:avLst/>
              <a:gdLst/>
              <a:ahLst/>
              <a:cxnLst/>
              <a:rect l="l" t="t" r="r" b="b"/>
              <a:pathLst>
                <a:path w="3765" h="15566" extrusionOk="0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 flipH="1">
              <a:off x="7918048" y="4125492"/>
              <a:ext cx="454550" cy="676971"/>
            </a:xfrm>
            <a:custGeom>
              <a:avLst/>
              <a:gdLst/>
              <a:ahLst/>
              <a:cxnLst/>
              <a:rect l="l" t="t" r="r" b="b"/>
              <a:pathLst>
                <a:path w="10067" h="14993" extrusionOk="0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 flipH="1">
              <a:off x="7280960" y="3311751"/>
              <a:ext cx="781409" cy="292633"/>
            </a:xfrm>
            <a:custGeom>
              <a:avLst/>
              <a:gdLst/>
              <a:ahLst/>
              <a:cxnLst/>
              <a:rect l="l" t="t" r="r" b="b"/>
              <a:pathLst>
                <a:path w="17306" h="6481" extrusionOk="0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 flipH="1">
              <a:off x="7000885" y="3529110"/>
              <a:ext cx="524401" cy="466064"/>
            </a:xfrm>
            <a:custGeom>
              <a:avLst/>
              <a:gdLst/>
              <a:ahLst/>
              <a:cxnLst/>
              <a:rect l="l" t="t" r="r" b="b"/>
              <a:pathLst>
                <a:path w="11614" h="10322" extrusionOk="0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 flipH="1">
              <a:off x="7357135" y="2954016"/>
              <a:ext cx="499703" cy="1751646"/>
            </a:xfrm>
            <a:custGeom>
              <a:avLst/>
              <a:gdLst/>
              <a:ahLst/>
              <a:cxnLst/>
              <a:rect l="l" t="t" r="r" b="b"/>
              <a:pathLst>
                <a:path w="11067" h="38794" extrusionOk="0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 flipH="1">
              <a:off x="6797788" y="2423983"/>
              <a:ext cx="869773" cy="703657"/>
            </a:xfrm>
            <a:custGeom>
              <a:avLst/>
              <a:gdLst/>
              <a:ahLst/>
              <a:cxnLst/>
              <a:rect l="l" t="t" r="r" b="b"/>
              <a:pathLst>
                <a:path w="19263" h="15584" extrusionOk="0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 flipH="1">
              <a:off x="7652974" y="2915908"/>
              <a:ext cx="199980" cy="531219"/>
            </a:xfrm>
            <a:custGeom>
              <a:avLst/>
              <a:gdLst/>
              <a:ahLst/>
              <a:cxnLst/>
              <a:rect l="l" t="t" r="r" b="b"/>
              <a:pathLst>
                <a:path w="4429" h="11765" extrusionOk="0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 flipH="1">
              <a:off x="7836290" y="3730847"/>
              <a:ext cx="309656" cy="470354"/>
            </a:xfrm>
            <a:custGeom>
              <a:avLst/>
              <a:gdLst/>
              <a:ahLst/>
              <a:cxnLst/>
              <a:rect l="l" t="t" r="r" b="b"/>
              <a:pathLst>
                <a:path w="6858" h="10417" extrusionOk="0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 flipH="1">
              <a:off x="7301056" y="3642034"/>
              <a:ext cx="485886" cy="188150"/>
            </a:xfrm>
            <a:custGeom>
              <a:avLst/>
              <a:gdLst/>
              <a:ahLst/>
              <a:cxnLst/>
              <a:rect l="l" t="t" r="r" b="b"/>
              <a:pathLst>
                <a:path w="10761" h="4167" extrusionOk="0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 flipH="1">
              <a:off x="7408564" y="4204260"/>
              <a:ext cx="380184" cy="366051"/>
            </a:xfrm>
            <a:custGeom>
              <a:avLst/>
              <a:gdLst/>
              <a:ahLst/>
              <a:cxnLst/>
              <a:rect l="l" t="t" r="r" b="b"/>
              <a:pathLst>
                <a:path w="8420" h="8107" extrusionOk="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 flipH="1">
              <a:off x="7427034" y="2474463"/>
              <a:ext cx="179933" cy="509456"/>
            </a:xfrm>
            <a:custGeom>
              <a:avLst/>
              <a:gdLst/>
              <a:ahLst/>
              <a:cxnLst/>
              <a:rect l="l" t="t" r="r" b="b"/>
              <a:pathLst>
                <a:path w="3985" h="11283" extrusionOk="0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 flipH="1">
              <a:off x="7363009" y="2510719"/>
              <a:ext cx="52693" cy="458795"/>
            </a:xfrm>
            <a:custGeom>
              <a:avLst/>
              <a:gdLst/>
              <a:ahLst/>
              <a:cxnLst/>
              <a:rect l="l" t="t" r="r" b="b"/>
              <a:pathLst>
                <a:path w="1167" h="10161" extrusionOk="0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 flipH="1">
              <a:off x="7232519" y="2547066"/>
              <a:ext cx="161556" cy="436399"/>
            </a:xfrm>
            <a:custGeom>
              <a:avLst/>
              <a:gdLst/>
              <a:ahLst/>
              <a:cxnLst/>
              <a:rect l="l" t="t" r="r" b="b"/>
              <a:pathLst>
                <a:path w="3578" h="9665" extrusionOk="0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 flipH="1">
              <a:off x="7077691" y="2667801"/>
              <a:ext cx="315481" cy="347900"/>
            </a:xfrm>
            <a:custGeom>
              <a:avLst/>
              <a:gdLst/>
              <a:ahLst/>
              <a:cxnLst/>
              <a:rect l="l" t="t" r="r" b="b"/>
              <a:pathLst>
                <a:path w="6987" h="7705" extrusionOk="0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 flipH="1">
              <a:off x="6922006" y="3017138"/>
              <a:ext cx="420009" cy="68180"/>
            </a:xfrm>
            <a:custGeom>
              <a:avLst/>
              <a:gdLst/>
              <a:ahLst/>
              <a:cxnLst/>
              <a:rect l="l" t="t" r="r" b="b"/>
              <a:pathLst>
                <a:path w="9302" h="1510" extrusionOk="0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 flipH="1">
              <a:off x="6931127" y="2911213"/>
              <a:ext cx="353138" cy="69986"/>
            </a:xfrm>
            <a:custGeom>
              <a:avLst/>
              <a:gdLst/>
              <a:ahLst/>
              <a:cxnLst/>
              <a:rect l="l" t="t" r="r" b="b"/>
              <a:pathLst>
                <a:path w="7821" h="1550" extrusionOk="0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25"/>
            <p:cNvGrpSpPr/>
            <p:nvPr/>
          </p:nvGrpSpPr>
          <p:grpSpPr>
            <a:xfrm flipH="1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932" name="Google Shape;932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4" name="Google Shape;934;p25"/>
          <p:cNvSpPr txBox="1">
            <a:spLocks noGrp="1"/>
          </p:cNvSpPr>
          <p:nvPr>
            <p:ph type="title"/>
          </p:nvPr>
        </p:nvSpPr>
        <p:spPr>
          <a:xfrm>
            <a:off x="1531975" y="966725"/>
            <a:ext cx="60801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935" name="Google Shape;935;p25"/>
          <p:cNvSpPr txBox="1">
            <a:spLocks noGrp="1"/>
          </p:cNvSpPr>
          <p:nvPr>
            <p:ph type="subTitle" idx="1"/>
          </p:nvPr>
        </p:nvSpPr>
        <p:spPr>
          <a:xfrm flipH="1">
            <a:off x="2410650" y="2335275"/>
            <a:ext cx="4322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6" name="Google Shape;936;p25"/>
          <p:cNvSpPr txBox="1"/>
          <p:nvPr/>
        </p:nvSpPr>
        <p:spPr>
          <a:xfrm>
            <a:off x="2194350" y="3631900"/>
            <a:ext cx="47553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solidFill>
          <a:schemeClr val="dk1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26"/>
          <p:cNvGrpSpPr/>
          <p:nvPr/>
        </p:nvGrpSpPr>
        <p:grpSpPr>
          <a:xfrm>
            <a:off x="25" y="-10650"/>
            <a:ext cx="9143949" cy="5158468"/>
            <a:chOff x="267864" y="140547"/>
            <a:chExt cx="8608500" cy="4856400"/>
          </a:xfrm>
        </p:grpSpPr>
        <p:sp>
          <p:nvSpPr>
            <p:cNvPr id="939" name="Google Shape;939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26"/>
          <p:cNvGrpSpPr/>
          <p:nvPr/>
        </p:nvGrpSpPr>
        <p:grpSpPr>
          <a:xfrm rot="10800000">
            <a:off x="50" y="-10650"/>
            <a:ext cx="9143949" cy="5158468"/>
            <a:chOff x="267864" y="140547"/>
            <a:chExt cx="8608500" cy="4856400"/>
          </a:xfrm>
        </p:grpSpPr>
        <p:sp>
          <p:nvSpPr>
            <p:cNvPr id="942" name="Google Shape;942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dk1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547969" y="108630"/>
            <a:ext cx="8473968" cy="4683296"/>
            <a:chOff x="547969" y="108630"/>
            <a:chExt cx="8473968" cy="4683296"/>
          </a:xfrm>
        </p:grpSpPr>
        <p:grpSp>
          <p:nvGrpSpPr>
            <p:cNvPr id="73" name="Google Shape;73;p3"/>
            <p:cNvGrpSpPr/>
            <p:nvPr/>
          </p:nvGrpSpPr>
          <p:grpSpPr>
            <a:xfrm>
              <a:off x="3827643" y="108630"/>
              <a:ext cx="2107903" cy="2129856"/>
              <a:chOff x="3284842" y="173313"/>
              <a:chExt cx="1814343" cy="1833238"/>
            </a:xfrm>
          </p:grpSpPr>
          <p:sp>
            <p:nvSpPr>
              <p:cNvPr id="74" name="Google Shape;74;p3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avLst/>
                <a:gdLst/>
                <a:ahLst/>
                <a:cxnLst/>
                <a:rect l="l" t="t" r="r" b="b"/>
                <a:pathLst>
                  <a:path w="39313" h="40142" extrusionOk="0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0386" extrusionOk="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18" extrusionOk="0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2" extrusionOk="0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60" extrusionOk="0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43" extrusionOk="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379" extrusionOk="0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10" extrusionOk="0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49" extrusionOk="0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3" extrusionOk="0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3"/>
            <p:cNvSpPr/>
            <p:nvPr/>
          </p:nvSpPr>
          <p:spPr>
            <a:xfrm flipH="1">
              <a:off x="3400876" y="1064355"/>
              <a:ext cx="970221" cy="886678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3483149" y="164336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3584286" y="160027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3539512" y="1482650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3463659" y="1554815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3580757" y="172295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3657926" y="1543596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3605619" y="1486706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3689794" y="169113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3672464" y="1596956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547969" y="3927605"/>
              <a:ext cx="2256906" cy="864320"/>
            </a:xfrm>
            <a:custGeom>
              <a:avLst/>
              <a:gdLst/>
              <a:ahLst/>
              <a:cxnLst/>
              <a:rect l="l" t="t" r="r" b="b"/>
              <a:pathLst>
                <a:path w="32854" h="12582" extrusionOk="0">
                  <a:moveTo>
                    <a:pt x="31967" y="1"/>
                  </a:moveTo>
                  <a:cubicBezTo>
                    <a:pt x="31662" y="1"/>
                    <a:pt x="31334" y="46"/>
                    <a:pt x="31056" y="48"/>
                  </a:cubicBezTo>
                  <a:cubicBezTo>
                    <a:pt x="27365" y="98"/>
                    <a:pt x="23670" y="145"/>
                    <a:pt x="19980" y="194"/>
                  </a:cubicBezTo>
                  <a:cubicBezTo>
                    <a:pt x="15502" y="254"/>
                    <a:pt x="11020" y="311"/>
                    <a:pt x="6541" y="370"/>
                  </a:cubicBezTo>
                  <a:cubicBezTo>
                    <a:pt x="4362" y="401"/>
                    <a:pt x="2179" y="427"/>
                    <a:pt x="0" y="456"/>
                  </a:cubicBezTo>
                  <a:cubicBezTo>
                    <a:pt x="877" y="1151"/>
                    <a:pt x="871" y="2872"/>
                    <a:pt x="1146" y="3872"/>
                  </a:cubicBezTo>
                  <a:cubicBezTo>
                    <a:pt x="1465" y="5035"/>
                    <a:pt x="2103" y="5942"/>
                    <a:pt x="3193" y="6460"/>
                  </a:cubicBezTo>
                  <a:cubicBezTo>
                    <a:pt x="4810" y="7231"/>
                    <a:pt x="6644" y="7373"/>
                    <a:pt x="8362" y="7816"/>
                  </a:cubicBezTo>
                  <a:cubicBezTo>
                    <a:pt x="9432" y="8088"/>
                    <a:pt x="10525" y="8264"/>
                    <a:pt x="11581" y="8589"/>
                  </a:cubicBezTo>
                  <a:cubicBezTo>
                    <a:pt x="12631" y="8908"/>
                    <a:pt x="13461" y="9453"/>
                    <a:pt x="14398" y="10008"/>
                  </a:cubicBezTo>
                  <a:cubicBezTo>
                    <a:pt x="16495" y="11257"/>
                    <a:pt x="18834" y="12011"/>
                    <a:pt x="21246" y="12337"/>
                  </a:cubicBezTo>
                  <a:cubicBezTo>
                    <a:pt x="22134" y="12457"/>
                    <a:pt x="23082" y="12582"/>
                    <a:pt x="24019" y="12582"/>
                  </a:cubicBezTo>
                  <a:cubicBezTo>
                    <a:pt x="24923" y="12582"/>
                    <a:pt x="25818" y="12465"/>
                    <a:pt x="26640" y="12114"/>
                  </a:cubicBezTo>
                  <a:cubicBezTo>
                    <a:pt x="27458" y="11766"/>
                    <a:pt x="28120" y="11171"/>
                    <a:pt x="28558" y="10397"/>
                  </a:cubicBezTo>
                  <a:cubicBezTo>
                    <a:pt x="29159" y="9334"/>
                    <a:pt x="29016" y="8327"/>
                    <a:pt x="29169" y="7168"/>
                  </a:cubicBezTo>
                  <a:cubicBezTo>
                    <a:pt x="29518" y="4556"/>
                    <a:pt x="32853" y="3430"/>
                    <a:pt x="32740" y="510"/>
                  </a:cubicBezTo>
                  <a:cubicBezTo>
                    <a:pt x="32730" y="261"/>
                    <a:pt x="32727" y="157"/>
                    <a:pt x="32687" y="108"/>
                  </a:cubicBezTo>
                  <a:cubicBezTo>
                    <a:pt x="32644" y="51"/>
                    <a:pt x="32548" y="75"/>
                    <a:pt x="32335" y="31"/>
                  </a:cubicBezTo>
                  <a:cubicBezTo>
                    <a:pt x="32220" y="9"/>
                    <a:pt x="32095" y="1"/>
                    <a:pt x="3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3"/>
            <p:cNvGrpSpPr/>
            <p:nvPr/>
          </p:nvGrpSpPr>
          <p:grpSpPr>
            <a:xfrm rot="-5400000">
              <a:off x="7695871" y="2795199"/>
              <a:ext cx="1528871" cy="1123261"/>
              <a:chOff x="1383046" y="3439748"/>
              <a:chExt cx="2493673" cy="1832101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2072123" y="4186829"/>
                <a:ext cx="1106083" cy="614535"/>
              </a:xfrm>
              <a:custGeom>
                <a:avLst/>
                <a:gdLst/>
                <a:ahLst/>
                <a:cxnLst/>
                <a:rect l="l" t="t" r="r" b="b"/>
                <a:pathLst>
                  <a:path w="22061" h="12257" extrusionOk="0">
                    <a:moveTo>
                      <a:pt x="12930" y="0"/>
                    </a:moveTo>
                    <a:cubicBezTo>
                      <a:pt x="11608" y="0"/>
                      <a:pt x="10279" y="177"/>
                      <a:pt x="9093" y="395"/>
                    </a:cubicBezTo>
                    <a:cubicBezTo>
                      <a:pt x="8223" y="559"/>
                      <a:pt x="7359" y="781"/>
                      <a:pt x="6558" y="1160"/>
                    </a:cubicBezTo>
                    <a:cubicBezTo>
                      <a:pt x="4053" y="2349"/>
                      <a:pt x="2030" y="5020"/>
                      <a:pt x="838" y="7465"/>
                    </a:cubicBezTo>
                    <a:cubicBezTo>
                      <a:pt x="425" y="8306"/>
                      <a:pt x="240" y="9093"/>
                      <a:pt x="200" y="10017"/>
                    </a:cubicBezTo>
                    <a:cubicBezTo>
                      <a:pt x="50" y="10349"/>
                      <a:pt x="27" y="10349"/>
                      <a:pt x="0" y="10349"/>
                    </a:cubicBezTo>
                    <a:cubicBezTo>
                      <a:pt x="439" y="10369"/>
                      <a:pt x="824" y="10475"/>
                      <a:pt x="1253" y="10611"/>
                    </a:cubicBezTo>
                    <a:cubicBezTo>
                      <a:pt x="1927" y="10830"/>
                      <a:pt x="2736" y="11162"/>
                      <a:pt x="3479" y="11162"/>
                    </a:cubicBezTo>
                    <a:cubicBezTo>
                      <a:pt x="3571" y="11162"/>
                      <a:pt x="3662" y="11157"/>
                      <a:pt x="3751" y="11146"/>
                    </a:cubicBezTo>
                    <a:cubicBezTo>
                      <a:pt x="3924" y="10701"/>
                      <a:pt x="3934" y="10116"/>
                      <a:pt x="4021" y="9648"/>
                    </a:cubicBezTo>
                    <a:cubicBezTo>
                      <a:pt x="4133" y="9034"/>
                      <a:pt x="4229" y="8396"/>
                      <a:pt x="4312" y="7778"/>
                    </a:cubicBezTo>
                    <a:cubicBezTo>
                      <a:pt x="4392" y="7203"/>
                      <a:pt x="4455" y="6764"/>
                      <a:pt x="4814" y="6276"/>
                    </a:cubicBezTo>
                    <a:cubicBezTo>
                      <a:pt x="5087" y="5907"/>
                      <a:pt x="5336" y="5502"/>
                      <a:pt x="5625" y="5143"/>
                    </a:cubicBezTo>
                    <a:cubicBezTo>
                      <a:pt x="6229" y="4386"/>
                      <a:pt x="6844" y="3638"/>
                      <a:pt x="7738" y="3196"/>
                    </a:cubicBezTo>
                    <a:cubicBezTo>
                      <a:pt x="8496" y="2820"/>
                      <a:pt x="9305" y="2465"/>
                      <a:pt x="10161" y="2465"/>
                    </a:cubicBezTo>
                    <a:cubicBezTo>
                      <a:pt x="10206" y="2465"/>
                      <a:pt x="10251" y="2466"/>
                      <a:pt x="10296" y="2468"/>
                    </a:cubicBezTo>
                    <a:cubicBezTo>
                      <a:pt x="11346" y="2515"/>
                      <a:pt x="12356" y="2638"/>
                      <a:pt x="13305" y="3137"/>
                    </a:cubicBezTo>
                    <a:cubicBezTo>
                      <a:pt x="14190" y="3601"/>
                      <a:pt x="14977" y="4289"/>
                      <a:pt x="15751" y="4914"/>
                    </a:cubicBezTo>
                    <a:cubicBezTo>
                      <a:pt x="16213" y="5286"/>
                      <a:pt x="16531" y="5737"/>
                      <a:pt x="16910" y="6189"/>
                    </a:cubicBezTo>
                    <a:cubicBezTo>
                      <a:pt x="17296" y="6645"/>
                      <a:pt x="17668" y="7240"/>
                      <a:pt x="17870" y="7804"/>
                    </a:cubicBezTo>
                    <a:cubicBezTo>
                      <a:pt x="18043" y="8279"/>
                      <a:pt x="18319" y="8687"/>
                      <a:pt x="18512" y="9153"/>
                    </a:cubicBezTo>
                    <a:cubicBezTo>
                      <a:pt x="18715" y="9651"/>
                      <a:pt x="18864" y="10253"/>
                      <a:pt x="18983" y="10777"/>
                    </a:cubicBezTo>
                    <a:cubicBezTo>
                      <a:pt x="19060" y="11103"/>
                      <a:pt x="19123" y="11442"/>
                      <a:pt x="19179" y="11771"/>
                    </a:cubicBezTo>
                    <a:cubicBezTo>
                      <a:pt x="19190" y="11837"/>
                      <a:pt x="19173" y="11987"/>
                      <a:pt x="19210" y="12040"/>
                    </a:cubicBezTo>
                    <a:cubicBezTo>
                      <a:pt x="19281" y="12146"/>
                      <a:pt x="19398" y="12163"/>
                      <a:pt x="19517" y="12163"/>
                    </a:cubicBezTo>
                    <a:cubicBezTo>
                      <a:pt x="19573" y="12163"/>
                      <a:pt x="19629" y="12160"/>
                      <a:pt x="19681" y="12160"/>
                    </a:cubicBezTo>
                    <a:cubicBezTo>
                      <a:pt x="19689" y="12160"/>
                      <a:pt x="19697" y="12160"/>
                      <a:pt x="19704" y="12160"/>
                    </a:cubicBezTo>
                    <a:cubicBezTo>
                      <a:pt x="20236" y="12169"/>
                      <a:pt x="20768" y="12196"/>
                      <a:pt x="21299" y="12216"/>
                    </a:cubicBezTo>
                    <a:cubicBezTo>
                      <a:pt x="21357" y="12216"/>
                      <a:pt x="21624" y="12257"/>
                      <a:pt x="21788" y="12257"/>
                    </a:cubicBezTo>
                    <a:cubicBezTo>
                      <a:pt x="21838" y="12257"/>
                      <a:pt x="21879" y="12253"/>
                      <a:pt x="21901" y="12243"/>
                    </a:cubicBezTo>
                    <a:cubicBezTo>
                      <a:pt x="22060" y="12166"/>
                      <a:pt x="21990" y="12169"/>
                      <a:pt x="21993" y="12010"/>
                    </a:cubicBezTo>
                    <a:cubicBezTo>
                      <a:pt x="21993" y="11744"/>
                      <a:pt x="21901" y="11445"/>
                      <a:pt x="21870" y="11176"/>
                    </a:cubicBezTo>
                    <a:cubicBezTo>
                      <a:pt x="21797" y="10472"/>
                      <a:pt x="21751" y="9768"/>
                      <a:pt x="21691" y="9063"/>
                    </a:cubicBezTo>
                    <a:cubicBezTo>
                      <a:pt x="21594" y="7937"/>
                      <a:pt x="21512" y="6774"/>
                      <a:pt x="21309" y="5665"/>
                    </a:cubicBezTo>
                    <a:cubicBezTo>
                      <a:pt x="21216" y="5147"/>
                      <a:pt x="20947" y="4541"/>
                      <a:pt x="20717" y="4070"/>
                    </a:cubicBezTo>
                    <a:cubicBezTo>
                      <a:pt x="20525" y="3675"/>
                      <a:pt x="20159" y="3123"/>
                      <a:pt x="19860" y="2801"/>
                    </a:cubicBezTo>
                    <a:cubicBezTo>
                      <a:pt x="19163" y="2047"/>
                      <a:pt x="18293" y="1499"/>
                      <a:pt x="17405" y="997"/>
                    </a:cubicBezTo>
                    <a:cubicBezTo>
                      <a:pt x="16098" y="255"/>
                      <a:pt x="14519" y="0"/>
                      <a:pt x="12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 rot="344085">
                <a:off x="1443703" y="3551176"/>
                <a:ext cx="2296842" cy="1329120"/>
              </a:xfrm>
              <a:custGeom>
                <a:avLst/>
                <a:gdLst/>
                <a:ahLst/>
                <a:cxnLst/>
                <a:rect l="l" t="t" r="r" b="b"/>
                <a:pathLst>
                  <a:path w="45810" h="26509" extrusionOk="0">
                    <a:moveTo>
                      <a:pt x="27073" y="1"/>
                    </a:moveTo>
                    <a:cubicBezTo>
                      <a:pt x="23033" y="1"/>
                      <a:pt x="18795" y="1193"/>
                      <a:pt x="15252" y="2474"/>
                    </a:cubicBezTo>
                    <a:cubicBezTo>
                      <a:pt x="13525" y="3098"/>
                      <a:pt x="11830" y="3846"/>
                      <a:pt x="10322" y="4896"/>
                    </a:cubicBezTo>
                    <a:cubicBezTo>
                      <a:pt x="5588" y="8181"/>
                      <a:pt x="2352" y="14338"/>
                      <a:pt x="735" y="19750"/>
                    </a:cubicBezTo>
                    <a:cubicBezTo>
                      <a:pt x="176" y="21613"/>
                      <a:pt x="63" y="23288"/>
                      <a:pt x="296" y="25195"/>
                    </a:cubicBezTo>
                    <a:cubicBezTo>
                      <a:pt x="103" y="25926"/>
                      <a:pt x="54" y="25932"/>
                      <a:pt x="0" y="25939"/>
                    </a:cubicBezTo>
                    <a:cubicBezTo>
                      <a:pt x="279" y="25906"/>
                      <a:pt x="549" y="25892"/>
                      <a:pt x="817" y="25892"/>
                    </a:cubicBezTo>
                    <a:cubicBezTo>
                      <a:pt x="1421" y="25892"/>
                      <a:pt x="2012" y="25964"/>
                      <a:pt x="2651" y="26058"/>
                    </a:cubicBezTo>
                    <a:cubicBezTo>
                      <a:pt x="3779" y="26225"/>
                      <a:pt x="5098" y="26508"/>
                      <a:pt x="6342" y="26508"/>
                    </a:cubicBezTo>
                    <a:cubicBezTo>
                      <a:pt x="6901" y="26508"/>
                      <a:pt x="7445" y="26451"/>
                      <a:pt x="7950" y="26301"/>
                    </a:cubicBezTo>
                    <a:cubicBezTo>
                      <a:pt x="8156" y="25337"/>
                      <a:pt x="7977" y="24135"/>
                      <a:pt x="7997" y="23142"/>
                    </a:cubicBezTo>
                    <a:cubicBezTo>
                      <a:pt x="8020" y="21846"/>
                      <a:pt x="8003" y="20510"/>
                      <a:pt x="7963" y="19208"/>
                    </a:cubicBezTo>
                    <a:cubicBezTo>
                      <a:pt x="7927" y="18005"/>
                      <a:pt x="7914" y="17088"/>
                      <a:pt x="8481" y="15969"/>
                    </a:cubicBezTo>
                    <a:cubicBezTo>
                      <a:pt x="8914" y="15115"/>
                      <a:pt x="9289" y="14201"/>
                      <a:pt x="9754" y="13371"/>
                    </a:cubicBezTo>
                    <a:cubicBezTo>
                      <a:pt x="10741" y="11614"/>
                      <a:pt x="11741" y="9873"/>
                      <a:pt x="13425" y="8664"/>
                    </a:cubicBezTo>
                    <a:cubicBezTo>
                      <a:pt x="14924" y="7587"/>
                      <a:pt x="16551" y="6531"/>
                      <a:pt x="18422" y="6312"/>
                    </a:cubicBezTo>
                    <a:cubicBezTo>
                      <a:pt x="19354" y="6200"/>
                      <a:pt x="20275" y="6119"/>
                      <a:pt x="21191" y="6119"/>
                    </a:cubicBezTo>
                    <a:cubicBezTo>
                      <a:pt x="22403" y="6119"/>
                      <a:pt x="23606" y="6261"/>
                      <a:pt x="24814" y="6660"/>
                    </a:cubicBezTo>
                    <a:cubicBezTo>
                      <a:pt x="26780" y="7308"/>
                      <a:pt x="28627" y="8454"/>
                      <a:pt x="30421" y="9471"/>
                    </a:cubicBezTo>
                    <a:cubicBezTo>
                      <a:pt x="31498" y="10079"/>
                      <a:pt x="32298" y="10896"/>
                      <a:pt x="33232" y="11690"/>
                    </a:cubicBezTo>
                    <a:cubicBezTo>
                      <a:pt x="34172" y="12494"/>
                      <a:pt x="35142" y="13583"/>
                      <a:pt x="35747" y="14670"/>
                    </a:cubicBezTo>
                    <a:cubicBezTo>
                      <a:pt x="36262" y="15590"/>
                      <a:pt x="36966" y="16334"/>
                      <a:pt x="37514" y="17225"/>
                    </a:cubicBezTo>
                    <a:cubicBezTo>
                      <a:pt x="38102" y="18175"/>
                      <a:pt x="38608" y="19351"/>
                      <a:pt x="39036" y="20388"/>
                    </a:cubicBezTo>
                    <a:cubicBezTo>
                      <a:pt x="39298" y="21029"/>
                      <a:pt x="39544" y="21706"/>
                      <a:pt x="39770" y="22358"/>
                    </a:cubicBezTo>
                    <a:cubicBezTo>
                      <a:pt x="39816" y="22490"/>
                      <a:pt x="39833" y="22800"/>
                      <a:pt x="39926" y="22899"/>
                    </a:cubicBezTo>
                    <a:cubicBezTo>
                      <a:pt x="40049" y="23028"/>
                      <a:pt x="40201" y="23068"/>
                      <a:pt x="40361" y="23068"/>
                    </a:cubicBezTo>
                    <a:cubicBezTo>
                      <a:pt x="40565" y="23068"/>
                      <a:pt x="40783" y="23003"/>
                      <a:pt x="40976" y="22976"/>
                    </a:cubicBezTo>
                    <a:cubicBezTo>
                      <a:pt x="42069" y="22816"/>
                      <a:pt x="43169" y="22690"/>
                      <a:pt x="44265" y="22547"/>
                    </a:cubicBezTo>
                    <a:cubicBezTo>
                      <a:pt x="44425" y="22527"/>
                      <a:pt x="45331" y="22521"/>
                      <a:pt x="45501" y="22404"/>
                    </a:cubicBezTo>
                    <a:cubicBezTo>
                      <a:pt x="45810" y="22191"/>
                      <a:pt x="45664" y="22218"/>
                      <a:pt x="45614" y="21895"/>
                    </a:cubicBezTo>
                    <a:cubicBezTo>
                      <a:pt x="45531" y="21351"/>
                      <a:pt x="45235" y="20766"/>
                      <a:pt x="45086" y="20225"/>
                    </a:cubicBezTo>
                    <a:cubicBezTo>
                      <a:pt x="44690" y="18810"/>
                      <a:pt x="44361" y="17378"/>
                      <a:pt x="43999" y="15955"/>
                    </a:cubicBezTo>
                    <a:cubicBezTo>
                      <a:pt x="43421" y="13683"/>
                      <a:pt x="42857" y="11335"/>
                      <a:pt x="42069" y="9125"/>
                    </a:cubicBezTo>
                    <a:cubicBezTo>
                      <a:pt x="41700" y="8098"/>
                      <a:pt x="40940" y="6953"/>
                      <a:pt x="40315" y="6062"/>
                    </a:cubicBezTo>
                    <a:cubicBezTo>
                      <a:pt x="39787" y="5315"/>
                      <a:pt x="38850" y="4308"/>
                      <a:pt x="38129" y="3750"/>
                    </a:cubicBezTo>
                    <a:cubicBezTo>
                      <a:pt x="36441" y="2441"/>
                      <a:pt x="34478" y="1611"/>
                      <a:pt x="32488" y="883"/>
                    </a:cubicBezTo>
                    <a:cubicBezTo>
                      <a:pt x="30785" y="258"/>
                      <a:pt x="28950" y="1"/>
                      <a:pt x="27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 rot="344085">
                <a:off x="1491131" y="3608145"/>
                <a:ext cx="2313839" cy="1551985"/>
              </a:xfrm>
              <a:custGeom>
                <a:avLst/>
                <a:gdLst/>
                <a:ahLst/>
                <a:cxnLst/>
                <a:rect l="l" t="t" r="r" b="b"/>
                <a:pathLst>
                  <a:path w="46149" h="30954" extrusionOk="0">
                    <a:moveTo>
                      <a:pt x="24199" y="174"/>
                    </a:moveTo>
                    <a:cubicBezTo>
                      <a:pt x="24328" y="174"/>
                      <a:pt x="24481" y="227"/>
                      <a:pt x="24611" y="270"/>
                    </a:cubicBezTo>
                    <a:cubicBezTo>
                      <a:pt x="24660" y="284"/>
                      <a:pt x="24707" y="300"/>
                      <a:pt x="24747" y="313"/>
                    </a:cubicBezTo>
                    <a:cubicBezTo>
                      <a:pt x="25022" y="390"/>
                      <a:pt x="25079" y="406"/>
                      <a:pt x="25136" y="759"/>
                    </a:cubicBezTo>
                    <a:cubicBezTo>
                      <a:pt x="25302" y="1765"/>
                      <a:pt x="24843" y="2656"/>
                      <a:pt x="23913" y="3141"/>
                    </a:cubicBezTo>
                    <a:cubicBezTo>
                      <a:pt x="23893" y="3154"/>
                      <a:pt x="23870" y="3164"/>
                      <a:pt x="23850" y="3174"/>
                    </a:cubicBezTo>
                    <a:cubicBezTo>
                      <a:pt x="23774" y="3027"/>
                      <a:pt x="23717" y="2878"/>
                      <a:pt x="23677" y="2739"/>
                    </a:cubicBezTo>
                    <a:cubicBezTo>
                      <a:pt x="23604" y="2463"/>
                      <a:pt x="23607" y="2190"/>
                      <a:pt x="23614" y="1898"/>
                    </a:cubicBezTo>
                    <a:cubicBezTo>
                      <a:pt x="23618" y="1819"/>
                      <a:pt x="23618" y="1736"/>
                      <a:pt x="23618" y="1656"/>
                    </a:cubicBezTo>
                    <a:cubicBezTo>
                      <a:pt x="23618" y="592"/>
                      <a:pt x="23866" y="273"/>
                      <a:pt x="24076" y="194"/>
                    </a:cubicBezTo>
                    <a:cubicBezTo>
                      <a:pt x="24113" y="181"/>
                      <a:pt x="24156" y="174"/>
                      <a:pt x="24199" y="174"/>
                    </a:cubicBezTo>
                    <a:close/>
                    <a:moveTo>
                      <a:pt x="7270" y="7853"/>
                    </a:moveTo>
                    <a:cubicBezTo>
                      <a:pt x="7369" y="7853"/>
                      <a:pt x="7457" y="7865"/>
                      <a:pt x="7535" y="7888"/>
                    </a:cubicBezTo>
                    <a:cubicBezTo>
                      <a:pt x="8063" y="8047"/>
                      <a:pt x="8130" y="8941"/>
                      <a:pt x="8153" y="9234"/>
                    </a:cubicBezTo>
                    <a:lnTo>
                      <a:pt x="8156" y="9306"/>
                    </a:lnTo>
                    <a:cubicBezTo>
                      <a:pt x="8196" y="9815"/>
                      <a:pt x="8196" y="10044"/>
                      <a:pt x="7757" y="10151"/>
                    </a:cubicBezTo>
                    <a:cubicBezTo>
                      <a:pt x="7641" y="10179"/>
                      <a:pt x="7530" y="10193"/>
                      <a:pt x="7426" y="10193"/>
                    </a:cubicBezTo>
                    <a:cubicBezTo>
                      <a:pt x="7225" y="10193"/>
                      <a:pt x="7050" y="10141"/>
                      <a:pt x="6917" y="10041"/>
                    </a:cubicBezTo>
                    <a:cubicBezTo>
                      <a:pt x="6731" y="9901"/>
                      <a:pt x="6624" y="9665"/>
                      <a:pt x="6611" y="9360"/>
                    </a:cubicBezTo>
                    <a:lnTo>
                      <a:pt x="6601" y="9183"/>
                    </a:lnTo>
                    <a:cubicBezTo>
                      <a:pt x="6584" y="8845"/>
                      <a:pt x="6564" y="8466"/>
                      <a:pt x="6635" y="8157"/>
                    </a:cubicBezTo>
                    <a:cubicBezTo>
                      <a:pt x="6651" y="8081"/>
                      <a:pt x="6681" y="8011"/>
                      <a:pt x="6717" y="7941"/>
                    </a:cubicBezTo>
                    <a:cubicBezTo>
                      <a:pt x="6929" y="7882"/>
                      <a:pt x="7113" y="7853"/>
                      <a:pt x="7270" y="7853"/>
                    </a:cubicBezTo>
                    <a:close/>
                    <a:moveTo>
                      <a:pt x="36145" y="8932"/>
                    </a:moveTo>
                    <a:cubicBezTo>
                      <a:pt x="36637" y="8932"/>
                      <a:pt x="37122" y="9094"/>
                      <a:pt x="37458" y="9530"/>
                    </a:cubicBezTo>
                    <a:cubicBezTo>
                      <a:pt x="37727" y="9875"/>
                      <a:pt x="37946" y="10356"/>
                      <a:pt x="38102" y="10841"/>
                    </a:cubicBezTo>
                    <a:cubicBezTo>
                      <a:pt x="37564" y="11205"/>
                      <a:pt x="36867" y="11504"/>
                      <a:pt x="36187" y="11504"/>
                    </a:cubicBezTo>
                    <a:cubicBezTo>
                      <a:pt x="35743" y="11504"/>
                      <a:pt x="35306" y="11376"/>
                      <a:pt x="34926" y="11054"/>
                    </a:cubicBezTo>
                    <a:cubicBezTo>
                      <a:pt x="34624" y="10798"/>
                      <a:pt x="34451" y="10356"/>
                      <a:pt x="34454" y="9844"/>
                    </a:cubicBezTo>
                    <a:cubicBezTo>
                      <a:pt x="34458" y="9433"/>
                      <a:pt x="34737" y="9293"/>
                      <a:pt x="35159" y="9127"/>
                    </a:cubicBezTo>
                    <a:cubicBezTo>
                      <a:pt x="35461" y="9007"/>
                      <a:pt x="35806" y="8932"/>
                      <a:pt x="36145" y="8932"/>
                    </a:cubicBezTo>
                    <a:close/>
                    <a:moveTo>
                      <a:pt x="787" y="20808"/>
                    </a:moveTo>
                    <a:cubicBezTo>
                      <a:pt x="860" y="20808"/>
                      <a:pt x="943" y="20818"/>
                      <a:pt x="1033" y="20835"/>
                    </a:cubicBezTo>
                    <a:cubicBezTo>
                      <a:pt x="1524" y="20921"/>
                      <a:pt x="2003" y="21921"/>
                      <a:pt x="2213" y="22496"/>
                    </a:cubicBezTo>
                    <a:cubicBezTo>
                      <a:pt x="2252" y="22612"/>
                      <a:pt x="2286" y="22728"/>
                      <a:pt x="2312" y="22848"/>
                    </a:cubicBezTo>
                    <a:cubicBezTo>
                      <a:pt x="2150" y="22875"/>
                      <a:pt x="1985" y="22889"/>
                      <a:pt x="1820" y="22889"/>
                    </a:cubicBezTo>
                    <a:cubicBezTo>
                      <a:pt x="1539" y="22889"/>
                      <a:pt x="1260" y="22849"/>
                      <a:pt x="1000" y="22765"/>
                    </a:cubicBezTo>
                    <a:lnTo>
                      <a:pt x="940" y="22748"/>
                    </a:lnTo>
                    <a:cubicBezTo>
                      <a:pt x="681" y="22669"/>
                      <a:pt x="419" y="22586"/>
                      <a:pt x="282" y="22353"/>
                    </a:cubicBezTo>
                    <a:cubicBezTo>
                      <a:pt x="179" y="22170"/>
                      <a:pt x="193" y="21901"/>
                      <a:pt x="203" y="21662"/>
                    </a:cubicBezTo>
                    <a:lnTo>
                      <a:pt x="209" y="21542"/>
                    </a:lnTo>
                    <a:cubicBezTo>
                      <a:pt x="222" y="21230"/>
                      <a:pt x="293" y="21024"/>
                      <a:pt x="428" y="20915"/>
                    </a:cubicBezTo>
                    <a:cubicBezTo>
                      <a:pt x="518" y="20844"/>
                      <a:pt x="635" y="20808"/>
                      <a:pt x="787" y="20808"/>
                    </a:cubicBezTo>
                    <a:close/>
                    <a:moveTo>
                      <a:pt x="24199" y="0"/>
                    </a:moveTo>
                    <a:cubicBezTo>
                      <a:pt x="24136" y="0"/>
                      <a:pt x="24074" y="9"/>
                      <a:pt x="24016" y="31"/>
                    </a:cubicBezTo>
                    <a:cubicBezTo>
                      <a:pt x="23634" y="174"/>
                      <a:pt x="23441" y="722"/>
                      <a:pt x="23441" y="1656"/>
                    </a:cubicBezTo>
                    <a:cubicBezTo>
                      <a:pt x="23441" y="1736"/>
                      <a:pt x="23441" y="1815"/>
                      <a:pt x="23438" y="1895"/>
                    </a:cubicBezTo>
                    <a:cubicBezTo>
                      <a:pt x="23435" y="2184"/>
                      <a:pt x="23428" y="2486"/>
                      <a:pt x="23508" y="2785"/>
                    </a:cubicBezTo>
                    <a:cubicBezTo>
                      <a:pt x="23551" y="2935"/>
                      <a:pt x="23614" y="3094"/>
                      <a:pt x="23690" y="3251"/>
                    </a:cubicBezTo>
                    <a:cubicBezTo>
                      <a:pt x="22689" y="3721"/>
                      <a:pt x="21451" y="3971"/>
                      <a:pt x="20157" y="3971"/>
                    </a:cubicBezTo>
                    <a:cubicBezTo>
                      <a:pt x="19772" y="3971"/>
                      <a:pt x="19383" y="3949"/>
                      <a:pt x="18993" y="3904"/>
                    </a:cubicBezTo>
                    <a:cubicBezTo>
                      <a:pt x="18521" y="3852"/>
                      <a:pt x="18049" y="3832"/>
                      <a:pt x="17591" y="3812"/>
                    </a:cubicBezTo>
                    <a:cubicBezTo>
                      <a:pt x="17458" y="3809"/>
                      <a:pt x="17325" y="3802"/>
                      <a:pt x="17192" y="3795"/>
                    </a:cubicBezTo>
                    <a:cubicBezTo>
                      <a:pt x="16853" y="3778"/>
                      <a:pt x="16508" y="3715"/>
                      <a:pt x="16172" y="3652"/>
                    </a:cubicBezTo>
                    <a:cubicBezTo>
                      <a:pt x="15907" y="3602"/>
                      <a:pt x="15628" y="3553"/>
                      <a:pt x="15349" y="3522"/>
                    </a:cubicBezTo>
                    <a:cubicBezTo>
                      <a:pt x="14799" y="3469"/>
                      <a:pt x="14285" y="3433"/>
                      <a:pt x="13775" y="3433"/>
                    </a:cubicBezTo>
                    <a:cubicBezTo>
                      <a:pt x="13237" y="3433"/>
                      <a:pt x="12704" y="3473"/>
                      <a:pt x="12139" y="3576"/>
                    </a:cubicBezTo>
                    <a:lnTo>
                      <a:pt x="11983" y="3602"/>
                    </a:lnTo>
                    <a:cubicBezTo>
                      <a:pt x="11615" y="3665"/>
                      <a:pt x="11269" y="3725"/>
                      <a:pt x="10943" y="3961"/>
                    </a:cubicBezTo>
                    <a:lnTo>
                      <a:pt x="10801" y="4064"/>
                    </a:lnTo>
                    <a:cubicBezTo>
                      <a:pt x="10325" y="4407"/>
                      <a:pt x="9830" y="4761"/>
                      <a:pt x="9375" y="5127"/>
                    </a:cubicBezTo>
                    <a:cubicBezTo>
                      <a:pt x="9116" y="5336"/>
                      <a:pt x="8916" y="5579"/>
                      <a:pt x="8720" y="5818"/>
                    </a:cubicBezTo>
                    <a:cubicBezTo>
                      <a:pt x="8588" y="5981"/>
                      <a:pt x="8452" y="6147"/>
                      <a:pt x="8299" y="6296"/>
                    </a:cubicBezTo>
                    <a:cubicBezTo>
                      <a:pt x="8146" y="6449"/>
                      <a:pt x="7967" y="6569"/>
                      <a:pt x="7777" y="6695"/>
                    </a:cubicBezTo>
                    <a:cubicBezTo>
                      <a:pt x="7598" y="6815"/>
                      <a:pt x="7412" y="6941"/>
                      <a:pt x="7249" y="7094"/>
                    </a:cubicBezTo>
                    <a:cubicBezTo>
                      <a:pt x="7209" y="7130"/>
                      <a:pt x="7170" y="7170"/>
                      <a:pt x="7130" y="7207"/>
                    </a:cubicBezTo>
                    <a:cubicBezTo>
                      <a:pt x="6940" y="7380"/>
                      <a:pt x="6737" y="7569"/>
                      <a:pt x="6601" y="7791"/>
                    </a:cubicBezTo>
                    <a:cubicBezTo>
                      <a:pt x="6305" y="7878"/>
                      <a:pt x="5970" y="8018"/>
                      <a:pt x="5588" y="8207"/>
                    </a:cubicBezTo>
                    <a:cubicBezTo>
                      <a:pt x="5475" y="8260"/>
                      <a:pt x="5356" y="8317"/>
                      <a:pt x="5236" y="8369"/>
                    </a:cubicBezTo>
                    <a:cubicBezTo>
                      <a:pt x="4947" y="8503"/>
                      <a:pt x="4644" y="8642"/>
                      <a:pt x="4392" y="8812"/>
                    </a:cubicBezTo>
                    <a:cubicBezTo>
                      <a:pt x="4266" y="8895"/>
                      <a:pt x="4129" y="8975"/>
                      <a:pt x="3983" y="9057"/>
                    </a:cubicBezTo>
                    <a:cubicBezTo>
                      <a:pt x="3654" y="9246"/>
                      <a:pt x="3315" y="9443"/>
                      <a:pt x="3079" y="9712"/>
                    </a:cubicBezTo>
                    <a:cubicBezTo>
                      <a:pt x="2389" y="10499"/>
                      <a:pt x="2023" y="11323"/>
                      <a:pt x="1993" y="12167"/>
                    </a:cubicBezTo>
                    <a:cubicBezTo>
                      <a:pt x="1987" y="12313"/>
                      <a:pt x="1980" y="12466"/>
                      <a:pt x="1970" y="12619"/>
                    </a:cubicBezTo>
                    <a:cubicBezTo>
                      <a:pt x="1930" y="13343"/>
                      <a:pt x="1883" y="14164"/>
                      <a:pt x="2126" y="14805"/>
                    </a:cubicBezTo>
                    <a:cubicBezTo>
                      <a:pt x="2262" y="15160"/>
                      <a:pt x="2441" y="15499"/>
                      <a:pt x="2618" y="15828"/>
                    </a:cubicBezTo>
                    <a:cubicBezTo>
                      <a:pt x="2811" y="16194"/>
                      <a:pt x="3010" y="16572"/>
                      <a:pt x="3146" y="16968"/>
                    </a:cubicBezTo>
                    <a:cubicBezTo>
                      <a:pt x="3206" y="17147"/>
                      <a:pt x="3259" y="17323"/>
                      <a:pt x="3312" y="17496"/>
                    </a:cubicBezTo>
                    <a:cubicBezTo>
                      <a:pt x="3458" y="17964"/>
                      <a:pt x="3608" y="18449"/>
                      <a:pt x="3853" y="18904"/>
                    </a:cubicBezTo>
                    <a:cubicBezTo>
                      <a:pt x="3910" y="19004"/>
                      <a:pt x="3964" y="19097"/>
                      <a:pt x="4016" y="19187"/>
                    </a:cubicBezTo>
                    <a:cubicBezTo>
                      <a:pt x="4226" y="19536"/>
                      <a:pt x="4388" y="19815"/>
                      <a:pt x="4349" y="20254"/>
                    </a:cubicBezTo>
                    <a:cubicBezTo>
                      <a:pt x="4339" y="20353"/>
                      <a:pt x="4332" y="20456"/>
                      <a:pt x="4325" y="20562"/>
                    </a:cubicBezTo>
                    <a:cubicBezTo>
                      <a:pt x="4302" y="20884"/>
                      <a:pt x="4279" y="21217"/>
                      <a:pt x="4209" y="21499"/>
                    </a:cubicBezTo>
                    <a:cubicBezTo>
                      <a:pt x="4143" y="21758"/>
                      <a:pt x="3907" y="22040"/>
                      <a:pt x="3485" y="22359"/>
                    </a:cubicBezTo>
                    <a:cubicBezTo>
                      <a:pt x="3199" y="22575"/>
                      <a:pt x="2854" y="22728"/>
                      <a:pt x="2485" y="22811"/>
                    </a:cubicBezTo>
                    <a:cubicBezTo>
                      <a:pt x="2458" y="22685"/>
                      <a:pt x="2421" y="22559"/>
                      <a:pt x="2378" y="22436"/>
                    </a:cubicBezTo>
                    <a:cubicBezTo>
                      <a:pt x="2279" y="22160"/>
                      <a:pt x="1751" y="20785"/>
                      <a:pt x="1063" y="20662"/>
                    </a:cubicBezTo>
                    <a:cubicBezTo>
                      <a:pt x="962" y="20643"/>
                      <a:pt x="869" y="20634"/>
                      <a:pt x="784" y="20634"/>
                    </a:cubicBezTo>
                    <a:cubicBezTo>
                      <a:pt x="592" y="20634"/>
                      <a:pt x="439" y="20681"/>
                      <a:pt x="319" y="20778"/>
                    </a:cubicBezTo>
                    <a:cubicBezTo>
                      <a:pt x="143" y="20921"/>
                      <a:pt x="46" y="21170"/>
                      <a:pt x="33" y="21536"/>
                    </a:cubicBezTo>
                    <a:lnTo>
                      <a:pt x="30" y="21652"/>
                    </a:lnTo>
                    <a:cubicBezTo>
                      <a:pt x="17" y="21914"/>
                      <a:pt x="0" y="22210"/>
                      <a:pt x="129" y="22439"/>
                    </a:cubicBezTo>
                    <a:cubicBezTo>
                      <a:pt x="299" y="22732"/>
                      <a:pt x="612" y="22828"/>
                      <a:pt x="887" y="22914"/>
                    </a:cubicBezTo>
                    <a:lnTo>
                      <a:pt x="946" y="22934"/>
                    </a:lnTo>
                    <a:cubicBezTo>
                      <a:pt x="1222" y="23021"/>
                      <a:pt x="1514" y="23063"/>
                      <a:pt x="1810" y="23063"/>
                    </a:cubicBezTo>
                    <a:cubicBezTo>
                      <a:pt x="1990" y="23063"/>
                      <a:pt x="2170" y="23047"/>
                      <a:pt x="2349" y="23017"/>
                    </a:cubicBezTo>
                    <a:cubicBezTo>
                      <a:pt x="2438" y="23535"/>
                      <a:pt x="2421" y="24087"/>
                      <a:pt x="2406" y="24625"/>
                    </a:cubicBezTo>
                    <a:cubicBezTo>
                      <a:pt x="2402" y="24834"/>
                      <a:pt x="2395" y="25044"/>
                      <a:pt x="2395" y="25250"/>
                    </a:cubicBezTo>
                    <a:cubicBezTo>
                      <a:pt x="2395" y="26373"/>
                      <a:pt x="2342" y="27310"/>
                      <a:pt x="2226" y="28200"/>
                    </a:cubicBezTo>
                    <a:cubicBezTo>
                      <a:pt x="2122" y="28984"/>
                      <a:pt x="2126" y="29782"/>
                      <a:pt x="2130" y="30549"/>
                    </a:cubicBezTo>
                    <a:lnTo>
                      <a:pt x="2130" y="30954"/>
                    </a:lnTo>
                    <a:lnTo>
                      <a:pt x="2306" y="30954"/>
                    </a:lnTo>
                    <a:lnTo>
                      <a:pt x="2306" y="30549"/>
                    </a:lnTo>
                    <a:cubicBezTo>
                      <a:pt x="2302" y="29785"/>
                      <a:pt x="2299" y="28997"/>
                      <a:pt x="2402" y="28223"/>
                    </a:cubicBezTo>
                    <a:cubicBezTo>
                      <a:pt x="2518" y="27326"/>
                      <a:pt x="2571" y="26379"/>
                      <a:pt x="2571" y="25250"/>
                    </a:cubicBezTo>
                    <a:cubicBezTo>
                      <a:pt x="2571" y="25047"/>
                      <a:pt x="2575" y="24838"/>
                      <a:pt x="2581" y="24628"/>
                    </a:cubicBezTo>
                    <a:cubicBezTo>
                      <a:pt x="2598" y="24081"/>
                      <a:pt x="2614" y="23519"/>
                      <a:pt x="2521" y="22984"/>
                    </a:cubicBezTo>
                    <a:cubicBezTo>
                      <a:pt x="2913" y="22894"/>
                      <a:pt x="3286" y="22728"/>
                      <a:pt x="3591" y="22499"/>
                    </a:cubicBezTo>
                    <a:cubicBezTo>
                      <a:pt x="4046" y="22157"/>
                      <a:pt x="4302" y="21841"/>
                      <a:pt x="4379" y="21542"/>
                    </a:cubicBezTo>
                    <a:cubicBezTo>
                      <a:pt x="4451" y="21246"/>
                      <a:pt x="4479" y="20904"/>
                      <a:pt x="4502" y="20576"/>
                    </a:cubicBezTo>
                    <a:cubicBezTo>
                      <a:pt x="4508" y="20469"/>
                      <a:pt x="4514" y="20366"/>
                      <a:pt x="4525" y="20266"/>
                    </a:cubicBezTo>
                    <a:cubicBezTo>
                      <a:pt x="4568" y="19771"/>
                      <a:pt x="4382" y="19459"/>
                      <a:pt x="4169" y="19097"/>
                    </a:cubicBezTo>
                    <a:cubicBezTo>
                      <a:pt x="4116" y="19011"/>
                      <a:pt x="4063" y="18921"/>
                      <a:pt x="4010" y="18822"/>
                    </a:cubicBezTo>
                    <a:cubicBezTo>
                      <a:pt x="3771" y="18383"/>
                      <a:pt x="3628" y="17928"/>
                      <a:pt x="3482" y="17446"/>
                    </a:cubicBezTo>
                    <a:cubicBezTo>
                      <a:pt x="3425" y="17270"/>
                      <a:pt x="3372" y="17091"/>
                      <a:pt x="3312" y="16914"/>
                    </a:cubicBezTo>
                    <a:cubicBezTo>
                      <a:pt x="3173" y="16502"/>
                      <a:pt x="2970" y="16117"/>
                      <a:pt x="2771" y="15745"/>
                    </a:cubicBezTo>
                    <a:cubicBezTo>
                      <a:pt x="2601" y="15423"/>
                      <a:pt x="2421" y="15087"/>
                      <a:pt x="2292" y="14742"/>
                    </a:cubicBezTo>
                    <a:cubicBezTo>
                      <a:pt x="2063" y="14134"/>
                      <a:pt x="2107" y="13337"/>
                      <a:pt x="2146" y="12629"/>
                    </a:cubicBezTo>
                    <a:cubicBezTo>
                      <a:pt x="2156" y="12472"/>
                      <a:pt x="2162" y="12320"/>
                      <a:pt x="2170" y="12173"/>
                    </a:cubicBezTo>
                    <a:cubicBezTo>
                      <a:pt x="2199" y="11373"/>
                      <a:pt x="2548" y="10582"/>
                      <a:pt x="3212" y="9828"/>
                    </a:cubicBezTo>
                    <a:cubicBezTo>
                      <a:pt x="3429" y="9582"/>
                      <a:pt x="3757" y="9393"/>
                      <a:pt x="4073" y="9211"/>
                    </a:cubicBezTo>
                    <a:cubicBezTo>
                      <a:pt x="4219" y="9124"/>
                      <a:pt x="4359" y="9044"/>
                      <a:pt x="4488" y="8958"/>
                    </a:cubicBezTo>
                    <a:cubicBezTo>
                      <a:pt x="4731" y="8795"/>
                      <a:pt x="5026" y="8662"/>
                      <a:pt x="5309" y="8529"/>
                    </a:cubicBezTo>
                    <a:cubicBezTo>
                      <a:pt x="5431" y="8476"/>
                      <a:pt x="5551" y="8420"/>
                      <a:pt x="5664" y="8363"/>
                    </a:cubicBezTo>
                    <a:cubicBezTo>
                      <a:pt x="5970" y="8214"/>
                      <a:pt x="6249" y="8094"/>
                      <a:pt x="6495" y="8011"/>
                    </a:cubicBezTo>
                    <a:lnTo>
                      <a:pt x="6495" y="8011"/>
                    </a:lnTo>
                    <a:cubicBezTo>
                      <a:pt x="6481" y="8044"/>
                      <a:pt x="6472" y="8081"/>
                      <a:pt x="6465" y="8117"/>
                    </a:cubicBezTo>
                    <a:cubicBezTo>
                      <a:pt x="6388" y="8449"/>
                      <a:pt x="6408" y="8845"/>
                      <a:pt x="6428" y="9191"/>
                    </a:cubicBezTo>
                    <a:lnTo>
                      <a:pt x="6435" y="9366"/>
                    </a:lnTo>
                    <a:cubicBezTo>
                      <a:pt x="6452" y="9725"/>
                      <a:pt x="6581" y="10008"/>
                      <a:pt x="6811" y="10180"/>
                    </a:cubicBezTo>
                    <a:cubicBezTo>
                      <a:pt x="6976" y="10305"/>
                      <a:pt x="7188" y="10369"/>
                      <a:pt x="7428" y="10369"/>
                    </a:cubicBezTo>
                    <a:cubicBezTo>
                      <a:pt x="7545" y="10369"/>
                      <a:pt x="7669" y="10354"/>
                      <a:pt x="7797" y="10323"/>
                    </a:cubicBezTo>
                    <a:cubicBezTo>
                      <a:pt x="8401" y="10177"/>
                      <a:pt x="8369" y="9769"/>
                      <a:pt x="8332" y="9293"/>
                    </a:cubicBezTo>
                    <a:lnTo>
                      <a:pt x="8326" y="9220"/>
                    </a:lnTo>
                    <a:cubicBezTo>
                      <a:pt x="8286" y="8659"/>
                      <a:pt x="8162" y="7895"/>
                      <a:pt x="7584" y="7719"/>
                    </a:cubicBezTo>
                    <a:cubicBezTo>
                      <a:pt x="7491" y="7691"/>
                      <a:pt x="7386" y="7677"/>
                      <a:pt x="7270" y="7677"/>
                    </a:cubicBezTo>
                    <a:cubicBezTo>
                      <a:pt x="7147" y="7677"/>
                      <a:pt x="7012" y="7693"/>
                      <a:pt x="6863" y="7725"/>
                    </a:cubicBezTo>
                    <a:cubicBezTo>
                      <a:pt x="6980" y="7582"/>
                      <a:pt x="7116" y="7456"/>
                      <a:pt x="7245" y="7337"/>
                    </a:cubicBezTo>
                    <a:cubicBezTo>
                      <a:pt x="7289" y="7297"/>
                      <a:pt x="7329" y="7260"/>
                      <a:pt x="7369" y="7224"/>
                    </a:cubicBezTo>
                    <a:cubicBezTo>
                      <a:pt x="7521" y="7078"/>
                      <a:pt x="7701" y="6958"/>
                      <a:pt x="7877" y="6842"/>
                    </a:cubicBezTo>
                    <a:cubicBezTo>
                      <a:pt x="8063" y="6715"/>
                      <a:pt x="8256" y="6586"/>
                      <a:pt x="8421" y="6423"/>
                    </a:cubicBezTo>
                    <a:cubicBezTo>
                      <a:pt x="8581" y="6267"/>
                      <a:pt x="8720" y="6094"/>
                      <a:pt x="8857" y="5928"/>
                    </a:cubicBezTo>
                    <a:cubicBezTo>
                      <a:pt x="9046" y="5698"/>
                      <a:pt x="9243" y="5459"/>
                      <a:pt x="9485" y="5267"/>
                    </a:cubicBezTo>
                    <a:cubicBezTo>
                      <a:pt x="9936" y="4901"/>
                      <a:pt x="10428" y="4549"/>
                      <a:pt x="10903" y="4203"/>
                    </a:cubicBezTo>
                    <a:lnTo>
                      <a:pt x="11046" y="4101"/>
                    </a:lnTo>
                    <a:cubicBezTo>
                      <a:pt x="11339" y="3892"/>
                      <a:pt x="11651" y="3838"/>
                      <a:pt x="12013" y="3775"/>
                    </a:cubicBezTo>
                    <a:lnTo>
                      <a:pt x="12173" y="3749"/>
                    </a:lnTo>
                    <a:cubicBezTo>
                      <a:pt x="12726" y="3650"/>
                      <a:pt x="13250" y="3610"/>
                      <a:pt x="13780" y="3610"/>
                    </a:cubicBezTo>
                    <a:cubicBezTo>
                      <a:pt x="14282" y="3610"/>
                      <a:pt x="14789" y="3646"/>
                      <a:pt x="15332" y="3699"/>
                    </a:cubicBezTo>
                    <a:cubicBezTo>
                      <a:pt x="15601" y="3725"/>
                      <a:pt x="15876" y="3775"/>
                      <a:pt x="16143" y="3825"/>
                    </a:cubicBezTo>
                    <a:cubicBezTo>
                      <a:pt x="16482" y="3888"/>
                      <a:pt x="16833" y="3955"/>
                      <a:pt x="17182" y="3971"/>
                    </a:cubicBezTo>
                    <a:cubicBezTo>
                      <a:pt x="17319" y="3978"/>
                      <a:pt x="17451" y="3981"/>
                      <a:pt x="17584" y="3988"/>
                    </a:cubicBezTo>
                    <a:cubicBezTo>
                      <a:pt x="18059" y="4008"/>
                      <a:pt x="18504" y="4024"/>
                      <a:pt x="18973" y="4081"/>
                    </a:cubicBezTo>
                    <a:cubicBezTo>
                      <a:pt x="19367" y="4125"/>
                      <a:pt x="19761" y="4147"/>
                      <a:pt x="20150" y="4147"/>
                    </a:cubicBezTo>
                    <a:cubicBezTo>
                      <a:pt x="21476" y="4147"/>
                      <a:pt x="22746" y="3892"/>
                      <a:pt x="23774" y="3406"/>
                    </a:cubicBezTo>
                    <a:cubicBezTo>
                      <a:pt x="23966" y="3739"/>
                      <a:pt x="24225" y="4064"/>
                      <a:pt x="24524" y="4333"/>
                    </a:cubicBezTo>
                    <a:cubicBezTo>
                      <a:pt x="25435" y="5147"/>
                      <a:pt x="26292" y="5599"/>
                      <a:pt x="27143" y="5715"/>
                    </a:cubicBezTo>
                    <a:cubicBezTo>
                      <a:pt x="27328" y="5742"/>
                      <a:pt x="27517" y="5772"/>
                      <a:pt x="27704" y="5805"/>
                    </a:cubicBezTo>
                    <a:cubicBezTo>
                      <a:pt x="28066" y="5868"/>
                      <a:pt x="28441" y="5931"/>
                      <a:pt x="28820" y="5945"/>
                    </a:cubicBezTo>
                    <a:cubicBezTo>
                      <a:pt x="28899" y="5947"/>
                      <a:pt x="28977" y="5949"/>
                      <a:pt x="29053" y="5949"/>
                    </a:cubicBezTo>
                    <a:cubicBezTo>
                      <a:pt x="29615" y="5949"/>
                      <a:pt x="30104" y="5875"/>
                      <a:pt x="30687" y="5758"/>
                    </a:cubicBezTo>
                    <a:cubicBezTo>
                      <a:pt x="31531" y="5589"/>
                      <a:pt x="32514" y="5336"/>
                      <a:pt x="33365" y="4746"/>
                    </a:cubicBezTo>
                    <a:cubicBezTo>
                      <a:pt x="34063" y="4260"/>
                      <a:pt x="34803" y="4137"/>
                      <a:pt x="35700" y="4104"/>
                    </a:cubicBezTo>
                    <a:cubicBezTo>
                      <a:pt x="35736" y="4102"/>
                      <a:pt x="35772" y="4102"/>
                      <a:pt x="35807" y="4102"/>
                    </a:cubicBezTo>
                    <a:cubicBezTo>
                      <a:pt x="36585" y="4102"/>
                      <a:pt x="37246" y="4444"/>
                      <a:pt x="37780" y="5117"/>
                    </a:cubicBezTo>
                    <a:cubicBezTo>
                      <a:pt x="38531" y="6061"/>
                      <a:pt x="39218" y="6994"/>
                      <a:pt x="39371" y="8038"/>
                    </a:cubicBezTo>
                    <a:cubicBezTo>
                      <a:pt x="39431" y="8426"/>
                      <a:pt x="39457" y="8984"/>
                      <a:pt x="39391" y="9353"/>
                    </a:cubicBezTo>
                    <a:cubicBezTo>
                      <a:pt x="39311" y="9801"/>
                      <a:pt x="38953" y="10127"/>
                      <a:pt x="38604" y="10442"/>
                    </a:cubicBezTo>
                    <a:lnTo>
                      <a:pt x="38540" y="10496"/>
                    </a:lnTo>
                    <a:cubicBezTo>
                      <a:pt x="38454" y="10576"/>
                      <a:pt x="38355" y="10655"/>
                      <a:pt x="38252" y="10735"/>
                    </a:cubicBezTo>
                    <a:cubicBezTo>
                      <a:pt x="38089" y="10250"/>
                      <a:pt x="37867" y="9769"/>
                      <a:pt x="37597" y="9419"/>
                    </a:cubicBezTo>
                    <a:cubicBezTo>
                      <a:pt x="37223" y="8936"/>
                      <a:pt x="36689" y="8756"/>
                      <a:pt x="36150" y="8756"/>
                    </a:cubicBezTo>
                    <a:cubicBezTo>
                      <a:pt x="35785" y="8756"/>
                      <a:pt x="35418" y="8838"/>
                      <a:pt x="35096" y="8964"/>
                    </a:cubicBezTo>
                    <a:cubicBezTo>
                      <a:pt x="34733" y="9104"/>
                      <a:pt x="34282" y="9280"/>
                      <a:pt x="34282" y="9844"/>
                    </a:cubicBezTo>
                    <a:cubicBezTo>
                      <a:pt x="34279" y="10407"/>
                      <a:pt x="34471" y="10898"/>
                      <a:pt x="34813" y="11187"/>
                    </a:cubicBezTo>
                    <a:cubicBezTo>
                      <a:pt x="35216" y="11530"/>
                      <a:pt x="35698" y="11677"/>
                      <a:pt x="36200" y="11677"/>
                    </a:cubicBezTo>
                    <a:cubicBezTo>
                      <a:pt x="36861" y="11677"/>
                      <a:pt x="37558" y="11421"/>
                      <a:pt x="38155" y="11020"/>
                    </a:cubicBezTo>
                    <a:cubicBezTo>
                      <a:pt x="38258" y="11373"/>
                      <a:pt x="38321" y="11718"/>
                      <a:pt x="38348" y="12001"/>
                    </a:cubicBezTo>
                    <a:cubicBezTo>
                      <a:pt x="38365" y="12236"/>
                      <a:pt x="38401" y="12423"/>
                      <a:pt x="38474" y="12655"/>
                    </a:cubicBezTo>
                    <a:cubicBezTo>
                      <a:pt x="38607" y="13090"/>
                      <a:pt x="38670" y="13469"/>
                      <a:pt x="38740" y="13908"/>
                    </a:cubicBezTo>
                    <a:lnTo>
                      <a:pt x="38767" y="14070"/>
                    </a:lnTo>
                    <a:cubicBezTo>
                      <a:pt x="38903" y="14892"/>
                      <a:pt x="39126" y="15778"/>
                      <a:pt x="39388" y="16569"/>
                    </a:cubicBezTo>
                    <a:cubicBezTo>
                      <a:pt x="40172" y="18921"/>
                      <a:pt x="41305" y="21011"/>
                      <a:pt x="42666" y="22612"/>
                    </a:cubicBezTo>
                    <a:cubicBezTo>
                      <a:pt x="43069" y="23087"/>
                      <a:pt x="43528" y="23489"/>
                      <a:pt x="43962" y="23851"/>
                    </a:cubicBezTo>
                    <a:cubicBezTo>
                      <a:pt x="44092" y="23961"/>
                      <a:pt x="44225" y="24087"/>
                      <a:pt x="44365" y="24220"/>
                    </a:cubicBezTo>
                    <a:cubicBezTo>
                      <a:pt x="44647" y="24489"/>
                      <a:pt x="44936" y="24765"/>
                      <a:pt x="45235" y="24931"/>
                    </a:cubicBezTo>
                    <a:cubicBezTo>
                      <a:pt x="45399" y="25020"/>
                      <a:pt x="45572" y="25039"/>
                      <a:pt x="45744" y="25039"/>
                    </a:cubicBezTo>
                    <a:cubicBezTo>
                      <a:pt x="45809" y="25039"/>
                      <a:pt x="45875" y="25036"/>
                      <a:pt x="45940" y="25034"/>
                    </a:cubicBezTo>
                    <a:cubicBezTo>
                      <a:pt x="45990" y="25031"/>
                      <a:pt x="46046" y="25025"/>
                      <a:pt x="46099" y="25025"/>
                    </a:cubicBezTo>
                    <a:cubicBezTo>
                      <a:pt x="46116" y="25025"/>
                      <a:pt x="46132" y="25026"/>
                      <a:pt x="46148" y="25027"/>
                    </a:cubicBezTo>
                    <a:lnTo>
                      <a:pt x="46148" y="24851"/>
                    </a:lnTo>
                    <a:cubicBezTo>
                      <a:pt x="46069" y="24854"/>
                      <a:pt x="46002" y="24854"/>
                      <a:pt x="45932" y="24858"/>
                    </a:cubicBezTo>
                    <a:cubicBezTo>
                      <a:pt x="45864" y="24861"/>
                      <a:pt x="45798" y="24864"/>
                      <a:pt x="45735" y="24864"/>
                    </a:cubicBezTo>
                    <a:cubicBezTo>
                      <a:pt x="45584" y="24864"/>
                      <a:pt x="45447" y="24847"/>
                      <a:pt x="45318" y="24774"/>
                    </a:cubicBezTo>
                    <a:cubicBezTo>
                      <a:pt x="45039" y="24622"/>
                      <a:pt x="44759" y="24353"/>
                      <a:pt x="44488" y="24093"/>
                    </a:cubicBezTo>
                    <a:cubicBezTo>
                      <a:pt x="44345" y="23957"/>
                      <a:pt x="44209" y="23828"/>
                      <a:pt x="44075" y="23718"/>
                    </a:cubicBezTo>
                    <a:cubicBezTo>
                      <a:pt x="43647" y="23359"/>
                      <a:pt x="43195" y="22960"/>
                      <a:pt x="42800" y="22499"/>
                    </a:cubicBezTo>
                    <a:cubicBezTo>
                      <a:pt x="41455" y="20915"/>
                      <a:pt x="40331" y="18845"/>
                      <a:pt x="39557" y="16512"/>
                    </a:cubicBezTo>
                    <a:cubicBezTo>
                      <a:pt x="39295" y="15729"/>
                      <a:pt x="39075" y="14852"/>
                      <a:pt x="38943" y="14044"/>
                    </a:cubicBezTo>
                    <a:lnTo>
                      <a:pt x="38913" y="13881"/>
                    </a:lnTo>
                    <a:cubicBezTo>
                      <a:pt x="38839" y="13432"/>
                      <a:pt x="38776" y="13047"/>
                      <a:pt x="38640" y="12606"/>
                    </a:cubicBezTo>
                    <a:cubicBezTo>
                      <a:pt x="38574" y="12383"/>
                      <a:pt x="38540" y="12210"/>
                      <a:pt x="38520" y="11988"/>
                    </a:cubicBezTo>
                    <a:cubicBezTo>
                      <a:pt x="38497" y="11678"/>
                      <a:pt x="38421" y="11300"/>
                      <a:pt x="38308" y="10914"/>
                    </a:cubicBezTo>
                    <a:cubicBezTo>
                      <a:pt x="38431" y="10825"/>
                      <a:pt x="38547" y="10729"/>
                      <a:pt x="38660" y="10626"/>
                    </a:cubicBezTo>
                    <a:lnTo>
                      <a:pt x="38720" y="10572"/>
                    </a:lnTo>
                    <a:cubicBezTo>
                      <a:pt x="39072" y="10253"/>
                      <a:pt x="39474" y="9895"/>
                      <a:pt x="39564" y="9386"/>
                    </a:cubicBezTo>
                    <a:cubicBezTo>
                      <a:pt x="39641" y="8971"/>
                      <a:pt x="39601" y="8386"/>
                      <a:pt x="39547" y="8015"/>
                    </a:cubicBezTo>
                    <a:cubicBezTo>
                      <a:pt x="39385" y="6925"/>
                      <a:pt x="38684" y="5971"/>
                      <a:pt x="37919" y="5008"/>
                    </a:cubicBezTo>
                    <a:cubicBezTo>
                      <a:pt x="37350" y="4289"/>
                      <a:pt x="36637" y="3926"/>
                      <a:pt x="35805" y="3926"/>
                    </a:cubicBezTo>
                    <a:cubicBezTo>
                      <a:pt x="35768" y="3926"/>
                      <a:pt x="35731" y="3927"/>
                      <a:pt x="35694" y="3928"/>
                    </a:cubicBezTo>
                    <a:cubicBezTo>
                      <a:pt x="34889" y="3958"/>
                      <a:pt x="34043" y="4061"/>
                      <a:pt x="33265" y="4599"/>
                    </a:cubicBezTo>
                    <a:cubicBezTo>
                      <a:pt x="32438" y="5174"/>
                      <a:pt x="31481" y="5419"/>
                      <a:pt x="30651" y="5586"/>
                    </a:cubicBezTo>
                    <a:cubicBezTo>
                      <a:pt x="30080" y="5700"/>
                      <a:pt x="29599" y="5773"/>
                      <a:pt x="29053" y="5773"/>
                    </a:cubicBezTo>
                    <a:cubicBezTo>
                      <a:pt x="28979" y="5773"/>
                      <a:pt x="28903" y="5771"/>
                      <a:pt x="28827" y="5769"/>
                    </a:cubicBezTo>
                    <a:cubicBezTo>
                      <a:pt x="28461" y="5755"/>
                      <a:pt x="28089" y="5692"/>
                      <a:pt x="27733" y="5632"/>
                    </a:cubicBezTo>
                    <a:cubicBezTo>
                      <a:pt x="27544" y="5599"/>
                      <a:pt x="27355" y="5566"/>
                      <a:pt x="27166" y="5543"/>
                    </a:cubicBezTo>
                    <a:cubicBezTo>
                      <a:pt x="26352" y="5430"/>
                      <a:pt x="25524" y="4991"/>
                      <a:pt x="24641" y="4200"/>
                    </a:cubicBezTo>
                    <a:cubicBezTo>
                      <a:pt x="24361" y="3948"/>
                      <a:pt x="24113" y="3642"/>
                      <a:pt x="23933" y="3330"/>
                    </a:cubicBezTo>
                    <a:cubicBezTo>
                      <a:pt x="23953" y="3320"/>
                      <a:pt x="23973" y="3310"/>
                      <a:pt x="23993" y="3297"/>
                    </a:cubicBezTo>
                    <a:cubicBezTo>
                      <a:pt x="24996" y="2775"/>
                      <a:pt x="25488" y="1815"/>
                      <a:pt x="25309" y="729"/>
                    </a:cubicBezTo>
                    <a:cubicBezTo>
                      <a:pt x="25239" y="304"/>
                      <a:pt x="25125" y="237"/>
                      <a:pt x="24797" y="144"/>
                    </a:cubicBezTo>
                    <a:cubicBezTo>
                      <a:pt x="24757" y="131"/>
                      <a:pt x="24714" y="117"/>
                      <a:pt x="24667" y="101"/>
                    </a:cubicBezTo>
                    <a:cubicBezTo>
                      <a:pt x="24524" y="56"/>
                      <a:pt x="24357" y="0"/>
                      <a:pt x="2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3"/>
            <p:cNvSpPr/>
            <p:nvPr/>
          </p:nvSpPr>
          <p:spPr>
            <a:xfrm>
              <a:off x="1099175" y="3940477"/>
              <a:ext cx="409934" cy="317776"/>
            </a:xfrm>
            <a:custGeom>
              <a:avLst/>
              <a:gdLst/>
              <a:ahLst/>
              <a:cxnLst/>
              <a:rect l="l" t="t" r="r" b="b"/>
              <a:pathLst>
                <a:path w="8585" h="6655" extrusionOk="0">
                  <a:moveTo>
                    <a:pt x="10" y="1"/>
                  </a:moveTo>
                  <a:lnTo>
                    <a:pt x="0" y="176"/>
                  </a:lnTo>
                  <a:cubicBezTo>
                    <a:pt x="273" y="190"/>
                    <a:pt x="638" y="452"/>
                    <a:pt x="880" y="625"/>
                  </a:cubicBezTo>
                  <a:cubicBezTo>
                    <a:pt x="920" y="655"/>
                    <a:pt x="957" y="682"/>
                    <a:pt x="990" y="705"/>
                  </a:cubicBezTo>
                  <a:cubicBezTo>
                    <a:pt x="2107" y="1479"/>
                    <a:pt x="3173" y="2339"/>
                    <a:pt x="4203" y="3166"/>
                  </a:cubicBezTo>
                  <a:cubicBezTo>
                    <a:pt x="5250" y="4014"/>
                    <a:pt x="6242" y="4931"/>
                    <a:pt x="7199" y="5821"/>
                  </a:cubicBezTo>
                  <a:cubicBezTo>
                    <a:pt x="7226" y="5844"/>
                    <a:pt x="7273" y="5891"/>
                    <a:pt x="7329" y="5950"/>
                  </a:cubicBezTo>
                  <a:cubicBezTo>
                    <a:pt x="7757" y="6402"/>
                    <a:pt x="8033" y="6654"/>
                    <a:pt x="8206" y="6654"/>
                  </a:cubicBezTo>
                  <a:cubicBezTo>
                    <a:pt x="8220" y="6654"/>
                    <a:pt x="8236" y="6651"/>
                    <a:pt x="8249" y="6648"/>
                  </a:cubicBezTo>
                  <a:lnTo>
                    <a:pt x="8585" y="6552"/>
                  </a:lnTo>
                  <a:lnTo>
                    <a:pt x="8150" y="6459"/>
                  </a:lnTo>
                  <a:lnTo>
                    <a:pt x="8150" y="6462"/>
                  </a:lnTo>
                  <a:cubicBezTo>
                    <a:pt x="8033" y="6402"/>
                    <a:pt x="7801" y="6193"/>
                    <a:pt x="7455" y="5831"/>
                  </a:cubicBezTo>
                  <a:cubicBezTo>
                    <a:pt x="7395" y="5765"/>
                    <a:pt x="7346" y="5714"/>
                    <a:pt x="7319" y="5691"/>
                  </a:cubicBezTo>
                  <a:cubicBezTo>
                    <a:pt x="6359" y="4801"/>
                    <a:pt x="5365" y="3881"/>
                    <a:pt x="4313" y="3031"/>
                  </a:cubicBezTo>
                  <a:cubicBezTo>
                    <a:pt x="3280" y="2200"/>
                    <a:pt x="2213" y="1339"/>
                    <a:pt x="1090" y="559"/>
                  </a:cubicBezTo>
                  <a:cubicBezTo>
                    <a:pt x="1057" y="535"/>
                    <a:pt x="1020" y="512"/>
                    <a:pt x="980" y="482"/>
                  </a:cubicBezTo>
                  <a:cubicBezTo>
                    <a:pt x="725" y="296"/>
                    <a:pt x="333" y="17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10049" y="3901275"/>
              <a:ext cx="314482" cy="240564"/>
            </a:xfrm>
            <a:custGeom>
              <a:avLst/>
              <a:gdLst/>
              <a:ahLst/>
              <a:cxnLst/>
              <a:rect l="l" t="t" r="r" b="b"/>
              <a:pathLst>
                <a:path w="6586" h="5038" extrusionOk="0">
                  <a:moveTo>
                    <a:pt x="97" y="1"/>
                  </a:moveTo>
                  <a:lnTo>
                    <a:pt x="1" y="144"/>
                  </a:lnTo>
                  <a:lnTo>
                    <a:pt x="147" y="240"/>
                  </a:lnTo>
                  <a:lnTo>
                    <a:pt x="170" y="207"/>
                  </a:lnTo>
                  <a:cubicBezTo>
                    <a:pt x="502" y="327"/>
                    <a:pt x="778" y="523"/>
                    <a:pt x="1070" y="728"/>
                  </a:cubicBezTo>
                  <a:lnTo>
                    <a:pt x="1166" y="795"/>
                  </a:lnTo>
                  <a:cubicBezTo>
                    <a:pt x="2100" y="1452"/>
                    <a:pt x="3023" y="2160"/>
                    <a:pt x="3881" y="2831"/>
                  </a:cubicBezTo>
                  <a:cubicBezTo>
                    <a:pt x="4093" y="2994"/>
                    <a:pt x="4319" y="3157"/>
                    <a:pt x="4538" y="3313"/>
                  </a:cubicBezTo>
                  <a:cubicBezTo>
                    <a:pt x="4951" y="3608"/>
                    <a:pt x="5375" y="3915"/>
                    <a:pt x="5734" y="4257"/>
                  </a:cubicBezTo>
                  <a:cubicBezTo>
                    <a:pt x="5858" y="4373"/>
                    <a:pt x="5970" y="4502"/>
                    <a:pt x="6084" y="4629"/>
                  </a:cubicBezTo>
                  <a:cubicBezTo>
                    <a:pt x="6203" y="4769"/>
                    <a:pt x="6329" y="4911"/>
                    <a:pt x="6465" y="5037"/>
                  </a:cubicBezTo>
                  <a:lnTo>
                    <a:pt x="6585" y="4911"/>
                  </a:lnTo>
                  <a:cubicBezTo>
                    <a:pt x="6456" y="4788"/>
                    <a:pt x="6332" y="4649"/>
                    <a:pt x="6217" y="4516"/>
                  </a:cubicBezTo>
                  <a:cubicBezTo>
                    <a:pt x="6100" y="4386"/>
                    <a:pt x="5984" y="4250"/>
                    <a:pt x="5854" y="4127"/>
                  </a:cubicBezTo>
                  <a:cubicBezTo>
                    <a:pt x="5489" y="3781"/>
                    <a:pt x="5057" y="3469"/>
                    <a:pt x="4642" y="3170"/>
                  </a:cubicBezTo>
                  <a:cubicBezTo>
                    <a:pt x="4423" y="3014"/>
                    <a:pt x="4196" y="2851"/>
                    <a:pt x="3991" y="2691"/>
                  </a:cubicBezTo>
                  <a:cubicBezTo>
                    <a:pt x="3130" y="2021"/>
                    <a:pt x="2206" y="1310"/>
                    <a:pt x="1266" y="652"/>
                  </a:cubicBezTo>
                  <a:lnTo>
                    <a:pt x="1170" y="586"/>
                  </a:lnTo>
                  <a:cubicBezTo>
                    <a:pt x="851" y="359"/>
                    <a:pt x="545" y="144"/>
                    <a:pt x="160" y="20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215110" y="3946112"/>
              <a:ext cx="199308" cy="222372"/>
            </a:xfrm>
            <a:custGeom>
              <a:avLst/>
              <a:gdLst/>
              <a:ahLst/>
              <a:cxnLst/>
              <a:rect l="l" t="t" r="r" b="b"/>
              <a:pathLst>
                <a:path w="4174" h="4657" extrusionOk="0">
                  <a:moveTo>
                    <a:pt x="4132" y="0"/>
                  </a:moveTo>
                  <a:cubicBezTo>
                    <a:pt x="3806" y="0"/>
                    <a:pt x="3252" y="934"/>
                    <a:pt x="3227" y="979"/>
                  </a:cubicBezTo>
                  <a:cubicBezTo>
                    <a:pt x="2742" y="1583"/>
                    <a:pt x="2193" y="2215"/>
                    <a:pt x="1502" y="2956"/>
                  </a:cubicBezTo>
                  <a:cubicBezTo>
                    <a:pt x="1290" y="3181"/>
                    <a:pt x="1074" y="3407"/>
                    <a:pt x="858" y="3637"/>
                  </a:cubicBezTo>
                  <a:cubicBezTo>
                    <a:pt x="685" y="3816"/>
                    <a:pt x="516" y="3995"/>
                    <a:pt x="343" y="4175"/>
                  </a:cubicBezTo>
                  <a:cubicBezTo>
                    <a:pt x="317" y="4204"/>
                    <a:pt x="286" y="4235"/>
                    <a:pt x="254" y="4264"/>
                  </a:cubicBezTo>
                  <a:cubicBezTo>
                    <a:pt x="157" y="4357"/>
                    <a:pt x="44" y="4460"/>
                    <a:pt x="1" y="4607"/>
                  </a:cubicBezTo>
                  <a:lnTo>
                    <a:pt x="171" y="4656"/>
                  </a:lnTo>
                  <a:cubicBezTo>
                    <a:pt x="200" y="4557"/>
                    <a:pt x="286" y="4477"/>
                    <a:pt x="376" y="4391"/>
                  </a:cubicBezTo>
                  <a:cubicBezTo>
                    <a:pt x="410" y="4361"/>
                    <a:pt x="442" y="4328"/>
                    <a:pt x="473" y="4298"/>
                  </a:cubicBezTo>
                  <a:cubicBezTo>
                    <a:pt x="642" y="4115"/>
                    <a:pt x="815" y="3936"/>
                    <a:pt x="984" y="3756"/>
                  </a:cubicBezTo>
                  <a:cubicBezTo>
                    <a:pt x="1200" y="3531"/>
                    <a:pt x="1419" y="3301"/>
                    <a:pt x="1632" y="3075"/>
                  </a:cubicBezTo>
                  <a:cubicBezTo>
                    <a:pt x="2313" y="2344"/>
                    <a:pt x="2854" y="1723"/>
                    <a:pt x="3336" y="1125"/>
                  </a:cubicBezTo>
                  <a:lnTo>
                    <a:pt x="3383" y="1065"/>
                  </a:lnTo>
                  <a:lnTo>
                    <a:pt x="3326" y="1022"/>
                  </a:lnTo>
                  <a:lnTo>
                    <a:pt x="3389" y="1048"/>
                  </a:lnTo>
                  <a:cubicBezTo>
                    <a:pt x="3462" y="891"/>
                    <a:pt x="3980" y="174"/>
                    <a:pt x="4121" y="174"/>
                  </a:cubicBezTo>
                  <a:cubicBezTo>
                    <a:pt x="4123" y="174"/>
                    <a:pt x="4125" y="174"/>
                    <a:pt x="4127" y="175"/>
                  </a:cubicBezTo>
                  <a:lnTo>
                    <a:pt x="4173" y="6"/>
                  </a:lnTo>
                  <a:cubicBezTo>
                    <a:pt x="4160" y="2"/>
                    <a:pt x="4146" y="0"/>
                    <a:pt x="4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310465" y="4018357"/>
              <a:ext cx="171041" cy="206757"/>
            </a:xfrm>
            <a:custGeom>
              <a:avLst/>
              <a:gdLst/>
              <a:ahLst/>
              <a:cxnLst/>
              <a:rect l="l" t="t" r="r" b="b"/>
              <a:pathLst>
                <a:path w="3582" h="4330" extrusionOk="0">
                  <a:moveTo>
                    <a:pt x="3556" y="0"/>
                  </a:moveTo>
                  <a:lnTo>
                    <a:pt x="3379" y="24"/>
                  </a:lnTo>
                  <a:cubicBezTo>
                    <a:pt x="3392" y="130"/>
                    <a:pt x="3257" y="247"/>
                    <a:pt x="3147" y="339"/>
                  </a:cubicBezTo>
                  <a:cubicBezTo>
                    <a:pt x="3113" y="369"/>
                    <a:pt x="3080" y="396"/>
                    <a:pt x="3053" y="423"/>
                  </a:cubicBezTo>
                  <a:cubicBezTo>
                    <a:pt x="2502" y="957"/>
                    <a:pt x="1861" y="1592"/>
                    <a:pt x="1279" y="2269"/>
                  </a:cubicBezTo>
                  <a:cubicBezTo>
                    <a:pt x="881" y="2738"/>
                    <a:pt x="462" y="3240"/>
                    <a:pt x="153" y="3812"/>
                  </a:cubicBezTo>
                  <a:cubicBezTo>
                    <a:pt x="63" y="3974"/>
                    <a:pt x="0" y="4117"/>
                    <a:pt x="34" y="4330"/>
                  </a:cubicBezTo>
                  <a:lnTo>
                    <a:pt x="207" y="4299"/>
                  </a:lnTo>
                  <a:cubicBezTo>
                    <a:pt x="183" y="4154"/>
                    <a:pt x="216" y="4060"/>
                    <a:pt x="306" y="3898"/>
                  </a:cubicBezTo>
                  <a:cubicBezTo>
                    <a:pt x="609" y="3339"/>
                    <a:pt x="1020" y="2844"/>
                    <a:pt x="1412" y="2383"/>
                  </a:cubicBezTo>
                  <a:cubicBezTo>
                    <a:pt x="1990" y="1711"/>
                    <a:pt x="2628" y="1081"/>
                    <a:pt x="3177" y="549"/>
                  </a:cubicBezTo>
                  <a:cubicBezTo>
                    <a:pt x="3200" y="526"/>
                    <a:pt x="3229" y="503"/>
                    <a:pt x="3260" y="472"/>
                  </a:cubicBezTo>
                  <a:cubicBezTo>
                    <a:pt x="3396" y="359"/>
                    <a:pt x="3582" y="204"/>
                    <a:pt x="3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 flipH="1">
            <a:off x="1839400" y="2585050"/>
            <a:ext cx="5465100" cy="124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 flipH="1">
            <a:off x="2091125" y="3862241"/>
            <a:ext cx="49617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61275" y="1600108"/>
            <a:ext cx="2021400" cy="10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115" name="Google Shape;115;p4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4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4662450" y="781453"/>
            <a:ext cx="3768600" cy="12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ubTitle" idx="1"/>
          </p:nvPr>
        </p:nvSpPr>
        <p:spPr>
          <a:xfrm flipH="1">
            <a:off x="721350" y="2450975"/>
            <a:ext cx="6042900" cy="18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4"/>
          <p:cNvSpPr/>
          <p:nvPr/>
        </p:nvSpPr>
        <p:spPr>
          <a:xfrm rot="10800000">
            <a:off x="1669222" y="720987"/>
            <a:ext cx="1516943" cy="1386324"/>
          </a:xfrm>
          <a:custGeom>
            <a:avLst/>
            <a:gdLst/>
            <a:ahLst/>
            <a:cxnLst/>
            <a:rect l="l" t="t" r="r" b="b"/>
            <a:pathLst>
              <a:path w="18419" h="16833" extrusionOk="0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10800000">
            <a:off x="2940291" y="1666462"/>
            <a:ext cx="54697" cy="35297"/>
          </a:xfrm>
          <a:custGeom>
            <a:avLst/>
            <a:gdLst/>
            <a:ahLst/>
            <a:cxnLst/>
            <a:rect l="l" t="t" r="r" b="b"/>
            <a:pathLst>
              <a:path w="609" h="393" extrusionOk="0">
                <a:moveTo>
                  <a:pt x="293" y="1"/>
                </a:moveTo>
                <a:cubicBezTo>
                  <a:pt x="177" y="1"/>
                  <a:pt x="24" y="90"/>
                  <a:pt x="14" y="213"/>
                </a:cubicBezTo>
                <a:cubicBezTo>
                  <a:pt x="1" y="349"/>
                  <a:pt x="147" y="392"/>
                  <a:pt x="250" y="392"/>
                </a:cubicBezTo>
                <a:lnTo>
                  <a:pt x="316" y="392"/>
                </a:lnTo>
                <a:cubicBezTo>
                  <a:pt x="433" y="392"/>
                  <a:pt x="586" y="303"/>
                  <a:pt x="595" y="180"/>
                </a:cubicBezTo>
                <a:cubicBezTo>
                  <a:pt x="609" y="44"/>
                  <a:pt x="463" y="1"/>
                  <a:pt x="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10800000">
            <a:off x="3020228" y="1553382"/>
            <a:ext cx="80025" cy="22454"/>
          </a:xfrm>
          <a:custGeom>
            <a:avLst/>
            <a:gdLst/>
            <a:ahLst/>
            <a:cxnLst/>
            <a:rect l="l" t="t" r="r" b="b"/>
            <a:pathLst>
              <a:path w="891" h="250" extrusionOk="0">
                <a:moveTo>
                  <a:pt x="548" y="1"/>
                </a:moveTo>
                <a:cubicBezTo>
                  <a:pt x="382" y="1"/>
                  <a:pt x="0" y="249"/>
                  <a:pt x="343" y="249"/>
                </a:cubicBezTo>
                <a:cubicBezTo>
                  <a:pt x="508" y="249"/>
                  <a:pt x="890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 rot="10800000">
            <a:off x="2925651" y="1521408"/>
            <a:ext cx="59996" cy="26675"/>
          </a:xfrm>
          <a:custGeom>
            <a:avLst/>
            <a:gdLst/>
            <a:ahLst/>
            <a:cxnLst/>
            <a:rect l="l" t="t" r="r" b="b"/>
            <a:pathLst>
              <a:path w="668" h="297" extrusionOk="0">
                <a:moveTo>
                  <a:pt x="399" y="0"/>
                </a:moveTo>
                <a:cubicBezTo>
                  <a:pt x="286" y="0"/>
                  <a:pt x="129" y="37"/>
                  <a:pt x="63" y="140"/>
                </a:cubicBezTo>
                <a:cubicBezTo>
                  <a:pt x="0" y="243"/>
                  <a:pt x="116" y="296"/>
                  <a:pt x="203" y="296"/>
                </a:cubicBezTo>
                <a:lnTo>
                  <a:pt x="269" y="296"/>
                </a:lnTo>
                <a:cubicBezTo>
                  <a:pt x="382" y="296"/>
                  <a:pt x="538" y="259"/>
                  <a:pt x="605" y="157"/>
                </a:cubicBezTo>
                <a:cubicBezTo>
                  <a:pt x="668" y="57"/>
                  <a:pt x="551" y="0"/>
                  <a:pt x="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 rot="10800000">
            <a:off x="2806285" y="1582932"/>
            <a:ext cx="65745" cy="35297"/>
          </a:xfrm>
          <a:custGeom>
            <a:avLst/>
            <a:gdLst/>
            <a:ahLst/>
            <a:cxnLst/>
            <a:rect l="l" t="t" r="r" b="b"/>
            <a:pathLst>
              <a:path w="732" h="393" extrusionOk="0">
                <a:moveTo>
                  <a:pt x="386" y="1"/>
                </a:moveTo>
                <a:cubicBezTo>
                  <a:pt x="91" y="1"/>
                  <a:pt x="1" y="393"/>
                  <a:pt x="346" y="393"/>
                </a:cubicBezTo>
                <a:cubicBezTo>
                  <a:pt x="645" y="393"/>
                  <a:pt x="732" y="1"/>
                  <a:pt x="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 rot="10800000">
            <a:off x="2838799" y="1692149"/>
            <a:ext cx="54428" cy="19759"/>
          </a:xfrm>
          <a:custGeom>
            <a:avLst/>
            <a:gdLst/>
            <a:ahLst/>
            <a:cxnLst/>
            <a:rect l="l" t="t" r="r" b="b"/>
            <a:pathLst>
              <a:path w="606" h="220" extrusionOk="0">
                <a:moveTo>
                  <a:pt x="433" y="1"/>
                </a:moveTo>
                <a:cubicBezTo>
                  <a:pt x="310" y="1"/>
                  <a:pt x="177" y="27"/>
                  <a:pt x="74" y="97"/>
                </a:cubicBezTo>
                <a:cubicBezTo>
                  <a:pt x="1" y="150"/>
                  <a:pt x="1" y="220"/>
                  <a:pt x="107" y="220"/>
                </a:cubicBezTo>
                <a:lnTo>
                  <a:pt x="174" y="220"/>
                </a:lnTo>
                <a:cubicBezTo>
                  <a:pt x="296" y="220"/>
                  <a:pt x="429" y="194"/>
                  <a:pt x="532" y="124"/>
                </a:cubicBezTo>
                <a:cubicBezTo>
                  <a:pt x="606" y="70"/>
                  <a:pt x="606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 rot="10800000">
            <a:off x="1718429" y="1202469"/>
            <a:ext cx="78229" cy="31076"/>
          </a:xfrm>
          <a:custGeom>
            <a:avLst/>
            <a:gdLst/>
            <a:ahLst/>
            <a:cxnLst/>
            <a:rect l="l" t="t" r="r" b="b"/>
            <a:pathLst>
              <a:path w="871" h="346" extrusionOk="0">
                <a:moveTo>
                  <a:pt x="529" y="0"/>
                </a:moveTo>
                <a:cubicBezTo>
                  <a:pt x="300" y="0"/>
                  <a:pt x="1" y="345"/>
                  <a:pt x="343" y="345"/>
                </a:cubicBezTo>
                <a:cubicBezTo>
                  <a:pt x="572" y="345"/>
                  <a:pt x="871" y="0"/>
                  <a:pt x="5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 rot="10800000">
            <a:off x="1890877" y="1284202"/>
            <a:ext cx="79666" cy="22813"/>
          </a:xfrm>
          <a:custGeom>
            <a:avLst/>
            <a:gdLst/>
            <a:ahLst/>
            <a:cxnLst/>
            <a:rect l="l" t="t" r="r" b="b"/>
            <a:pathLst>
              <a:path w="887" h="254" extrusionOk="0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5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 rot="10800000">
            <a:off x="1814532" y="1475332"/>
            <a:ext cx="67990" cy="32244"/>
          </a:xfrm>
          <a:custGeom>
            <a:avLst/>
            <a:gdLst/>
            <a:ahLst/>
            <a:cxnLst/>
            <a:rect l="l" t="t" r="r" b="b"/>
            <a:pathLst>
              <a:path w="757" h="359" extrusionOk="0">
                <a:moveTo>
                  <a:pt x="424" y="0"/>
                </a:moveTo>
                <a:cubicBezTo>
                  <a:pt x="333" y="0"/>
                  <a:pt x="238" y="26"/>
                  <a:pt x="180" y="84"/>
                </a:cubicBezTo>
                <a:lnTo>
                  <a:pt x="149" y="115"/>
                </a:lnTo>
                <a:cubicBezTo>
                  <a:pt x="0" y="263"/>
                  <a:pt x="161" y="359"/>
                  <a:pt x="336" y="359"/>
                </a:cubicBezTo>
                <a:cubicBezTo>
                  <a:pt x="426" y="359"/>
                  <a:pt x="521" y="334"/>
                  <a:pt x="578" y="277"/>
                </a:cubicBezTo>
                <a:cubicBezTo>
                  <a:pt x="588" y="264"/>
                  <a:pt x="598" y="254"/>
                  <a:pt x="608" y="244"/>
                </a:cubicBezTo>
                <a:cubicBezTo>
                  <a:pt x="756" y="95"/>
                  <a:pt x="598" y="0"/>
                  <a:pt x="4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 rot="10800000">
            <a:off x="1685197" y="1350128"/>
            <a:ext cx="54787" cy="34399"/>
          </a:xfrm>
          <a:custGeom>
            <a:avLst/>
            <a:gdLst/>
            <a:ahLst/>
            <a:cxnLst/>
            <a:rect l="l" t="t" r="r" b="b"/>
            <a:pathLst>
              <a:path w="610" h="383" extrusionOk="0">
                <a:moveTo>
                  <a:pt x="293" y="0"/>
                </a:moveTo>
                <a:cubicBezTo>
                  <a:pt x="180" y="0"/>
                  <a:pt x="25" y="86"/>
                  <a:pt x="14" y="209"/>
                </a:cubicBezTo>
                <a:cubicBezTo>
                  <a:pt x="1" y="342"/>
                  <a:pt x="147" y="382"/>
                  <a:pt x="250" y="382"/>
                </a:cubicBezTo>
                <a:lnTo>
                  <a:pt x="316" y="382"/>
                </a:lnTo>
                <a:cubicBezTo>
                  <a:pt x="430" y="382"/>
                  <a:pt x="583" y="296"/>
                  <a:pt x="595" y="173"/>
                </a:cubicBezTo>
                <a:cubicBezTo>
                  <a:pt x="609" y="40"/>
                  <a:pt x="463" y="0"/>
                  <a:pt x="3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 rot="10800000">
            <a:off x="1884859" y="1075019"/>
            <a:ext cx="79756" cy="22813"/>
          </a:xfrm>
          <a:custGeom>
            <a:avLst/>
            <a:gdLst/>
            <a:ahLst/>
            <a:cxnLst/>
            <a:rect l="l" t="t" r="r" b="b"/>
            <a:pathLst>
              <a:path w="888" h="254" extrusionOk="0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8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 rot="10800000">
            <a:off x="2016440" y="1378779"/>
            <a:ext cx="79486" cy="24879"/>
          </a:xfrm>
          <a:custGeom>
            <a:avLst/>
            <a:gdLst/>
            <a:ahLst/>
            <a:cxnLst/>
            <a:rect l="l" t="t" r="r" b="b"/>
            <a:pathLst>
              <a:path w="885" h="277" extrusionOk="0">
                <a:moveTo>
                  <a:pt x="542" y="0"/>
                </a:moveTo>
                <a:cubicBezTo>
                  <a:pt x="360" y="0"/>
                  <a:pt x="1" y="276"/>
                  <a:pt x="340" y="276"/>
                </a:cubicBezTo>
                <a:cubicBezTo>
                  <a:pt x="526" y="276"/>
                  <a:pt x="884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 rot="10800000">
            <a:off x="1927252" y="1473086"/>
            <a:ext cx="78858" cy="27573"/>
          </a:xfrm>
          <a:custGeom>
            <a:avLst/>
            <a:gdLst/>
            <a:ahLst/>
            <a:cxnLst/>
            <a:rect l="l" t="t" r="r" b="b"/>
            <a:pathLst>
              <a:path w="878" h="307" extrusionOk="0">
                <a:moveTo>
                  <a:pt x="536" y="1"/>
                </a:moveTo>
                <a:cubicBezTo>
                  <a:pt x="332" y="1"/>
                  <a:pt x="1" y="306"/>
                  <a:pt x="343" y="306"/>
                </a:cubicBezTo>
                <a:cubicBezTo>
                  <a:pt x="545" y="306"/>
                  <a:pt x="878" y="1"/>
                  <a:pt x="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 rot="10800000">
            <a:off x="2070778" y="1128460"/>
            <a:ext cx="60625" cy="23621"/>
          </a:xfrm>
          <a:custGeom>
            <a:avLst/>
            <a:gdLst/>
            <a:ahLst/>
            <a:cxnLst/>
            <a:rect l="l" t="t" r="r" b="b"/>
            <a:pathLst>
              <a:path w="675" h="263" extrusionOk="0">
                <a:moveTo>
                  <a:pt x="406" y="0"/>
                </a:moveTo>
                <a:cubicBezTo>
                  <a:pt x="296" y="0"/>
                  <a:pt x="140" y="36"/>
                  <a:pt x="70" y="133"/>
                </a:cubicBezTo>
                <a:cubicBezTo>
                  <a:pt x="0" y="229"/>
                  <a:pt x="130" y="263"/>
                  <a:pt x="203" y="263"/>
                </a:cubicBezTo>
                <a:lnTo>
                  <a:pt x="269" y="263"/>
                </a:lnTo>
                <a:cubicBezTo>
                  <a:pt x="379" y="263"/>
                  <a:pt x="535" y="223"/>
                  <a:pt x="605" y="130"/>
                </a:cubicBezTo>
                <a:cubicBezTo>
                  <a:pt x="675" y="33"/>
                  <a:pt x="545" y="0"/>
                  <a:pt x="4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"/>
          <p:cNvSpPr/>
          <p:nvPr/>
        </p:nvSpPr>
        <p:spPr>
          <a:xfrm rot="10800000">
            <a:off x="2041229" y="1278544"/>
            <a:ext cx="66014" cy="34130"/>
          </a:xfrm>
          <a:custGeom>
            <a:avLst/>
            <a:gdLst/>
            <a:ahLst/>
            <a:cxnLst/>
            <a:rect l="l" t="t" r="r" b="b"/>
            <a:pathLst>
              <a:path w="735" h="380" extrusionOk="0">
                <a:moveTo>
                  <a:pt x="389" y="1"/>
                </a:moveTo>
                <a:cubicBezTo>
                  <a:pt x="97" y="1"/>
                  <a:pt x="0" y="380"/>
                  <a:pt x="346" y="380"/>
                </a:cubicBezTo>
                <a:cubicBezTo>
                  <a:pt x="638" y="380"/>
                  <a:pt x="735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"/>
          <p:cNvSpPr/>
          <p:nvPr/>
        </p:nvSpPr>
        <p:spPr>
          <a:xfrm rot="652318">
            <a:off x="6616013" y="3514011"/>
            <a:ext cx="1308113" cy="1344099"/>
          </a:xfrm>
          <a:custGeom>
            <a:avLst/>
            <a:gdLst/>
            <a:ahLst/>
            <a:cxnLst/>
            <a:rect l="l" t="t" r="r" b="b"/>
            <a:pathLst>
              <a:path w="32788" h="33690" extrusionOk="0">
                <a:moveTo>
                  <a:pt x="11724" y="0"/>
                </a:moveTo>
                <a:cubicBezTo>
                  <a:pt x="10869" y="0"/>
                  <a:pt x="10018" y="148"/>
                  <a:pt x="9236" y="517"/>
                </a:cubicBezTo>
                <a:cubicBezTo>
                  <a:pt x="8685" y="776"/>
                  <a:pt x="8392" y="1041"/>
                  <a:pt x="8316" y="1676"/>
                </a:cubicBezTo>
                <a:cubicBezTo>
                  <a:pt x="8180" y="2815"/>
                  <a:pt x="8366" y="3959"/>
                  <a:pt x="8571" y="5081"/>
                </a:cubicBezTo>
                <a:cubicBezTo>
                  <a:pt x="8874" y="6722"/>
                  <a:pt x="9748" y="8197"/>
                  <a:pt x="10063" y="9819"/>
                </a:cubicBezTo>
                <a:cubicBezTo>
                  <a:pt x="10246" y="10746"/>
                  <a:pt x="10359" y="11693"/>
                  <a:pt x="10522" y="12626"/>
                </a:cubicBezTo>
                <a:cubicBezTo>
                  <a:pt x="10748" y="13932"/>
                  <a:pt x="10871" y="15234"/>
                  <a:pt x="10545" y="16529"/>
                </a:cubicBezTo>
                <a:cubicBezTo>
                  <a:pt x="10226" y="17792"/>
                  <a:pt x="9712" y="18991"/>
                  <a:pt x="8851" y="19988"/>
                </a:cubicBezTo>
                <a:cubicBezTo>
                  <a:pt x="8312" y="20609"/>
                  <a:pt x="7615" y="21028"/>
                  <a:pt x="6987" y="21549"/>
                </a:cubicBezTo>
                <a:cubicBezTo>
                  <a:pt x="6369" y="22061"/>
                  <a:pt x="5751" y="22536"/>
                  <a:pt x="5100" y="23004"/>
                </a:cubicBezTo>
                <a:cubicBezTo>
                  <a:pt x="4243" y="23622"/>
                  <a:pt x="3396" y="24297"/>
                  <a:pt x="2691" y="25091"/>
                </a:cubicBezTo>
                <a:cubicBezTo>
                  <a:pt x="2137" y="25712"/>
                  <a:pt x="1731" y="26427"/>
                  <a:pt x="1270" y="27118"/>
                </a:cubicBezTo>
                <a:cubicBezTo>
                  <a:pt x="884" y="27699"/>
                  <a:pt x="449" y="28290"/>
                  <a:pt x="233" y="28968"/>
                </a:cubicBezTo>
                <a:cubicBezTo>
                  <a:pt x="0" y="29702"/>
                  <a:pt x="137" y="30383"/>
                  <a:pt x="273" y="31117"/>
                </a:cubicBezTo>
                <a:cubicBezTo>
                  <a:pt x="366" y="31606"/>
                  <a:pt x="389" y="31911"/>
                  <a:pt x="645" y="32290"/>
                </a:cubicBezTo>
                <a:cubicBezTo>
                  <a:pt x="828" y="32954"/>
                  <a:pt x="1443" y="33320"/>
                  <a:pt x="1691" y="33483"/>
                </a:cubicBezTo>
                <a:cubicBezTo>
                  <a:pt x="1934" y="33639"/>
                  <a:pt x="2145" y="33689"/>
                  <a:pt x="2360" y="33689"/>
                </a:cubicBezTo>
                <a:cubicBezTo>
                  <a:pt x="2589" y="33689"/>
                  <a:pt x="2824" y="33632"/>
                  <a:pt x="3110" y="33586"/>
                </a:cubicBezTo>
                <a:cubicBezTo>
                  <a:pt x="3652" y="33496"/>
                  <a:pt x="4286" y="33516"/>
                  <a:pt x="4704" y="33118"/>
                </a:cubicBezTo>
                <a:cubicBezTo>
                  <a:pt x="5306" y="32543"/>
                  <a:pt x="5920" y="31832"/>
                  <a:pt x="6429" y="31171"/>
                </a:cubicBezTo>
                <a:cubicBezTo>
                  <a:pt x="6841" y="30626"/>
                  <a:pt x="7156" y="29998"/>
                  <a:pt x="7702" y="29566"/>
                </a:cubicBezTo>
                <a:cubicBezTo>
                  <a:pt x="8021" y="29310"/>
                  <a:pt x="8392" y="29121"/>
                  <a:pt x="8738" y="28901"/>
                </a:cubicBezTo>
                <a:cubicBezTo>
                  <a:pt x="9814" y="28224"/>
                  <a:pt x="10798" y="27696"/>
                  <a:pt x="12050" y="27367"/>
                </a:cubicBezTo>
                <a:cubicBezTo>
                  <a:pt x="13186" y="27068"/>
                  <a:pt x="14372" y="26951"/>
                  <a:pt x="15528" y="26755"/>
                </a:cubicBezTo>
                <a:cubicBezTo>
                  <a:pt x="16773" y="26546"/>
                  <a:pt x="18079" y="26380"/>
                  <a:pt x="19356" y="26380"/>
                </a:cubicBezTo>
                <a:cubicBezTo>
                  <a:pt x="19561" y="26380"/>
                  <a:pt x="19766" y="26384"/>
                  <a:pt x="19970" y="26393"/>
                </a:cubicBezTo>
                <a:cubicBezTo>
                  <a:pt x="21000" y="26442"/>
                  <a:pt x="22014" y="26522"/>
                  <a:pt x="23039" y="26522"/>
                </a:cubicBezTo>
                <a:cubicBezTo>
                  <a:pt x="23406" y="26522"/>
                  <a:pt x="23775" y="26512"/>
                  <a:pt x="24146" y="26486"/>
                </a:cubicBezTo>
                <a:cubicBezTo>
                  <a:pt x="25508" y="26393"/>
                  <a:pt x="26880" y="26068"/>
                  <a:pt x="28226" y="25845"/>
                </a:cubicBezTo>
                <a:cubicBezTo>
                  <a:pt x="29740" y="25596"/>
                  <a:pt x="32698" y="25726"/>
                  <a:pt x="32764" y="23579"/>
                </a:cubicBezTo>
                <a:cubicBezTo>
                  <a:pt x="32787" y="22862"/>
                  <a:pt x="32538" y="22091"/>
                  <a:pt x="32425" y="21387"/>
                </a:cubicBezTo>
                <a:cubicBezTo>
                  <a:pt x="32376" y="21065"/>
                  <a:pt x="32339" y="20729"/>
                  <a:pt x="32272" y="20410"/>
                </a:cubicBezTo>
                <a:cubicBezTo>
                  <a:pt x="32037" y="19271"/>
                  <a:pt x="31724" y="18168"/>
                  <a:pt x="31531" y="17012"/>
                </a:cubicBezTo>
                <a:cubicBezTo>
                  <a:pt x="31186" y="14935"/>
                  <a:pt x="30741" y="12832"/>
                  <a:pt x="30701" y="10729"/>
                </a:cubicBezTo>
                <a:cubicBezTo>
                  <a:pt x="30681" y="9809"/>
                  <a:pt x="30704" y="8939"/>
                  <a:pt x="30555" y="8035"/>
                </a:cubicBezTo>
                <a:cubicBezTo>
                  <a:pt x="30372" y="6926"/>
                  <a:pt x="30073" y="5852"/>
                  <a:pt x="29847" y="4753"/>
                </a:cubicBezTo>
                <a:cubicBezTo>
                  <a:pt x="29674" y="3905"/>
                  <a:pt x="29199" y="2740"/>
                  <a:pt x="28558" y="2131"/>
                </a:cubicBezTo>
                <a:cubicBezTo>
                  <a:pt x="28079" y="1674"/>
                  <a:pt x="27559" y="1534"/>
                  <a:pt x="27012" y="1534"/>
                </a:cubicBezTo>
                <a:cubicBezTo>
                  <a:pt x="26423" y="1534"/>
                  <a:pt x="25804" y="1697"/>
                  <a:pt x="25173" y="1803"/>
                </a:cubicBezTo>
                <a:cubicBezTo>
                  <a:pt x="24171" y="1968"/>
                  <a:pt x="22984" y="2340"/>
                  <a:pt x="21924" y="2340"/>
                </a:cubicBezTo>
                <a:cubicBezTo>
                  <a:pt x="21705" y="2340"/>
                  <a:pt x="21491" y="2325"/>
                  <a:pt x="21286" y="2287"/>
                </a:cubicBezTo>
                <a:cubicBezTo>
                  <a:pt x="19858" y="2032"/>
                  <a:pt x="18383" y="1739"/>
                  <a:pt x="17003" y="1291"/>
                </a:cubicBezTo>
                <a:cubicBezTo>
                  <a:pt x="15804" y="902"/>
                  <a:pt x="14642" y="411"/>
                  <a:pt x="13402" y="171"/>
                </a:cubicBezTo>
                <a:cubicBezTo>
                  <a:pt x="12853" y="64"/>
                  <a:pt x="12288" y="0"/>
                  <a:pt x="11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"/>
          <p:cNvSpPr/>
          <p:nvPr/>
        </p:nvSpPr>
        <p:spPr>
          <a:xfrm rot="652318">
            <a:off x="6588083" y="3287346"/>
            <a:ext cx="1642482" cy="1695903"/>
          </a:xfrm>
          <a:custGeom>
            <a:avLst/>
            <a:gdLst/>
            <a:ahLst/>
            <a:cxnLst/>
            <a:rect l="l" t="t" r="r" b="b"/>
            <a:pathLst>
              <a:path w="41169" h="42508" extrusionOk="0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"/>
          <p:cNvSpPr/>
          <p:nvPr/>
        </p:nvSpPr>
        <p:spPr>
          <a:xfrm rot="-10446172" flipH="1">
            <a:off x="7564148" y="2964392"/>
            <a:ext cx="1309677" cy="1989220"/>
          </a:xfrm>
          <a:custGeom>
            <a:avLst/>
            <a:gdLst/>
            <a:ahLst/>
            <a:cxnLst/>
            <a:rect l="l" t="t" r="r" b="b"/>
            <a:pathLst>
              <a:path w="40714" h="61839" extrusionOk="0">
                <a:moveTo>
                  <a:pt x="33585" y="61136"/>
                </a:moveTo>
                <a:cubicBezTo>
                  <a:pt x="33560" y="61136"/>
                  <a:pt x="33655" y="61207"/>
                  <a:pt x="33962" y="61409"/>
                </a:cubicBezTo>
                <a:cubicBezTo>
                  <a:pt x="33881" y="61348"/>
                  <a:pt x="33805" y="61276"/>
                  <a:pt x="33734" y="61198"/>
                </a:cubicBezTo>
                <a:lnTo>
                  <a:pt x="33734" y="61198"/>
                </a:lnTo>
                <a:cubicBezTo>
                  <a:pt x="33655" y="61160"/>
                  <a:pt x="33600" y="61136"/>
                  <a:pt x="33585" y="61136"/>
                </a:cubicBezTo>
                <a:close/>
                <a:moveTo>
                  <a:pt x="13592" y="0"/>
                </a:moveTo>
                <a:cubicBezTo>
                  <a:pt x="13427" y="0"/>
                  <a:pt x="13263" y="5"/>
                  <a:pt x="13099" y="14"/>
                </a:cubicBezTo>
                <a:cubicBezTo>
                  <a:pt x="11801" y="91"/>
                  <a:pt x="10521" y="356"/>
                  <a:pt x="9229" y="450"/>
                </a:cubicBezTo>
                <a:cubicBezTo>
                  <a:pt x="8621" y="493"/>
                  <a:pt x="8624" y="456"/>
                  <a:pt x="8295" y="1094"/>
                </a:cubicBezTo>
                <a:cubicBezTo>
                  <a:pt x="7684" y="2280"/>
                  <a:pt x="7351" y="3555"/>
                  <a:pt x="6890" y="4798"/>
                </a:cubicBezTo>
                <a:cubicBezTo>
                  <a:pt x="6368" y="6200"/>
                  <a:pt x="5940" y="7635"/>
                  <a:pt x="5415" y="9031"/>
                </a:cubicBezTo>
                <a:cubicBezTo>
                  <a:pt x="4887" y="10423"/>
                  <a:pt x="4309" y="11775"/>
                  <a:pt x="3900" y="13210"/>
                </a:cubicBezTo>
                <a:cubicBezTo>
                  <a:pt x="2764" y="17194"/>
                  <a:pt x="2193" y="21346"/>
                  <a:pt x="943" y="25293"/>
                </a:cubicBezTo>
                <a:cubicBezTo>
                  <a:pt x="790" y="25771"/>
                  <a:pt x="644" y="26313"/>
                  <a:pt x="462" y="26785"/>
                </a:cubicBezTo>
                <a:cubicBezTo>
                  <a:pt x="455" y="26805"/>
                  <a:pt x="103" y="27372"/>
                  <a:pt x="73" y="27512"/>
                </a:cubicBezTo>
                <a:cubicBezTo>
                  <a:pt x="0" y="27867"/>
                  <a:pt x="50" y="27967"/>
                  <a:pt x="226" y="28266"/>
                </a:cubicBezTo>
                <a:cubicBezTo>
                  <a:pt x="830" y="29289"/>
                  <a:pt x="1724" y="30259"/>
                  <a:pt x="2618" y="31136"/>
                </a:cubicBezTo>
                <a:cubicBezTo>
                  <a:pt x="3472" y="31970"/>
                  <a:pt x="4146" y="32901"/>
                  <a:pt x="4873" y="33841"/>
                </a:cubicBezTo>
                <a:cubicBezTo>
                  <a:pt x="5661" y="34858"/>
                  <a:pt x="6647" y="35735"/>
                  <a:pt x="7521" y="36678"/>
                </a:cubicBezTo>
                <a:cubicBezTo>
                  <a:pt x="8129" y="37339"/>
                  <a:pt x="8644" y="38087"/>
                  <a:pt x="9352" y="38651"/>
                </a:cubicBezTo>
                <a:cubicBezTo>
                  <a:pt x="9907" y="39096"/>
                  <a:pt x="10498" y="39512"/>
                  <a:pt x="11059" y="39947"/>
                </a:cubicBezTo>
                <a:cubicBezTo>
                  <a:pt x="12322" y="40934"/>
                  <a:pt x="13491" y="42030"/>
                  <a:pt x="14757" y="43013"/>
                </a:cubicBezTo>
                <a:cubicBezTo>
                  <a:pt x="16116" y="44070"/>
                  <a:pt x="17408" y="45272"/>
                  <a:pt x="18837" y="46239"/>
                </a:cubicBezTo>
                <a:cubicBezTo>
                  <a:pt x="20116" y="47100"/>
                  <a:pt x="21305" y="47990"/>
                  <a:pt x="22428" y="49053"/>
                </a:cubicBezTo>
                <a:cubicBezTo>
                  <a:pt x="25242" y="51718"/>
                  <a:pt x="27770" y="54638"/>
                  <a:pt x="30431" y="57451"/>
                </a:cubicBezTo>
                <a:cubicBezTo>
                  <a:pt x="31364" y="58435"/>
                  <a:pt x="32195" y="59521"/>
                  <a:pt x="33142" y="60488"/>
                </a:cubicBezTo>
                <a:cubicBezTo>
                  <a:pt x="33349" y="60698"/>
                  <a:pt x="33527" y="60973"/>
                  <a:pt x="33734" y="61198"/>
                </a:cubicBezTo>
                <a:lnTo>
                  <a:pt x="33734" y="61198"/>
                </a:lnTo>
                <a:cubicBezTo>
                  <a:pt x="33853" y="61255"/>
                  <a:pt x="34024" y="61342"/>
                  <a:pt x="34181" y="61418"/>
                </a:cubicBezTo>
                <a:cubicBezTo>
                  <a:pt x="34323" y="61487"/>
                  <a:pt x="34848" y="61839"/>
                  <a:pt x="35110" y="61839"/>
                </a:cubicBezTo>
                <a:cubicBezTo>
                  <a:pt x="35151" y="61839"/>
                  <a:pt x="35186" y="61830"/>
                  <a:pt x="35212" y="61810"/>
                </a:cubicBezTo>
                <a:cubicBezTo>
                  <a:pt x="35501" y="61591"/>
                  <a:pt x="35169" y="60142"/>
                  <a:pt x="35242" y="59794"/>
                </a:cubicBezTo>
                <a:cubicBezTo>
                  <a:pt x="35325" y="59408"/>
                  <a:pt x="35444" y="59043"/>
                  <a:pt x="35517" y="58627"/>
                </a:cubicBezTo>
                <a:cubicBezTo>
                  <a:pt x="35587" y="58252"/>
                  <a:pt x="35613" y="57744"/>
                  <a:pt x="35723" y="57379"/>
                </a:cubicBezTo>
                <a:cubicBezTo>
                  <a:pt x="35786" y="57156"/>
                  <a:pt x="35979" y="56940"/>
                  <a:pt x="36055" y="56721"/>
                </a:cubicBezTo>
                <a:cubicBezTo>
                  <a:pt x="36474" y="55528"/>
                  <a:pt x="36561" y="54176"/>
                  <a:pt x="36541" y="52930"/>
                </a:cubicBezTo>
                <a:cubicBezTo>
                  <a:pt x="36504" y="50708"/>
                  <a:pt x="36677" y="48425"/>
                  <a:pt x="36789" y="46206"/>
                </a:cubicBezTo>
                <a:cubicBezTo>
                  <a:pt x="36956" y="43030"/>
                  <a:pt x="37577" y="39867"/>
                  <a:pt x="37780" y="36684"/>
                </a:cubicBezTo>
                <a:cubicBezTo>
                  <a:pt x="37946" y="34037"/>
                  <a:pt x="38218" y="31399"/>
                  <a:pt x="38407" y="28751"/>
                </a:cubicBezTo>
                <a:cubicBezTo>
                  <a:pt x="38856" y="22512"/>
                  <a:pt x="39882" y="16326"/>
                  <a:pt x="40245" y="10074"/>
                </a:cubicBezTo>
                <a:cubicBezTo>
                  <a:pt x="40374" y="7888"/>
                  <a:pt x="40594" y="5728"/>
                  <a:pt x="40620" y="3532"/>
                </a:cubicBezTo>
                <a:cubicBezTo>
                  <a:pt x="40627" y="3233"/>
                  <a:pt x="40713" y="2828"/>
                  <a:pt x="40440" y="2615"/>
                </a:cubicBezTo>
                <a:cubicBezTo>
                  <a:pt x="40395" y="2579"/>
                  <a:pt x="40281" y="2568"/>
                  <a:pt x="40159" y="2568"/>
                </a:cubicBezTo>
                <a:cubicBezTo>
                  <a:pt x="39966" y="2568"/>
                  <a:pt x="39752" y="2595"/>
                  <a:pt x="39750" y="2595"/>
                </a:cubicBezTo>
                <a:cubicBezTo>
                  <a:pt x="39742" y="2595"/>
                  <a:pt x="39734" y="2595"/>
                  <a:pt x="39726" y="2595"/>
                </a:cubicBezTo>
                <a:cubicBezTo>
                  <a:pt x="39006" y="2595"/>
                  <a:pt x="38267" y="2455"/>
                  <a:pt x="37564" y="2373"/>
                </a:cubicBezTo>
                <a:cubicBezTo>
                  <a:pt x="35431" y="2127"/>
                  <a:pt x="33284" y="2028"/>
                  <a:pt x="31142" y="1885"/>
                </a:cubicBezTo>
                <a:cubicBezTo>
                  <a:pt x="29052" y="1749"/>
                  <a:pt x="26986" y="1427"/>
                  <a:pt x="24900" y="1290"/>
                </a:cubicBezTo>
                <a:cubicBezTo>
                  <a:pt x="22544" y="1140"/>
                  <a:pt x="20288" y="911"/>
                  <a:pt x="17953" y="569"/>
                </a:cubicBezTo>
                <a:cubicBezTo>
                  <a:pt x="16519" y="357"/>
                  <a:pt x="15051" y="0"/>
                  <a:pt x="135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"/>
          <p:cNvSpPr/>
          <p:nvPr/>
        </p:nvSpPr>
        <p:spPr>
          <a:xfrm rot="-10446172" flipH="1">
            <a:off x="7627340" y="4317657"/>
            <a:ext cx="809855" cy="474120"/>
          </a:xfrm>
          <a:custGeom>
            <a:avLst/>
            <a:gdLst/>
            <a:ahLst/>
            <a:cxnLst/>
            <a:rect l="l" t="t" r="r" b="b"/>
            <a:pathLst>
              <a:path w="25176" h="14739" extrusionOk="0">
                <a:moveTo>
                  <a:pt x="24507" y="3847"/>
                </a:moveTo>
                <a:cubicBezTo>
                  <a:pt x="24628" y="4003"/>
                  <a:pt x="24734" y="4160"/>
                  <a:pt x="24910" y="4267"/>
                </a:cubicBezTo>
                <a:cubicBezTo>
                  <a:pt x="24989" y="4164"/>
                  <a:pt x="25042" y="4106"/>
                  <a:pt x="25080" y="4076"/>
                </a:cubicBezTo>
                <a:lnTo>
                  <a:pt x="25080" y="4076"/>
                </a:lnTo>
                <a:cubicBezTo>
                  <a:pt x="25112" y="4087"/>
                  <a:pt x="25144" y="4097"/>
                  <a:pt x="25176" y="4107"/>
                </a:cubicBezTo>
                <a:cubicBezTo>
                  <a:pt x="25167" y="4079"/>
                  <a:pt x="25158" y="4050"/>
                  <a:pt x="25133" y="4050"/>
                </a:cubicBezTo>
                <a:cubicBezTo>
                  <a:pt x="25120" y="4050"/>
                  <a:pt x="25103" y="4058"/>
                  <a:pt x="25080" y="4076"/>
                </a:cubicBezTo>
                <a:lnTo>
                  <a:pt x="25080" y="4076"/>
                </a:lnTo>
                <a:cubicBezTo>
                  <a:pt x="24887" y="4011"/>
                  <a:pt x="24698" y="3927"/>
                  <a:pt x="24507" y="3847"/>
                </a:cubicBezTo>
                <a:close/>
                <a:moveTo>
                  <a:pt x="16943" y="0"/>
                </a:moveTo>
                <a:cubicBezTo>
                  <a:pt x="15602" y="0"/>
                  <a:pt x="14232" y="296"/>
                  <a:pt x="12974" y="649"/>
                </a:cubicBezTo>
                <a:cubicBezTo>
                  <a:pt x="12423" y="806"/>
                  <a:pt x="11801" y="895"/>
                  <a:pt x="11276" y="1137"/>
                </a:cubicBezTo>
                <a:cubicBezTo>
                  <a:pt x="10582" y="1460"/>
                  <a:pt x="9884" y="2054"/>
                  <a:pt x="9260" y="2500"/>
                </a:cubicBezTo>
                <a:cubicBezTo>
                  <a:pt x="8260" y="3210"/>
                  <a:pt x="7147" y="4091"/>
                  <a:pt x="6346" y="5031"/>
                </a:cubicBezTo>
                <a:cubicBezTo>
                  <a:pt x="5287" y="6280"/>
                  <a:pt x="4286" y="7609"/>
                  <a:pt x="3257" y="8885"/>
                </a:cubicBezTo>
                <a:cubicBezTo>
                  <a:pt x="2432" y="9905"/>
                  <a:pt x="1742" y="10978"/>
                  <a:pt x="1193" y="12171"/>
                </a:cubicBezTo>
                <a:cubicBezTo>
                  <a:pt x="925" y="12752"/>
                  <a:pt x="665" y="13347"/>
                  <a:pt x="433" y="13941"/>
                </a:cubicBezTo>
                <a:cubicBezTo>
                  <a:pt x="344" y="14177"/>
                  <a:pt x="281" y="14445"/>
                  <a:pt x="113" y="14635"/>
                </a:cubicBezTo>
                <a:lnTo>
                  <a:pt x="113" y="14635"/>
                </a:lnTo>
                <a:cubicBezTo>
                  <a:pt x="364" y="14393"/>
                  <a:pt x="563" y="14119"/>
                  <a:pt x="778" y="13835"/>
                </a:cubicBezTo>
                <a:cubicBezTo>
                  <a:pt x="1778" y="12496"/>
                  <a:pt x="2978" y="11327"/>
                  <a:pt x="4166" y="10157"/>
                </a:cubicBezTo>
                <a:cubicBezTo>
                  <a:pt x="5230" y="9107"/>
                  <a:pt x="6153" y="7828"/>
                  <a:pt x="7286" y="6865"/>
                </a:cubicBezTo>
                <a:cubicBezTo>
                  <a:pt x="8446" y="5878"/>
                  <a:pt x="9861" y="5224"/>
                  <a:pt x="11263" y="4659"/>
                </a:cubicBezTo>
                <a:cubicBezTo>
                  <a:pt x="13735" y="3662"/>
                  <a:pt x="16415" y="2826"/>
                  <a:pt x="19101" y="2826"/>
                </a:cubicBezTo>
                <a:cubicBezTo>
                  <a:pt x="19871" y="2826"/>
                  <a:pt x="20640" y="2895"/>
                  <a:pt x="21405" y="3048"/>
                </a:cubicBezTo>
                <a:cubicBezTo>
                  <a:pt x="22243" y="3217"/>
                  <a:pt x="23083" y="3434"/>
                  <a:pt x="23907" y="3636"/>
                </a:cubicBezTo>
                <a:cubicBezTo>
                  <a:pt x="24113" y="3687"/>
                  <a:pt x="24311" y="3765"/>
                  <a:pt x="24507" y="3847"/>
                </a:cubicBezTo>
                <a:lnTo>
                  <a:pt x="24507" y="3847"/>
                </a:lnTo>
                <a:cubicBezTo>
                  <a:pt x="24489" y="3824"/>
                  <a:pt x="24471" y="3802"/>
                  <a:pt x="24452" y="3779"/>
                </a:cubicBezTo>
                <a:cubicBezTo>
                  <a:pt x="24104" y="3354"/>
                  <a:pt x="23645" y="3024"/>
                  <a:pt x="23242" y="2652"/>
                </a:cubicBezTo>
                <a:cubicBezTo>
                  <a:pt x="22519" y="1974"/>
                  <a:pt x="21764" y="1297"/>
                  <a:pt x="20878" y="835"/>
                </a:cubicBezTo>
                <a:cubicBezTo>
                  <a:pt x="20057" y="407"/>
                  <a:pt x="19110" y="244"/>
                  <a:pt x="18207" y="98"/>
                </a:cubicBezTo>
                <a:cubicBezTo>
                  <a:pt x="17791" y="30"/>
                  <a:pt x="17368" y="0"/>
                  <a:pt x="16943" y="0"/>
                </a:cubicBezTo>
                <a:close/>
                <a:moveTo>
                  <a:pt x="113" y="14635"/>
                </a:moveTo>
                <a:cubicBezTo>
                  <a:pt x="77" y="14670"/>
                  <a:pt x="39" y="14705"/>
                  <a:pt x="0" y="14739"/>
                </a:cubicBezTo>
                <a:cubicBezTo>
                  <a:pt x="43" y="14708"/>
                  <a:pt x="80" y="14673"/>
                  <a:pt x="113" y="146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/>
          <p:nvPr/>
        </p:nvSpPr>
        <p:spPr>
          <a:xfrm rot="-10446172" flipH="1">
            <a:off x="7745432" y="4070916"/>
            <a:ext cx="760606" cy="540933"/>
          </a:xfrm>
          <a:custGeom>
            <a:avLst/>
            <a:gdLst/>
            <a:ahLst/>
            <a:cxnLst/>
            <a:rect l="l" t="t" r="r" b="b"/>
            <a:pathLst>
              <a:path w="23645" h="16816" extrusionOk="0">
                <a:moveTo>
                  <a:pt x="22952" y="2938"/>
                </a:moveTo>
                <a:cubicBezTo>
                  <a:pt x="23089" y="3076"/>
                  <a:pt x="23212" y="3217"/>
                  <a:pt x="23398" y="3301"/>
                </a:cubicBezTo>
                <a:cubicBezTo>
                  <a:pt x="23463" y="3190"/>
                  <a:pt x="23509" y="3126"/>
                  <a:pt x="23543" y="3092"/>
                </a:cubicBezTo>
                <a:lnTo>
                  <a:pt x="23543" y="3092"/>
                </a:lnTo>
                <a:cubicBezTo>
                  <a:pt x="23577" y="3099"/>
                  <a:pt x="23610" y="3105"/>
                  <a:pt x="23644" y="3111"/>
                </a:cubicBezTo>
                <a:cubicBezTo>
                  <a:pt x="23632" y="3085"/>
                  <a:pt x="23620" y="3059"/>
                  <a:pt x="23597" y="3059"/>
                </a:cubicBezTo>
                <a:cubicBezTo>
                  <a:pt x="23583" y="3059"/>
                  <a:pt x="23566" y="3068"/>
                  <a:pt x="23543" y="3092"/>
                </a:cubicBezTo>
                <a:lnTo>
                  <a:pt x="23543" y="3092"/>
                </a:lnTo>
                <a:cubicBezTo>
                  <a:pt x="23345" y="3052"/>
                  <a:pt x="23150" y="2994"/>
                  <a:pt x="22952" y="2938"/>
                </a:cubicBezTo>
                <a:close/>
                <a:moveTo>
                  <a:pt x="15981" y="0"/>
                </a:moveTo>
                <a:cubicBezTo>
                  <a:pt x="14312" y="0"/>
                  <a:pt x="12617" y="571"/>
                  <a:pt x="11106" y="1208"/>
                </a:cubicBezTo>
                <a:cubicBezTo>
                  <a:pt x="10578" y="1430"/>
                  <a:pt x="9973" y="1599"/>
                  <a:pt x="9481" y="1905"/>
                </a:cubicBezTo>
                <a:cubicBezTo>
                  <a:pt x="8831" y="2313"/>
                  <a:pt x="8216" y="2991"/>
                  <a:pt x="7651" y="3509"/>
                </a:cubicBezTo>
                <a:cubicBezTo>
                  <a:pt x="6747" y="4340"/>
                  <a:pt x="5754" y="5354"/>
                  <a:pt x="5079" y="6387"/>
                </a:cubicBezTo>
                <a:cubicBezTo>
                  <a:pt x="4182" y="7762"/>
                  <a:pt x="3359" y="9204"/>
                  <a:pt x="2495" y="10599"/>
                </a:cubicBezTo>
                <a:cubicBezTo>
                  <a:pt x="1804" y="11712"/>
                  <a:pt x="1252" y="12861"/>
                  <a:pt x="858" y="14114"/>
                </a:cubicBezTo>
                <a:cubicBezTo>
                  <a:pt x="668" y="14725"/>
                  <a:pt x="485" y="15347"/>
                  <a:pt x="329" y="15968"/>
                </a:cubicBezTo>
                <a:cubicBezTo>
                  <a:pt x="268" y="16212"/>
                  <a:pt x="239" y="16487"/>
                  <a:pt x="98" y="16699"/>
                </a:cubicBezTo>
                <a:lnTo>
                  <a:pt x="98" y="16699"/>
                </a:lnTo>
                <a:cubicBezTo>
                  <a:pt x="316" y="16425"/>
                  <a:pt x="480" y="16130"/>
                  <a:pt x="654" y="15819"/>
                </a:cubicBezTo>
                <a:cubicBezTo>
                  <a:pt x="1482" y="14367"/>
                  <a:pt x="2525" y="13054"/>
                  <a:pt x="3558" y="11745"/>
                </a:cubicBezTo>
                <a:cubicBezTo>
                  <a:pt x="4481" y="10569"/>
                  <a:pt x="5236" y="9184"/>
                  <a:pt x="6240" y="8091"/>
                </a:cubicBezTo>
                <a:cubicBezTo>
                  <a:pt x="7269" y="6965"/>
                  <a:pt x="8588" y="6137"/>
                  <a:pt x="9910" y="5400"/>
                </a:cubicBezTo>
                <a:cubicBezTo>
                  <a:pt x="12676" y="3856"/>
                  <a:pt x="15763" y="2505"/>
                  <a:pt x="18976" y="2505"/>
                </a:cubicBezTo>
                <a:cubicBezTo>
                  <a:pt x="19240" y="2505"/>
                  <a:pt x="19505" y="2514"/>
                  <a:pt x="19770" y="2533"/>
                </a:cubicBezTo>
                <a:cubicBezTo>
                  <a:pt x="20624" y="2592"/>
                  <a:pt x="21481" y="2706"/>
                  <a:pt x="22326" y="2802"/>
                </a:cubicBezTo>
                <a:cubicBezTo>
                  <a:pt x="22538" y="2827"/>
                  <a:pt x="22746" y="2881"/>
                  <a:pt x="22952" y="2938"/>
                </a:cubicBezTo>
                <a:lnTo>
                  <a:pt x="22952" y="2938"/>
                </a:lnTo>
                <a:cubicBezTo>
                  <a:pt x="22931" y="2917"/>
                  <a:pt x="22909" y="2896"/>
                  <a:pt x="22887" y="2875"/>
                </a:cubicBezTo>
                <a:cubicBezTo>
                  <a:pt x="22485" y="2496"/>
                  <a:pt x="21990" y="2231"/>
                  <a:pt x="21544" y="1908"/>
                </a:cubicBezTo>
                <a:cubicBezTo>
                  <a:pt x="20737" y="1330"/>
                  <a:pt x="19907" y="749"/>
                  <a:pt x="18966" y="403"/>
                </a:cubicBezTo>
                <a:cubicBezTo>
                  <a:pt x="18100" y="81"/>
                  <a:pt x="17143" y="38"/>
                  <a:pt x="16226" y="4"/>
                </a:cubicBezTo>
                <a:cubicBezTo>
                  <a:pt x="16145" y="2"/>
                  <a:pt x="16063" y="0"/>
                  <a:pt x="15981" y="0"/>
                </a:cubicBezTo>
                <a:close/>
                <a:moveTo>
                  <a:pt x="98" y="16699"/>
                </a:moveTo>
                <a:lnTo>
                  <a:pt x="98" y="16699"/>
                </a:lnTo>
                <a:cubicBezTo>
                  <a:pt x="66" y="16738"/>
                  <a:pt x="34" y="16777"/>
                  <a:pt x="0" y="16815"/>
                </a:cubicBezTo>
                <a:cubicBezTo>
                  <a:pt x="38" y="16779"/>
                  <a:pt x="70" y="16740"/>
                  <a:pt x="98" y="16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"/>
          <p:cNvSpPr/>
          <p:nvPr/>
        </p:nvSpPr>
        <p:spPr>
          <a:xfrm rot="-10446172" flipH="1">
            <a:off x="7912969" y="3812813"/>
            <a:ext cx="652233" cy="644963"/>
          </a:xfrm>
          <a:custGeom>
            <a:avLst/>
            <a:gdLst/>
            <a:ahLst/>
            <a:cxnLst/>
            <a:rect l="l" t="t" r="r" b="b"/>
            <a:pathLst>
              <a:path w="20276" h="20050" extrusionOk="0">
                <a:moveTo>
                  <a:pt x="20226" y="1686"/>
                </a:moveTo>
                <a:cubicBezTo>
                  <a:pt x="20211" y="1686"/>
                  <a:pt x="20195" y="1698"/>
                  <a:pt x="20174" y="1730"/>
                </a:cubicBezTo>
                <a:lnTo>
                  <a:pt x="20174" y="1730"/>
                </a:lnTo>
                <a:cubicBezTo>
                  <a:pt x="20208" y="1730"/>
                  <a:pt x="20242" y="1729"/>
                  <a:pt x="20276" y="1727"/>
                </a:cubicBezTo>
                <a:cubicBezTo>
                  <a:pt x="20260" y="1707"/>
                  <a:pt x="20245" y="1686"/>
                  <a:pt x="20226" y="1686"/>
                </a:cubicBezTo>
                <a:close/>
                <a:moveTo>
                  <a:pt x="19562" y="1703"/>
                </a:moveTo>
                <a:cubicBezTo>
                  <a:pt x="19725" y="1810"/>
                  <a:pt x="19875" y="1923"/>
                  <a:pt x="20077" y="1967"/>
                </a:cubicBezTo>
                <a:cubicBezTo>
                  <a:pt x="20117" y="1844"/>
                  <a:pt x="20149" y="1771"/>
                  <a:pt x="20174" y="1730"/>
                </a:cubicBezTo>
                <a:lnTo>
                  <a:pt x="20174" y="1730"/>
                </a:lnTo>
                <a:cubicBezTo>
                  <a:pt x="20163" y="1730"/>
                  <a:pt x="20151" y="1730"/>
                  <a:pt x="20139" y="1730"/>
                </a:cubicBezTo>
                <a:cubicBezTo>
                  <a:pt x="19948" y="1730"/>
                  <a:pt x="19755" y="1715"/>
                  <a:pt x="19562" y="1703"/>
                </a:cubicBezTo>
                <a:close/>
                <a:moveTo>
                  <a:pt x="14397" y="1"/>
                </a:moveTo>
                <a:cubicBezTo>
                  <a:pt x="13718" y="1"/>
                  <a:pt x="13034" y="117"/>
                  <a:pt x="12373" y="236"/>
                </a:cubicBezTo>
                <a:cubicBezTo>
                  <a:pt x="10655" y="541"/>
                  <a:pt x="9027" y="1491"/>
                  <a:pt x="7615" y="2475"/>
                </a:cubicBezTo>
                <a:cubicBezTo>
                  <a:pt x="7146" y="2804"/>
                  <a:pt x="6588" y="3096"/>
                  <a:pt x="6174" y="3494"/>
                </a:cubicBezTo>
                <a:cubicBezTo>
                  <a:pt x="5622" y="4029"/>
                  <a:pt x="5160" y="4820"/>
                  <a:pt x="4714" y="5445"/>
                </a:cubicBezTo>
                <a:cubicBezTo>
                  <a:pt x="4004" y="6444"/>
                  <a:pt x="3243" y="7644"/>
                  <a:pt x="2798" y="8797"/>
                </a:cubicBezTo>
                <a:cubicBezTo>
                  <a:pt x="2207" y="10325"/>
                  <a:pt x="1701" y="11906"/>
                  <a:pt x="1146" y="13451"/>
                </a:cubicBezTo>
                <a:cubicBezTo>
                  <a:pt x="705" y="14684"/>
                  <a:pt x="403" y="15923"/>
                  <a:pt x="280" y="17231"/>
                </a:cubicBezTo>
                <a:cubicBezTo>
                  <a:pt x="217" y="17869"/>
                  <a:pt x="170" y="18518"/>
                  <a:pt x="147" y="19155"/>
                </a:cubicBezTo>
                <a:cubicBezTo>
                  <a:pt x="139" y="19406"/>
                  <a:pt x="167" y="19677"/>
                  <a:pt x="75" y="19910"/>
                </a:cubicBezTo>
                <a:lnTo>
                  <a:pt x="75" y="19910"/>
                </a:lnTo>
                <a:cubicBezTo>
                  <a:pt x="230" y="19600"/>
                  <a:pt x="329" y="19278"/>
                  <a:pt x="436" y="18942"/>
                </a:cubicBezTo>
                <a:cubicBezTo>
                  <a:pt x="941" y="17348"/>
                  <a:pt x="1689" y="15846"/>
                  <a:pt x="2426" y="14351"/>
                </a:cubicBezTo>
                <a:cubicBezTo>
                  <a:pt x="3084" y="13010"/>
                  <a:pt x="3535" y="11498"/>
                  <a:pt x="4286" y="10219"/>
                </a:cubicBezTo>
                <a:cubicBezTo>
                  <a:pt x="5061" y="8907"/>
                  <a:pt x="6180" y="7820"/>
                  <a:pt x="7319" y="6823"/>
                </a:cubicBezTo>
                <a:cubicBezTo>
                  <a:pt x="9897" y="4568"/>
                  <a:pt x="12894" y="2451"/>
                  <a:pt x="16369" y="1970"/>
                </a:cubicBezTo>
                <a:cubicBezTo>
                  <a:pt x="17213" y="1850"/>
                  <a:pt x="18077" y="1780"/>
                  <a:pt x="18924" y="1700"/>
                </a:cubicBezTo>
                <a:cubicBezTo>
                  <a:pt x="19012" y="1692"/>
                  <a:pt x="19101" y="1689"/>
                  <a:pt x="19190" y="1689"/>
                </a:cubicBezTo>
                <a:cubicBezTo>
                  <a:pt x="19314" y="1689"/>
                  <a:pt x="19438" y="1695"/>
                  <a:pt x="19562" y="1703"/>
                </a:cubicBezTo>
                <a:lnTo>
                  <a:pt x="19562" y="1703"/>
                </a:lnTo>
                <a:cubicBezTo>
                  <a:pt x="19536" y="1686"/>
                  <a:pt x="19511" y="1670"/>
                  <a:pt x="19485" y="1654"/>
                </a:cubicBezTo>
                <a:cubicBezTo>
                  <a:pt x="19014" y="1369"/>
                  <a:pt x="18476" y="1209"/>
                  <a:pt x="17970" y="990"/>
                </a:cubicBezTo>
                <a:cubicBezTo>
                  <a:pt x="17063" y="591"/>
                  <a:pt x="16130" y="196"/>
                  <a:pt x="15140" y="53"/>
                </a:cubicBezTo>
                <a:cubicBezTo>
                  <a:pt x="14894" y="16"/>
                  <a:pt x="14646" y="1"/>
                  <a:pt x="14397" y="1"/>
                </a:cubicBezTo>
                <a:close/>
                <a:moveTo>
                  <a:pt x="75" y="19910"/>
                </a:moveTo>
                <a:cubicBezTo>
                  <a:pt x="51" y="19957"/>
                  <a:pt x="27" y="20003"/>
                  <a:pt x="1" y="20049"/>
                </a:cubicBezTo>
                <a:cubicBezTo>
                  <a:pt x="31" y="20005"/>
                  <a:pt x="56" y="19958"/>
                  <a:pt x="75" y="199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/>
          <p:nvPr/>
        </p:nvSpPr>
        <p:spPr>
          <a:xfrm rot="-10446172" flipH="1">
            <a:off x="8181085" y="3536105"/>
            <a:ext cx="480843" cy="759705"/>
          </a:xfrm>
          <a:custGeom>
            <a:avLst/>
            <a:gdLst/>
            <a:ahLst/>
            <a:cxnLst/>
            <a:rect l="l" t="t" r="r" b="b"/>
            <a:pathLst>
              <a:path w="14948" h="23617" extrusionOk="0">
                <a:moveTo>
                  <a:pt x="14896" y="153"/>
                </a:moveTo>
                <a:cubicBezTo>
                  <a:pt x="14879" y="153"/>
                  <a:pt x="14863" y="168"/>
                  <a:pt x="14851" y="211"/>
                </a:cubicBezTo>
                <a:lnTo>
                  <a:pt x="14851" y="211"/>
                </a:lnTo>
                <a:cubicBezTo>
                  <a:pt x="14883" y="200"/>
                  <a:pt x="14915" y="190"/>
                  <a:pt x="14947" y="178"/>
                </a:cubicBezTo>
                <a:cubicBezTo>
                  <a:pt x="14930" y="166"/>
                  <a:pt x="14912" y="153"/>
                  <a:pt x="14896" y="153"/>
                </a:cubicBezTo>
                <a:close/>
                <a:moveTo>
                  <a:pt x="10608" y="1"/>
                </a:moveTo>
                <a:cubicBezTo>
                  <a:pt x="10253" y="1"/>
                  <a:pt x="9898" y="22"/>
                  <a:pt x="9546" y="75"/>
                </a:cubicBezTo>
                <a:cubicBezTo>
                  <a:pt x="8632" y="215"/>
                  <a:pt x="7772" y="640"/>
                  <a:pt x="6954" y="1055"/>
                </a:cubicBezTo>
                <a:cubicBezTo>
                  <a:pt x="5396" y="1850"/>
                  <a:pt x="4117" y="3231"/>
                  <a:pt x="3055" y="4587"/>
                </a:cubicBezTo>
                <a:cubicBezTo>
                  <a:pt x="2702" y="5039"/>
                  <a:pt x="2253" y="5477"/>
                  <a:pt x="1974" y="5982"/>
                </a:cubicBezTo>
                <a:cubicBezTo>
                  <a:pt x="1599" y="6653"/>
                  <a:pt x="1390" y="7543"/>
                  <a:pt x="1147" y="8271"/>
                </a:cubicBezTo>
                <a:cubicBezTo>
                  <a:pt x="758" y="9437"/>
                  <a:pt x="380" y="10806"/>
                  <a:pt x="287" y="12035"/>
                </a:cubicBezTo>
                <a:cubicBezTo>
                  <a:pt x="167" y="13673"/>
                  <a:pt x="147" y="15331"/>
                  <a:pt x="65" y="16972"/>
                </a:cubicBezTo>
                <a:cubicBezTo>
                  <a:pt x="1" y="18281"/>
                  <a:pt x="77" y="19553"/>
                  <a:pt x="336" y="20839"/>
                </a:cubicBezTo>
                <a:cubicBezTo>
                  <a:pt x="463" y="21467"/>
                  <a:pt x="606" y="22102"/>
                  <a:pt x="772" y="22720"/>
                </a:cubicBezTo>
                <a:cubicBezTo>
                  <a:pt x="836" y="22961"/>
                  <a:pt x="944" y="23216"/>
                  <a:pt x="921" y="23470"/>
                </a:cubicBezTo>
                <a:lnTo>
                  <a:pt x="921" y="23470"/>
                </a:lnTo>
                <a:cubicBezTo>
                  <a:pt x="982" y="23125"/>
                  <a:pt x="982" y="22786"/>
                  <a:pt x="985" y="22430"/>
                </a:cubicBezTo>
                <a:cubicBezTo>
                  <a:pt x="1005" y="20759"/>
                  <a:pt x="1284" y="19104"/>
                  <a:pt x="1549" y="17460"/>
                </a:cubicBezTo>
                <a:cubicBezTo>
                  <a:pt x="1792" y="15985"/>
                  <a:pt x="1782" y="14407"/>
                  <a:pt x="2127" y="12962"/>
                </a:cubicBezTo>
                <a:cubicBezTo>
                  <a:pt x="2483" y="11480"/>
                  <a:pt x="3240" y="10119"/>
                  <a:pt x="4038" y="8832"/>
                </a:cubicBezTo>
                <a:cubicBezTo>
                  <a:pt x="5848" y="5922"/>
                  <a:pt x="8098" y="3026"/>
                  <a:pt x="11280" y="1551"/>
                </a:cubicBezTo>
                <a:cubicBezTo>
                  <a:pt x="12054" y="1192"/>
                  <a:pt x="12862" y="873"/>
                  <a:pt x="13645" y="551"/>
                </a:cubicBezTo>
                <a:cubicBezTo>
                  <a:pt x="13842" y="469"/>
                  <a:pt x="14049" y="415"/>
                  <a:pt x="14257" y="365"/>
                </a:cubicBezTo>
                <a:lnTo>
                  <a:pt x="14257" y="365"/>
                </a:lnTo>
                <a:cubicBezTo>
                  <a:pt x="14422" y="413"/>
                  <a:pt x="14580" y="470"/>
                  <a:pt x="14757" y="470"/>
                </a:cubicBezTo>
                <a:cubicBezTo>
                  <a:pt x="14779" y="470"/>
                  <a:pt x="14802" y="469"/>
                  <a:pt x="14825" y="467"/>
                </a:cubicBezTo>
                <a:cubicBezTo>
                  <a:pt x="14828" y="336"/>
                  <a:pt x="14838" y="257"/>
                  <a:pt x="14851" y="211"/>
                </a:cubicBezTo>
                <a:lnTo>
                  <a:pt x="14851" y="211"/>
                </a:lnTo>
                <a:cubicBezTo>
                  <a:pt x="14658" y="272"/>
                  <a:pt x="14457" y="317"/>
                  <a:pt x="14257" y="365"/>
                </a:cubicBezTo>
                <a:lnTo>
                  <a:pt x="14257" y="365"/>
                </a:lnTo>
                <a:cubicBezTo>
                  <a:pt x="14228" y="357"/>
                  <a:pt x="14199" y="349"/>
                  <a:pt x="14170" y="341"/>
                </a:cubicBezTo>
                <a:cubicBezTo>
                  <a:pt x="13635" y="205"/>
                  <a:pt x="13074" y="212"/>
                  <a:pt x="12529" y="145"/>
                </a:cubicBezTo>
                <a:cubicBezTo>
                  <a:pt x="11894" y="70"/>
                  <a:pt x="11250" y="1"/>
                  <a:pt x="10608" y="1"/>
                </a:cubicBezTo>
                <a:close/>
                <a:moveTo>
                  <a:pt x="921" y="23470"/>
                </a:moveTo>
                <a:cubicBezTo>
                  <a:pt x="912" y="23519"/>
                  <a:pt x="903" y="23567"/>
                  <a:pt x="891" y="23616"/>
                </a:cubicBezTo>
                <a:cubicBezTo>
                  <a:pt x="907" y="23568"/>
                  <a:pt x="916" y="23519"/>
                  <a:pt x="921" y="234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"/>
          <p:cNvSpPr/>
          <p:nvPr/>
        </p:nvSpPr>
        <p:spPr>
          <a:xfrm rot="-10446172" flipH="1">
            <a:off x="8383004" y="3393466"/>
            <a:ext cx="480843" cy="759770"/>
          </a:xfrm>
          <a:custGeom>
            <a:avLst/>
            <a:gdLst/>
            <a:ahLst/>
            <a:cxnLst/>
            <a:rect l="l" t="t" r="r" b="b"/>
            <a:pathLst>
              <a:path w="14948" h="23619" extrusionOk="0">
                <a:moveTo>
                  <a:pt x="14895" y="156"/>
                </a:moveTo>
                <a:cubicBezTo>
                  <a:pt x="14878" y="156"/>
                  <a:pt x="14862" y="170"/>
                  <a:pt x="14850" y="214"/>
                </a:cubicBezTo>
                <a:lnTo>
                  <a:pt x="14850" y="214"/>
                </a:lnTo>
                <a:cubicBezTo>
                  <a:pt x="14882" y="203"/>
                  <a:pt x="14915" y="192"/>
                  <a:pt x="14947" y="181"/>
                </a:cubicBezTo>
                <a:cubicBezTo>
                  <a:pt x="14929" y="168"/>
                  <a:pt x="14912" y="156"/>
                  <a:pt x="14895" y="156"/>
                </a:cubicBezTo>
                <a:close/>
                <a:moveTo>
                  <a:pt x="10613" y="1"/>
                </a:moveTo>
                <a:cubicBezTo>
                  <a:pt x="10256" y="1"/>
                  <a:pt x="9899" y="23"/>
                  <a:pt x="9545" y="77"/>
                </a:cubicBezTo>
                <a:cubicBezTo>
                  <a:pt x="8632" y="214"/>
                  <a:pt x="7771" y="639"/>
                  <a:pt x="6954" y="1054"/>
                </a:cubicBezTo>
                <a:cubicBezTo>
                  <a:pt x="5395" y="1848"/>
                  <a:pt x="4116" y="3234"/>
                  <a:pt x="3054" y="4586"/>
                </a:cubicBezTo>
                <a:cubicBezTo>
                  <a:pt x="2701" y="5037"/>
                  <a:pt x="2253" y="5479"/>
                  <a:pt x="1974" y="5985"/>
                </a:cubicBezTo>
                <a:cubicBezTo>
                  <a:pt x="1598" y="6652"/>
                  <a:pt x="1389" y="7546"/>
                  <a:pt x="1146" y="8274"/>
                </a:cubicBezTo>
                <a:cubicBezTo>
                  <a:pt x="758" y="9436"/>
                  <a:pt x="376" y="10805"/>
                  <a:pt x="286" y="12037"/>
                </a:cubicBezTo>
                <a:cubicBezTo>
                  <a:pt x="166" y="13672"/>
                  <a:pt x="146" y="15333"/>
                  <a:pt x="64" y="16971"/>
                </a:cubicBezTo>
                <a:cubicBezTo>
                  <a:pt x="1" y="18280"/>
                  <a:pt x="73" y="19552"/>
                  <a:pt x="336" y="20841"/>
                </a:cubicBezTo>
                <a:cubicBezTo>
                  <a:pt x="462" y="21466"/>
                  <a:pt x="605" y="22100"/>
                  <a:pt x="771" y="22718"/>
                </a:cubicBezTo>
                <a:cubicBezTo>
                  <a:pt x="835" y="22963"/>
                  <a:pt x="943" y="23216"/>
                  <a:pt x="920" y="23470"/>
                </a:cubicBezTo>
                <a:lnTo>
                  <a:pt x="920" y="23470"/>
                </a:lnTo>
                <a:cubicBezTo>
                  <a:pt x="981" y="23124"/>
                  <a:pt x="981" y="22787"/>
                  <a:pt x="984" y="22430"/>
                </a:cubicBezTo>
                <a:cubicBezTo>
                  <a:pt x="1004" y="20758"/>
                  <a:pt x="1283" y="19107"/>
                  <a:pt x="1548" y="17459"/>
                </a:cubicBezTo>
                <a:cubicBezTo>
                  <a:pt x="1791" y="15984"/>
                  <a:pt x="1781" y="14406"/>
                  <a:pt x="2126" y="12964"/>
                </a:cubicBezTo>
                <a:cubicBezTo>
                  <a:pt x="2482" y="11483"/>
                  <a:pt x="3236" y="10117"/>
                  <a:pt x="4037" y="8835"/>
                </a:cubicBezTo>
                <a:cubicBezTo>
                  <a:pt x="5847" y="5925"/>
                  <a:pt x="8093" y="3024"/>
                  <a:pt x="11280" y="1549"/>
                </a:cubicBezTo>
                <a:cubicBezTo>
                  <a:pt x="12053" y="1190"/>
                  <a:pt x="12857" y="871"/>
                  <a:pt x="13644" y="549"/>
                </a:cubicBezTo>
                <a:cubicBezTo>
                  <a:pt x="13840" y="468"/>
                  <a:pt x="14046" y="415"/>
                  <a:pt x="14253" y="366"/>
                </a:cubicBezTo>
                <a:lnTo>
                  <a:pt x="14253" y="366"/>
                </a:lnTo>
                <a:cubicBezTo>
                  <a:pt x="14419" y="414"/>
                  <a:pt x="14577" y="469"/>
                  <a:pt x="14754" y="469"/>
                </a:cubicBezTo>
                <a:cubicBezTo>
                  <a:pt x="14777" y="469"/>
                  <a:pt x="14800" y="468"/>
                  <a:pt x="14824" y="466"/>
                </a:cubicBezTo>
                <a:cubicBezTo>
                  <a:pt x="14827" y="338"/>
                  <a:pt x="14837" y="259"/>
                  <a:pt x="14850" y="214"/>
                </a:cubicBezTo>
                <a:lnTo>
                  <a:pt x="14850" y="214"/>
                </a:lnTo>
                <a:cubicBezTo>
                  <a:pt x="14656" y="275"/>
                  <a:pt x="14454" y="319"/>
                  <a:pt x="14253" y="366"/>
                </a:cubicBezTo>
                <a:lnTo>
                  <a:pt x="14253" y="366"/>
                </a:lnTo>
                <a:cubicBezTo>
                  <a:pt x="14225" y="358"/>
                  <a:pt x="14198" y="351"/>
                  <a:pt x="14170" y="344"/>
                </a:cubicBezTo>
                <a:cubicBezTo>
                  <a:pt x="13635" y="207"/>
                  <a:pt x="13074" y="210"/>
                  <a:pt x="12528" y="147"/>
                </a:cubicBezTo>
                <a:cubicBezTo>
                  <a:pt x="11895" y="71"/>
                  <a:pt x="11253" y="1"/>
                  <a:pt x="10613" y="1"/>
                </a:cubicBezTo>
                <a:close/>
                <a:moveTo>
                  <a:pt x="920" y="23470"/>
                </a:moveTo>
                <a:cubicBezTo>
                  <a:pt x="911" y="23519"/>
                  <a:pt x="902" y="23569"/>
                  <a:pt x="890" y="23618"/>
                </a:cubicBezTo>
                <a:cubicBezTo>
                  <a:pt x="906" y="23569"/>
                  <a:pt x="916" y="23519"/>
                  <a:pt x="920" y="234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 rot="6939958">
            <a:off x="2988846" y="790451"/>
            <a:ext cx="381797" cy="603254"/>
          </a:xfrm>
          <a:custGeom>
            <a:avLst/>
            <a:gdLst/>
            <a:ahLst/>
            <a:cxnLst/>
            <a:rect l="l" t="t" r="r" b="b"/>
            <a:pathLst>
              <a:path w="11117" h="17567" extrusionOk="0">
                <a:moveTo>
                  <a:pt x="7050" y="5225"/>
                </a:moveTo>
                <a:cubicBezTo>
                  <a:pt x="7273" y="5225"/>
                  <a:pt x="7512" y="5261"/>
                  <a:pt x="7755" y="5331"/>
                </a:cubicBezTo>
                <a:cubicBezTo>
                  <a:pt x="8236" y="5467"/>
                  <a:pt x="8801" y="5809"/>
                  <a:pt x="9197" y="6208"/>
                </a:cubicBezTo>
                <a:cubicBezTo>
                  <a:pt x="9539" y="6550"/>
                  <a:pt x="9755" y="6946"/>
                  <a:pt x="9871" y="7441"/>
                </a:cubicBezTo>
                <a:cubicBezTo>
                  <a:pt x="9372" y="7984"/>
                  <a:pt x="8700" y="8380"/>
                  <a:pt x="7994" y="8380"/>
                </a:cubicBezTo>
                <a:cubicBezTo>
                  <a:pt x="7859" y="8380"/>
                  <a:pt x="7722" y="8365"/>
                  <a:pt x="7586" y="8334"/>
                </a:cubicBezTo>
                <a:cubicBezTo>
                  <a:pt x="7054" y="8215"/>
                  <a:pt x="6279" y="7746"/>
                  <a:pt x="5901" y="7119"/>
                </a:cubicBezTo>
                <a:cubicBezTo>
                  <a:pt x="5698" y="6780"/>
                  <a:pt x="5635" y="6450"/>
                  <a:pt x="5721" y="6138"/>
                </a:cubicBezTo>
                <a:cubicBezTo>
                  <a:pt x="5811" y="5809"/>
                  <a:pt x="5991" y="5564"/>
                  <a:pt x="6263" y="5411"/>
                </a:cubicBezTo>
                <a:cubicBezTo>
                  <a:pt x="6479" y="5288"/>
                  <a:pt x="6748" y="5225"/>
                  <a:pt x="7050" y="5225"/>
                </a:cubicBezTo>
                <a:close/>
                <a:moveTo>
                  <a:pt x="3472" y="10707"/>
                </a:moveTo>
                <a:cubicBezTo>
                  <a:pt x="4160" y="10707"/>
                  <a:pt x="5047" y="11198"/>
                  <a:pt x="5516" y="11676"/>
                </a:cubicBezTo>
                <a:cubicBezTo>
                  <a:pt x="6077" y="12251"/>
                  <a:pt x="6370" y="12912"/>
                  <a:pt x="6509" y="13540"/>
                </a:cubicBezTo>
                <a:cubicBezTo>
                  <a:pt x="6348" y="13565"/>
                  <a:pt x="6185" y="13578"/>
                  <a:pt x="6022" y="13578"/>
                </a:cubicBezTo>
                <a:cubicBezTo>
                  <a:pt x="5902" y="13578"/>
                  <a:pt x="5781" y="13571"/>
                  <a:pt x="5662" y="13557"/>
                </a:cubicBezTo>
                <a:cubicBezTo>
                  <a:pt x="4997" y="13480"/>
                  <a:pt x="4476" y="13198"/>
                  <a:pt x="4014" y="12902"/>
                </a:cubicBezTo>
                <a:cubicBezTo>
                  <a:pt x="3576" y="12623"/>
                  <a:pt x="3090" y="12281"/>
                  <a:pt x="2881" y="11759"/>
                </a:cubicBezTo>
                <a:cubicBezTo>
                  <a:pt x="2762" y="11454"/>
                  <a:pt x="2675" y="11138"/>
                  <a:pt x="2871" y="10919"/>
                </a:cubicBezTo>
                <a:cubicBezTo>
                  <a:pt x="2987" y="10793"/>
                  <a:pt x="3263" y="10710"/>
                  <a:pt x="3452" y="10710"/>
                </a:cubicBezTo>
                <a:cubicBezTo>
                  <a:pt x="3459" y="10707"/>
                  <a:pt x="3466" y="10707"/>
                  <a:pt x="3472" y="10707"/>
                </a:cubicBezTo>
                <a:close/>
                <a:moveTo>
                  <a:pt x="7548" y="1"/>
                </a:moveTo>
                <a:cubicBezTo>
                  <a:pt x="7297" y="1"/>
                  <a:pt x="7074" y="68"/>
                  <a:pt x="6814" y="145"/>
                </a:cubicBezTo>
                <a:lnTo>
                  <a:pt x="6685" y="185"/>
                </a:lnTo>
                <a:lnTo>
                  <a:pt x="6732" y="351"/>
                </a:lnTo>
                <a:lnTo>
                  <a:pt x="6865" y="314"/>
                </a:lnTo>
                <a:cubicBezTo>
                  <a:pt x="7115" y="239"/>
                  <a:pt x="7320" y="178"/>
                  <a:pt x="7546" y="178"/>
                </a:cubicBezTo>
                <a:cubicBezTo>
                  <a:pt x="7671" y="178"/>
                  <a:pt x="7802" y="197"/>
                  <a:pt x="7951" y="242"/>
                </a:cubicBezTo>
                <a:cubicBezTo>
                  <a:pt x="9210" y="620"/>
                  <a:pt x="10107" y="2016"/>
                  <a:pt x="10493" y="3095"/>
                </a:cubicBezTo>
                <a:cubicBezTo>
                  <a:pt x="10855" y="4105"/>
                  <a:pt x="10937" y="5667"/>
                  <a:pt x="10399" y="6696"/>
                </a:cubicBezTo>
                <a:cubicBezTo>
                  <a:pt x="10293" y="6899"/>
                  <a:pt x="10160" y="7095"/>
                  <a:pt x="10010" y="7278"/>
                </a:cubicBezTo>
                <a:cubicBezTo>
                  <a:pt x="9881" y="6806"/>
                  <a:pt x="9659" y="6421"/>
                  <a:pt x="9323" y="6085"/>
                </a:cubicBezTo>
                <a:cubicBezTo>
                  <a:pt x="8907" y="5667"/>
                  <a:pt x="8309" y="5305"/>
                  <a:pt x="7805" y="5161"/>
                </a:cubicBezTo>
                <a:cubicBezTo>
                  <a:pt x="7545" y="5087"/>
                  <a:pt x="7291" y="5051"/>
                  <a:pt x="7051" y="5051"/>
                </a:cubicBezTo>
                <a:cubicBezTo>
                  <a:pt x="6721" y="5051"/>
                  <a:pt x="6420" y="5121"/>
                  <a:pt x="6177" y="5258"/>
                </a:cubicBezTo>
                <a:cubicBezTo>
                  <a:pt x="5864" y="5434"/>
                  <a:pt x="5652" y="5716"/>
                  <a:pt x="5552" y="6092"/>
                </a:cubicBezTo>
                <a:cubicBezTo>
                  <a:pt x="5456" y="6447"/>
                  <a:pt x="5525" y="6832"/>
                  <a:pt x="5752" y="7208"/>
                </a:cubicBezTo>
                <a:cubicBezTo>
                  <a:pt x="6160" y="7886"/>
                  <a:pt x="6964" y="8374"/>
                  <a:pt x="7549" y="8507"/>
                </a:cubicBezTo>
                <a:cubicBezTo>
                  <a:pt x="7695" y="8539"/>
                  <a:pt x="7842" y="8555"/>
                  <a:pt x="7987" y="8555"/>
                </a:cubicBezTo>
                <a:cubicBezTo>
                  <a:pt x="8704" y="8555"/>
                  <a:pt x="9392" y="8180"/>
                  <a:pt x="9914" y="7650"/>
                </a:cubicBezTo>
                <a:lnTo>
                  <a:pt x="9914" y="7650"/>
                </a:lnTo>
                <a:cubicBezTo>
                  <a:pt x="10180" y="9115"/>
                  <a:pt x="9887" y="10699"/>
                  <a:pt x="9143" y="11799"/>
                </a:cubicBezTo>
                <a:cubicBezTo>
                  <a:pt x="8526" y="12713"/>
                  <a:pt x="7635" y="13318"/>
                  <a:pt x="6681" y="13510"/>
                </a:cubicBezTo>
                <a:cubicBezTo>
                  <a:pt x="6515" y="12752"/>
                  <a:pt x="6167" y="12091"/>
                  <a:pt x="5642" y="11553"/>
                </a:cubicBezTo>
                <a:cubicBezTo>
                  <a:pt x="5154" y="11055"/>
                  <a:pt x="4234" y="10534"/>
                  <a:pt x="3472" y="10534"/>
                </a:cubicBezTo>
                <a:lnTo>
                  <a:pt x="3449" y="10534"/>
                </a:lnTo>
                <a:cubicBezTo>
                  <a:pt x="3220" y="10537"/>
                  <a:pt x="2898" y="10630"/>
                  <a:pt x="2742" y="10802"/>
                </a:cubicBezTo>
                <a:cubicBezTo>
                  <a:pt x="2446" y="11131"/>
                  <a:pt x="2629" y="11600"/>
                  <a:pt x="2719" y="11826"/>
                </a:cubicBezTo>
                <a:cubicBezTo>
                  <a:pt x="2944" y="12394"/>
                  <a:pt x="3456" y="12756"/>
                  <a:pt x="3918" y="13051"/>
                </a:cubicBezTo>
                <a:cubicBezTo>
                  <a:pt x="4399" y="13358"/>
                  <a:pt x="4941" y="13653"/>
                  <a:pt x="5642" y="13732"/>
                </a:cubicBezTo>
                <a:cubicBezTo>
                  <a:pt x="5768" y="13746"/>
                  <a:pt x="5895" y="13753"/>
                  <a:pt x="6021" y="13753"/>
                </a:cubicBezTo>
                <a:cubicBezTo>
                  <a:pt x="6197" y="13753"/>
                  <a:pt x="6372" y="13740"/>
                  <a:pt x="6546" y="13712"/>
                </a:cubicBezTo>
                <a:cubicBezTo>
                  <a:pt x="6622" y="14148"/>
                  <a:pt x="6632" y="14563"/>
                  <a:pt x="6609" y="14919"/>
                </a:cubicBezTo>
                <a:cubicBezTo>
                  <a:pt x="6575" y="15494"/>
                  <a:pt x="6506" y="16098"/>
                  <a:pt x="6117" y="16600"/>
                </a:cubicBezTo>
                <a:cubicBezTo>
                  <a:pt x="5768" y="17048"/>
                  <a:pt x="5336" y="17294"/>
                  <a:pt x="4752" y="17371"/>
                </a:cubicBezTo>
                <a:cubicBezTo>
                  <a:pt x="4640" y="17385"/>
                  <a:pt x="4529" y="17392"/>
                  <a:pt x="4418" y="17392"/>
                </a:cubicBezTo>
                <a:cubicBezTo>
                  <a:pt x="3115" y="17392"/>
                  <a:pt x="1936" y="16415"/>
                  <a:pt x="1054" y="15686"/>
                </a:cubicBezTo>
                <a:cubicBezTo>
                  <a:pt x="755" y="15437"/>
                  <a:pt x="459" y="15161"/>
                  <a:pt x="123" y="14822"/>
                </a:cubicBezTo>
                <a:lnTo>
                  <a:pt x="1" y="14945"/>
                </a:lnTo>
                <a:cubicBezTo>
                  <a:pt x="336" y="15291"/>
                  <a:pt x="638" y="15566"/>
                  <a:pt x="945" y="15822"/>
                </a:cubicBezTo>
                <a:cubicBezTo>
                  <a:pt x="1845" y="16567"/>
                  <a:pt x="3050" y="17567"/>
                  <a:pt x="4416" y="17567"/>
                </a:cubicBezTo>
                <a:cubicBezTo>
                  <a:pt x="4533" y="17567"/>
                  <a:pt x="4655" y="17560"/>
                  <a:pt x="4775" y="17544"/>
                </a:cubicBezTo>
                <a:cubicBezTo>
                  <a:pt x="5399" y="17464"/>
                  <a:pt x="5881" y="17188"/>
                  <a:pt x="6256" y="16706"/>
                </a:cubicBezTo>
                <a:cubicBezTo>
                  <a:pt x="6675" y="16164"/>
                  <a:pt x="6748" y="15530"/>
                  <a:pt x="6785" y="14928"/>
                </a:cubicBezTo>
                <a:cubicBezTo>
                  <a:pt x="6811" y="14494"/>
                  <a:pt x="6788" y="14075"/>
                  <a:pt x="6718" y="13683"/>
                </a:cubicBezTo>
                <a:cubicBezTo>
                  <a:pt x="7715" y="13480"/>
                  <a:pt x="8645" y="12849"/>
                  <a:pt x="9286" y="11899"/>
                </a:cubicBezTo>
                <a:cubicBezTo>
                  <a:pt x="10070" y="10742"/>
                  <a:pt x="10369" y="9072"/>
                  <a:pt x="10074" y="7540"/>
                </a:cubicBezTo>
                <a:cubicBezTo>
                  <a:pt x="10070" y="7524"/>
                  <a:pt x="10067" y="7507"/>
                  <a:pt x="10060" y="7490"/>
                </a:cubicBezTo>
                <a:cubicBezTo>
                  <a:pt x="10257" y="7268"/>
                  <a:pt x="10422" y="7025"/>
                  <a:pt x="10552" y="6776"/>
                </a:cubicBezTo>
                <a:cubicBezTo>
                  <a:pt x="11117" y="5703"/>
                  <a:pt x="11031" y="4082"/>
                  <a:pt x="10655" y="3035"/>
                </a:cubicBezTo>
                <a:cubicBezTo>
                  <a:pt x="10257" y="1919"/>
                  <a:pt x="9323" y="474"/>
                  <a:pt x="8001" y="72"/>
                </a:cubicBezTo>
                <a:cubicBezTo>
                  <a:pt x="7834" y="21"/>
                  <a:pt x="7687" y="1"/>
                  <a:pt x="75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148" name="Google Shape;148;p4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0"/>
          <p:cNvGrpSpPr/>
          <p:nvPr/>
        </p:nvGrpSpPr>
        <p:grpSpPr>
          <a:xfrm rot="10800000">
            <a:off x="140177" y="3880012"/>
            <a:ext cx="1849933" cy="1442173"/>
            <a:chOff x="6339538" y="-341365"/>
            <a:chExt cx="2540767" cy="1980734"/>
          </a:xfrm>
        </p:grpSpPr>
        <p:grpSp>
          <p:nvGrpSpPr>
            <p:cNvPr id="275" name="Google Shape;275;p10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276" name="Google Shape;276;p10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avLst/>
                <a:gdLst/>
                <a:ahLst/>
                <a:cxnLst/>
                <a:rect l="l" t="t" r="r" b="b"/>
                <a:pathLst>
                  <a:path w="39313" h="40142" extrusionOk="0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0386" extrusionOk="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0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18" extrusionOk="0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2" extrusionOk="0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60" extrusionOk="0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0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43" extrusionOk="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379" extrusionOk="0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10" extrusionOk="0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49" extrusionOk="0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3" extrusionOk="0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286;p10"/>
            <p:cNvSpPr/>
            <p:nvPr/>
          </p:nvSpPr>
          <p:spPr>
            <a:xfrm rot="-10370759" flipH="1">
              <a:off x="7858647" y="31515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 rot="-10370759" flipH="1">
              <a:off x="8487191" y="84174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 rot="-10370759" flipH="1">
              <a:off x="8380334" y="87667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 rot="-10370759" flipH="1">
              <a:off x="8417276" y="99387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 rot="-10370759" flipH="1">
              <a:off x="8509317" y="93094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 rot="-10370759" flipH="1">
              <a:off x="8399063" y="75538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 rot="-10370759" flipH="1">
              <a:off x="8300389" y="92254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 rot="-10370759" flipH="1">
              <a:off x="8345669" y="98395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 rot="-10370759" flipH="1">
              <a:off x="8298117" y="77359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 rot="-10370759" flipH="1">
              <a:off x="8300818" y="86287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10"/>
          <p:cNvGrpSpPr/>
          <p:nvPr/>
        </p:nvGrpSpPr>
        <p:grpSpPr>
          <a:xfrm>
            <a:off x="7153852" y="-178663"/>
            <a:ext cx="1849933" cy="1442173"/>
            <a:chOff x="6339538" y="-341365"/>
            <a:chExt cx="2540767" cy="1980734"/>
          </a:xfrm>
        </p:grpSpPr>
        <p:grpSp>
          <p:nvGrpSpPr>
            <p:cNvPr id="297" name="Google Shape;297;p10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298" name="Google Shape;298;p10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avLst/>
                <a:gdLst/>
                <a:ahLst/>
                <a:cxnLst/>
                <a:rect l="l" t="t" r="r" b="b"/>
                <a:pathLst>
                  <a:path w="39313" h="40142" extrusionOk="0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0386" extrusionOk="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18" extrusionOk="0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2" extrusionOk="0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60" extrusionOk="0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43" extrusionOk="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379" extrusionOk="0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10" extrusionOk="0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49" extrusionOk="0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3" extrusionOk="0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10"/>
            <p:cNvSpPr/>
            <p:nvPr/>
          </p:nvSpPr>
          <p:spPr>
            <a:xfrm rot="-10370759" flipH="1">
              <a:off x="7858647" y="31515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 rot="-10370759" flipH="1">
              <a:off x="8487191" y="84174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 rot="-10370759" flipH="1">
              <a:off x="8380334" y="87667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 rot="-10370759" flipH="1">
              <a:off x="8417276" y="99387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 rot="-10370759" flipH="1">
              <a:off x="8509317" y="93094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 rot="-10370759" flipH="1">
              <a:off x="8399063" y="75538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 rot="-10370759" flipH="1">
              <a:off x="8300389" y="92254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 rot="-10370759" flipH="1">
              <a:off x="8345669" y="98395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 rot="-10370759" flipH="1">
              <a:off x="8298117" y="77359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 rot="-10370759" flipH="1">
              <a:off x="8300818" y="86287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0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319" name="Google Shape;319;p10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" name="Google Shape;325;p10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326" name="Google Shape;326;p10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0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0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2"/>
          <p:cNvGrpSpPr/>
          <p:nvPr/>
        </p:nvGrpSpPr>
        <p:grpSpPr>
          <a:xfrm>
            <a:off x="25" y="-10650"/>
            <a:ext cx="9143949" cy="5282500"/>
            <a:chOff x="25" y="-10650"/>
            <a:chExt cx="9143949" cy="5282500"/>
          </a:xfrm>
        </p:grpSpPr>
        <p:grpSp>
          <p:nvGrpSpPr>
            <p:cNvPr id="379" name="Google Shape;379;p12"/>
            <p:cNvGrpSpPr/>
            <p:nvPr/>
          </p:nvGrpSpPr>
          <p:grpSpPr>
            <a:xfrm>
              <a:off x="7156525" y="673600"/>
              <a:ext cx="1552657" cy="1259825"/>
              <a:chOff x="7156500" y="673600"/>
              <a:chExt cx="1552657" cy="1259825"/>
            </a:xfrm>
          </p:grpSpPr>
          <p:sp>
            <p:nvSpPr>
              <p:cNvPr id="380" name="Google Shape;380;p12"/>
              <p:cNvSpPr/>
              <p:nvPr/>
            </p:nvSpPr>
            <p:spPr>
              <a:xfrm>
                <a:off x="7438792" y="962591"/>
                <a:ext cx="242910" cy="964405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21598" extrusionOk="0">
                    <a:moveTo>
                      <a:pt x="2682" y="1"/>
                    </a:moveTo>
                    <a:cubicBezTo>
                      <a:pt x="1666" y="2240"/>
                      <a:pt x="931" y="5030"/>
                      <a:pt x="513" y="7453"/>
                    </a:cubicBezTo>
                    <a:cubicBezTo>
                      <a:pt x="88" y="9904"/>
                      <a:pt x="1" y="12409"/>
                      <a:pt x="453" y="14868"/>
                    </a:cubicBezTo>
                    <a:cubicBezTo>
                      <a:pt x="838" y="16967"/>
                      <a:pt x="1416" y="19900"/>
                      <a:pt x="2991" y="21492"/>
                    </a:cubicBezTo>
                    <a:cubicBezTo>
                      <a:pt x="3024" y="21529"/>
                      <a:pt x="3061" y="21565"/>
                      <a:pt x="3098" y="21598"/>
                    </a:cubicBezTo>
                    <a:cubicBezTo>
                      <a:pt x="3812" y="21084"/>
                      <a:pt x="4177" y="19322"/>
                      <a:pt x="4423" y="18476"/>
                    </a:cubicBezTo>
                    <a:cubicBezTo>
                      <a:pt x="4755" y="17329"/>
                      <a:pt x="4978" y="16150"/>
                      <a:pt x="5131" y="14964"/>
                    </a:cubicBezTo>
                    <a:cubicBezTo>
                      <a:pt x="5427" y="12638"/>
                      <a:pt x="5439" y="10283"/>
                      <a:pt x="5390" y="7941"/>
                    </a:cubicBezTo>
                    <a:cubicBezTo>
                      <a:pt x="5333" y="5097"/>
                      <a:pt x="4729" y="2712"/>
                      <a:pt x="3078" y="376"/>
                    </a:cubicBezTo>
                    <a:cubicBezTo>
                      <a:pt x="2958" y="210"/>
                      <a:pt x="2868" y="74"/>
                      <a:pt x="26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2"/>
              <p:cNvSpPr/>
              <p:nvPr/>
            </p:nvSpPr>
            <p:spPr>
              <a:xfrm>
                <a:off x="7303987" y="749152"/>
                <a:ext cx="262914" cy="240052"/>
              </a:xfrm>
              <a:custGeom>
                <a:avLst/>
                <a:gdLst/>
                <a:ahLst/>
                <a:cxnLst/>
                <a:rect l="l" t="t" r="r" b="b"/>
                <a:pathLst>
                  <a:path w="5888" h="5376" extrusionOk="0">
                    <a:moveTo>
                      <a:pt x="920" y="0"/>
                    </a:moveTo>
                    <a:cubicBezTo>
                      <a:pt x="767" y="0"/>
                      <a:pt x="613" y="19"/>
                      <a:pt x="442" y="50"/>
                    </a:cubicBezTo>
                    <a:cubicBezTo>
                      <a:pt x="323" y="70"/>
                      <a:pt x="94" y="96"/>
                      <a:pt x="43" y="239"/>
                    </a:cubicBezTo>
                    <a:cubicBezTo>
                      <a:pt x="0" y="352"/>
                      <a:pt x="226" y="595"/>
                      <a:pt x="299" y="688"/>
                    </a:cubicBezTo>
                    <a:cubicBezTo>
                      <a:pt x="562" y="1020"/>
                      <a:pt x="904" y="1336"/>
                      <a:pt x="1210" y="1625"/>
                    </a:cubicBezTo>
                    <a:cubicBezTo>
                      <a:pt x="2113" y="2472"/>
                      <a:pt x="3060" y="3272"/>
                      <a:pt x="3977" y="4106"/>
                    </a:cubicBezTo>
                    <a:cubicBezTo>
                      <a:pt x="4190" y="4299"/>
                      <a:pt x="4395" y="4405"/>
                      <a:pt x="4622" y="4568"/>
                    </a:cubicBezTo>
                    <a:cubicBezTo>
                      <a:pt x="4745" y="4658"/>
                      <a:pt x="4847" y="4764"/>
                      <a:pt x="4977" y="4847"/>
                    </a:cubicBezTo>
                    <a:cubicBezTo>
                      <a:pt x="5074" y="4908"/>
                      <a:pt x="5357" y="5134"/>
                      <a:pt x="5494" y="5134"/>
                    </a:cubicBezTo>
                    <a:cubicBezTo>
                      <a:pt x="5498" y="5134"/>
                      <a:pt x="5502" y="5134"/>
                      <a:pt x="5505" y="5133"/>
                    </a:cubicBezTo>
                    <a:cubicBezTo>
                      <a:pt x="5830" y="5352"/>
                      <a:pt x="5850" y="5362"/>
                      <a:pt x="5870" y="5376"/>
                    </a:cubicBezTo>
                    <a:cubicBezTo>
                      <a:pt x="5887" y="5342"/>
                      <a:pt x="5830" y="5103"/>
                      <a:pt x="5818" y="5037"/>
                    </a:cubicBezTo>
                    <a:cubicBezTo>
                      <a:pt x="5775" y="4841"/>
                      <a:pt x="5678" y="4624"/>
                      <a:pt x="5575" y="4455"/>
                    </a:cubicBezTo>
                    <a:cubicBezTo>
                      <a:pt x="5269" y="3950"/>
                      <a:pt x="4907" y="3452"/>
                      <a:pt x="4519" y="3004"/>
                    </a:cubicBezTo>
                    <a:cubicBezTo>
                      <a:pt x="4260" y="2708"/>
                      <a:pt x="3970" y="2392"/>
                      <a:pt x="3777" y="2050"/>
                    </a:cubicBezTo>
                    <a:cubicBezTo>
                      <a:pt x="3598" y="1728"/>
                      <a:pt x="3329" y="1492"/>
                      <a:pt x="3070" y="1229"/>
                    </a:cubicBezTo>
                    <a:cubicBezTo>
                      <a:pt x="2569" y="724"/>
                      <a:pt x="2123" y="242"/>
                      <a:pt x="1409" y="63"/>
                    </a:cubicBezTo>
                    <a:cubicBezTo>
                      <a:pt x="1234" y="19"/>
                      <a:pt x="1077" y="0"/>
                      <a:pt x="9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2"/>
              <p:cNvSpPr/>
              <p:nvPr/>
            </p:nvSpPr>
            <p:spPr>
              <a:xfrm>
                <a:off x="7554977" y="673600"/>
                <a:ext cx="138914" cy="324936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277" extrusionOk="0">
                    <a:moveTo>
                      <a:pt x="2870" y="0"/>
                    </a:moveTo>
                    <a:cubicBezTo>
                      <a:pt x="2769" y="0"/>
                      <a:pt x="2656" y="41"/>
                      <a:pt x="2582" y="64"/>
                    </a:cubicBezTo>
                    <a:cubicBezTo>
                      <a:pt x="2247" y="164"/>
                      <a:pt x="1994" y="283"/>
                      <a:pt x="1728" y="516"/>
                    </a:cubicBezTo>
                    <a:cubicBezTo>
                      <a:pt x="1173" y="1001"/>
                      <a:pt x="994" y="1632"/>
                      <a:pt x="778" y="2310"/>
                    </a:cubicBezTo>
                    <a:cubicBezTo>
                      <a:pt x="668" y="2662"/>
                      <a:pt x="536" y="2994"/>
                      <a:pt x="522" y="3363"/>
                    </a:cubicBezTo>
                    <a:cubicBezTo>
                      <a:pt x="505" y="3755"/>
                      <a:pt x="389" y="4167"/>
                      <a:pt x="296" y="4549"/>
                    </a:cubicBezTo>
                    <a:cubicBezTo>
                      <a:pt x="154" y="5124"/>
                      <a:pt x="57" y="5732"/>
                      <a:pt x="14" y="6323"/>
                    </a:cubicBezTo>
                    <a:cubicBezTo>
                      <a:pt x="1" y="6522"/>
                      <a:pt x="14" y="6755"/>
                      <a:pt x="64" y="6951"/>
                    </a:cubicBezTo>
                    <a:cubicBezTo>
                      <a:pt x="80" y="7014"/>
                      <a:pt x="140" y="7257"/>
                      <a:pt x="170" y="7276"/>
                    </a:cubicBezTo>
                    <a:cubicBezTo>
                      <a:pt x="183" y="7257"/>
                      <a:pt x="194" y="7237"/>
                      <a:pt x="386" y="6895"/>
                    </a:cubicBezTo>
                    <a:cubicBezTo>
                      <a:pt x="512" y="6848"/>
                      <a:pt x="668" y="6499"/>
                      <a:pt x="728" y="6399"/>
                    </a:cubicBezTo>
                    <a:cubicBezTo>
                      <a:pt x="804" y="6267"/>
                      <a:pt x="847" y="6124"/>
                      <a:pt x="917" y="5991"/>
                    </a:cubicBezTo>
                    <a:cubicBezTo>
                      <a:pt x="1043" y="5742"/>
                      <a:pt x="1180" y="5553"/>
                      <a:pt x="1279" y="5283"/>
                    </a:cubicBezTo>
                    <a:cubicBezTo>
                      <a:pt x="1718" y="4127"/>
                      <a:pt x="2196" y="2981"/>
                      <a:pt x="2612" y="1815"/>
                    </a:cubicBezTo>
                    <a:cubicBezTo>
                      <a:pt x="2755" y="1416"/>
                      <a:pt x="2917" y="981"/>
                      <a:pt x="3000" y="566"/>
                    </a:cubicBezTo>
                    <a:cubicBezTo>
                      <a:pt x="3024" y="450"/>
                      <a:pt x="3110" y="134"/>
                      <a:pt x="3024" y="51"/>
                    </a:cubicBezTo>
                    <a:cubicBezTo>
                      <a:pt x="2983" y="14"/>
                      <a:pt x="2928" y="0"/>
                      <a:pt x="28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2"/>
              <p:cNvSpPr/>
              <p:nvPr/>
            </p:nvSpPr>
            <p:spPr>
              <a:xfrm>
                <a:off x="8147469" y="968842"/>
                <a:ext cx="244517" cy="964583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21602" extrusionOk="0">
                    <a:moveTo>
                      <a:pt x="2887" y="0"/>
                    </a:moveTo>
                    <a:cubicBezTo>
                      <a:pt x="1838" y="2222"/>
                      <a:pt x="1057" y="4997"/>
                      <a:pt x="595" y="7412"/>
                    </a:cubicBezTo>
                    <a:cubicBezTo>
                      <a:pt x="130" y="9861"/>
                      <a:pt x="1" y="12362"/>
                      <a:pt x="412" y="14827"/>
                    </a:cubicBezTo>
                    <a:cubicBezTo>
                      <a:pt x="761" y="16933"/>
                      <a:pt x="1289" y="19874"/>
                      <a:pt x="2838" y="21495"/>
                    </a:cubicBezTo>
                    <a:cubicBezTo>
                      <a:pt x="2871" y="21531"/>
                      <a:pt x="2907" y="21565"/>
                      <a:pt x="2940" y="21601"/>
                    </a:cubicBezTo>
                    <a:cubicBezTo>
                      <a:pt x="3664" y="21099"/>
                      <a:pt x="4060" y="19345"/>
                      <a:pt x="4319" y="18501"/>
                    </a:cubicBezTo>
                    <a:cubicBezTo>
                      <a:pt x="4671" y="17359"/>
                      <a:pt x="4914" y="16186"/>
                      <a:pt x="5087" y="15004"/>
                    </a:cubicBezTo>
                    <a:cubicBezTo>
                      <a:pt x="5422" y="12681"/>
                      <a:pt x="5475" y="10329"/>
                      <a:pt x="5466" y="7983"/>
                    </a:cubicBezTo>
                    <a:cubicBezTo>
                      <a:pt x="5452" y="5140"/>
                      <a:pt x="4891" y="2745"/>
                      <a:pt x="3276" y="382"/>
                    </a:cubicBezTo>
                    <a:cubicBezTo>
                      <a:pt x="3163" y="213"/>
                      <a:pt x="3074" y="74"/>
                      <a:pt x="28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2"/>
              <p:cNvSpPr/>
              <p:nvPr/>
            </p:nvSpPr>
            <p:spPr>
              <a:xfrm>
                <a:off x="8025345" y="751786"/>
                <a:ext cx="259074" cy="243669"/>
              </a:xfrm>
              <a:custGeom>
                <a:avLst/>
                <a:gdLst/>
                <a:ahLst/>
                <a:cxnLst/>
                <a:rect l="l" t="t" r="r" b="b"/>
                <a:pathLst>
                  <a:path w="5802" h="5457" extrusionOk="0">
                    <a:moveTo>
                      <a:pt x="882" y="1"/>
                    </a:moveTo>
                    <a:cubicBezTo>
                      <a:pt x="742" y="1"/>
                      <a:pt x="600" y="15"/>
                      <a:pt x="443" y="41"/>
                    </a:cubicBezTo>
                    <a:cubicBezTo>
                      <a:pt x="324" y="61"/>
                      <a:pt x="97" y="81"/>
                      <a:pt x="45" y="223"/>
                    </a:cubicBezTo>
                    <a:cubicBezTo>
                      <a:pt x="1" y="336"/>
                      <a:pt x="220" y="582"/>
                      <a:pt x="293" y="679"/>
                    </a:cubicBezTo>
                    <a:cubicBezTo>
                      <a:pt x="549" y="1014"/>
                      <a:pt x="885" y="1333"/>
                      <a:pt x="1187" y="1629"/>
                    </a:cubicBezTo>
                    <a:cubicBezTo>
                      <a:pt x="2074" y="2492"/>
                      <a:pt x="3011" y="3310"/>
                      <a:pt x="3912" y="4157"/>
                    </a:cubicBezTo>
                    <a:cubicBezTo>
                      <a:pt x="4121" y="4353"/>
                      <a:pt x="4323" y="4463"/>
                      <a:pt x="4550" y="4632"/>
                    </a:cubicBezTo>
                    <a:cubicBezTo>
                      <a:pt x="4669" y="4722"/>
                      <a:pt x="4772" y="4831"/>
                      <a:pt x="4898" y="4915"/>
                    </a:cubicBezTo>
                    <a:cubicBezTo>
                      <a:pt x="4995" y="4979"/>
                      <a:pt x="5275" y="5210"/>
                      <a:pt x="5412" y="5210"/>
                    </a:cubicBezTo>
                    <a:cubicBezTo>
                      <a:pt x="5415" y="5210"/>
                      <a:pt x="5419" y="5210"/>
                      <a:pt x="5423" y="5210"/>
                    </a:cubicBezTo>
                    <a:cubicBezTo>
                      <a:pt x="5746" y="5433"/>
                      <a:pt x="5765" y="5446"/>
                      <a:pt x="5785" y="5456"/>
                    </a:cubicBezTo>
                    <a:cubicBezTo>
                      <a:pt x="5801" y="5426"/>
                      <a:pt x="5749" y="5183"/>
                      <a:pt x="5735" y="5117"/>
                    </a:cubicBezTo>
                    <a:cubicBezTo>
                      <a:pt x="5695" y="4921"/>
                      <a:pt x="5606" y="4705"/>
                      <a:pt x="5506" y="4532"/>
                    </a:cubicBezTo>
                    <a:cubicBezTo>
                      <a:pt x="5207" y="4021"/>
                      <a:pt x="4852" y="3515"/>
                      <a:pt x="4473" y="3064"/>
                    </a:cubicBezTo>
                    <a:cubicBezTo>
                      <a:pt x="4220" y="2762"/>
                      <a:pt x="3935" y="2446"/>
                      <a:pt x="3748" y="2097"/>
                    </a:cubicBezTo>
                    <a:cubicBezTo>
                      <a:pt x="3573" y="1772"/>
                      <a:pt x="3307" y="1532"/>
                      <a:pt x="3055" y="1267"/>
                    </a:cubicBezTo>
                    <a:cubicBezTo>
                      <a:pt x="2559" y="752"/>
                      <a:pt x="2121" y="263"/>
                      <a:pt x="1413" y="74"/>
                    </a:cubicBezTo>
                    <a:cubicBezTo>
                      <a:pt x="1224" y="23"/>
                      <a:pt x="1055" y="1"/>
                      <a:pt x="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2"/>
              <p:cNvSpPr/>
              <p:nvPr/>
            </p:nvSpPr>
            <p:spPr>
              <a:xfrm>
                <a:off x="8272808" y="681861"/>
                <a:ext cx="143781" cy="322927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7232" extrusionOk="0">
                    <a:moveTo>
                      <a:pt x="2974" y="1"/>
                    </a:moveTo>
                    <a:cubicBezTo>
                      <a:pt x="2874" y="1"/>
                      <a:pt x="2763" y="38"/>
                      <a:pt x="2691" y="58"/>
                    </a:cubicBezTo>
                    <a:cubicBezTo>
                      <a:pt x="2352" y="155"/>
                      <a:pt x="2100" y="268"/>
                      <a:pt x="1828" y="501"/>
                    </a:cubicBezTo>
                    <a:cubicBezTo>
                      <a:pt x="1270" y="975"/>
                      <a:pt x="1077" y="1600"/>
                      <a:pt x="851" y="2278"/>
                    </a:cubicBezTo>
                    <a:cubicBezTo>
                      <a:pt x="735" y="2626"/>
                      <a:pt x="595" y="2956"/>
                      <a:pt x="575" y="3324"/>
                    </a:cubicBezTo>
                    <a:cubicBezTo>
                      <a:pt x="555" y="3720"/>
                      <a:pt x="432" y="4129"/>
                      <a:pt x="330" y="4507"/>
                    </a:cubicBezTo>
                    <a:cubicBezTo>
                      <a:pt x="176" y="5078"/>
                      <a:pt x="74" y="5687"/>
                      <a:pt x="20" y="6274"/>
                    </a:cubicBezTo>
                    <a:cubicBezTo>
                      <a:pt x="0" y="6474"/>
                      <a:pt x="11" y="6710"/>
                      <a:pt x="57" y="6906"/>
                    </a:cubicBezTo>
                    <a:cubicBezTo>
                      <a:pt x="74" y="6969"/>
                      <a:pt x="130" y="7211"/>
                      <a:pt x="160" y="7231"/>
                    </a:cubicBezTo>
                    <a:cubicBezTo>
                      <a:pt x="170" y="7211"/>
                      <a:pt x="184" y="7194"/>
                      <a:pt x="379" y="6855"/>
                    </a:cubicBezTo>
                    <a:cubicBezTo>
                      <a:pt x="506" y="6809"/>
                      <a:pt x="668" y="6464"/>
                      <a:pt x="731" y="6364"/>
                    </a:cubicBezTo>
                    <a:cubicBezTo>
                      <a:pt x="811" y="6234"/>
                      <a:pt x="854" y="6092"/>
                      <a:pt x="928" y="5958"/>
                    </a:cubicBezTo>
                    <a:cubicBezTo>
                      <a:pt x="1057" y="5710"/>
                      <a:pt x="1196" y="5524"/>
                      <a:pt x="1303" y="5258"/>
                    </a:cubicBezTo>
                    <a:cubicBezTo>
                      <a:pt x="1758" y="4109"/>
                      <a:pt x="2257" y="2972"/>
                      <a:pt x="2695" y="1812"/>
                    </a:cubicBezTo>
                    <a:cubicBezTo>
                      <a:pt x="2841" y="1418"/>
                      <a:pt x="3010" y="986"/>
                      <a:pt x="3100" y="570"/>
                    </a:cubicBezTo>
                    <a:cubicBezTo>
                      <a:pt x="3127" y="454"/>
                      <a:pt x="3220" y="138"/>
                      <a:pt x="3134" y="55"/>
                    </a:cubicBezTo>
                    <a:cubicBezTo>
                      <a:pt x="3092" y="15"/>
                      <a:pt x="3035" y="1"/>
                      <a:pt x="29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2"/>
              <p:cNvSpPr/>
              <p:nvPr/>
            </p:nvSpPr>
            <p:spPr>
              <a:xfrm>
                <a:off x="7156500" y="970450"/>
                <a:ext cx="1552657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34772" h="1164" extrusionOk="0">
                    <a:moveTo>
                      <a:pt x="27605" y="1"/>
                    </a:moveTo>
                    <a:cubicBezTo>
                      <a:pt x="23764" y="4"/>
                      <a:pt x="19808" y="1"/>
                      <a:pt x="15908" y="353"/>
                    </a:cubicBezTo>
                    <a:cubicBezTo>
                      <a:pt x="15172" y="420"/>
                      <a:pt x="14426" y="441"/>
                      <a:pt x="13683" y="441"/>
                    </a:cubicBezTo>
                    <a:cubicBezTo>
                      <a:pt x="13030" y="441"/>
                      <a:pt x="12379" y="425"/>
                      <a:pt x="11738" y="409"/>
                    </a:cubicBezTo>
                    <a:cubicBezTo>
                      <a:pt x="11094" y="394"/>
                      <a:pt x="10438" y="378"/>
                      <a:pt x="9780" y="378"/>
                    </a:cubicBezTo>
                    <a:cubicBezTo>
                      <a:pt x="9156" y="378"/>
                      <a:pt x="8531" y="392"/>
                      <a:pt x="7911" y="436"/>
                    </a:cubicBezTo>
                    <a:cubicBezTo>
                      <a:pt x="7037" y="499"/>
                      <a:pt x="6157" y="582"/>
                      <a:pt x="5306" y="662"/>
                    </a:cubicBezTo>
                    <a:cubicBezTo>
                      <a:pt x="3599" y="821"/>
                      <a:pt x="1835" y="987"/>
                      <a:pt x="74" y="987"/>
                    </a:cubicBezTo>
                    <a:lnTo>
                      <a:pt x="4" y="987"/>
                    </a:lnTo>
                    <a:lnTo>
                      <a:pt x="1" y="1163"/>
                    </a:lnTo>
                    <a:lnTo>
                      <a:pt x="74" y="1163"/>
                    </a:lnTo>
                    <a:cubicBezTo>
                      <a:pt x="1845" y="1163"/>
                      <a:pt x="3612" y="998"/>
                      <a:pt x="5323" y="838"/>
                    </a:cubicBezTo>
                    <a:cubicBezTo>
                      <a:pt x="6171" y="755"/>
                      <a:pt x="7051" y="676"/>
                      <a:pt x="7922" y="612"/>
                    </a:cubicBezTo>
                    <a:cubicBezTo>
                      <a:pt x="8546" y="568"/>
                      <a:pt x="9178" y="553"/>
                      <a:pt x="9808" y="553"/>
                    </a:cubicBezTo>
                    <a:cubicBezTo>
                      <a:pt x="10455" y="553"/>
                      <a:pt x="11099" y="568"/>
                      <a:pt x="11732" y="585"/>
                    </a:cubicBezTo>
                    <a:cubicBezTo>
                      <a:pt x="12377" y="601"/>
                      <a:pt x="13031" y="617"/>
                      <a:pt x="13688" y="617"/>
                    </a:cubicBezTo>
                    <a:cubicBezTo>
                      <a:pt x="14434" y="617"/>
                      <a:pt x="15183" y="596"/>
                      <a:pt x="15924" y="529"/>
                    </a:cubicBezTo>
                    <a:cubicBezTo>
                      <a:pt x="19818" y="177"/>
                      <a:pt x="23775" y="177"/>
                      <a:pt x="27605" y="177"/>
                    </a:cubicBezTo>
                    <a:lnTo>
                      <a:pt x="27835" y="177"/>
                    </a:lnTo>
                    <a:cubicBezTo>
                      <a:pt x="30233" y="177"/>
                      <a:pt x="32499" y="293"/>
                      <a:pt x="34755" y="532"/>
                    </a:cubicBezTo>
                    <a:lnTo>
                      <a:pt x="34771" y="360"/>
                    </a:lnTo>
                    <a:cubicBezTo>
                      <a:pt x="32509" y="117"/>
                      <a:pt x="30239" y="1"/>
                      <a:pt x="27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2"/>
              <p:cNvSpPr/>
              <p:nvPr/>
            </p:nvSpPr>
            <p:spPr>
              <a:xfrm>
                <a:off x="7156500" y="889718"/>
                <a:ext cx="1552657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34772" h="1164" extrusionOk="0">
                    <a:moveTo>
                      <a:pt x="26682" y="1"/>
                    </a:moveTo>
                    <a:cubicBezTo>
                      <a:pt x="23141" y="1"/>
                      <a:pt x="19496" y="29"/>
                      <a:pt x="15908" y="351"/>
                    </a:cubicBezTo>
                    <a:cubicBezTo>
                      <a:pt x="15168" y="418"/>
                      <a:pt x="14417" y="440"/>
                      <a:pt x="13669" y="440"/>
                    </a:cubicBezTo>
                    <a:cubicBezTo>
                      <a:pt x="13021" y="440"/>
                      <a:pt x="12374" y="424"/>
                      <a:pt x="11738" y="406"/>
                    </a:cubicBezTo>
                    <a:cubicBezTo>
                      <a:pt x="11102" y="392"/>
                      <a:pt x="10455" y="376"/>
                      <a:pt x="9806" y="376"/>
                    </a:cubicBezTo>
                    <a:cubicBezTo>
                      <a:pt x="9174" y="376"/>
                      <a:pt x="8539" y="391"/>
                      <a:pt x="7911" y="437"/>
                    </a:cubicBezTo>
                    <a:cubicBezTo>
                      <a:pt x="7034" y="497"/>
                      <a:pt x="6154" y="580"/>
                      <a:pt x="5303" y="659"/>
                    </a:cubicBezTo>
                    <a:cubicBezTo>
                      <a:pt x="3576" y="822"/>
                      <a:pt x="1792" y="985"/>
                      <a:pt x="4" y="989"/>
                    </a:cubicBezTo>
                    <a:lnTo>
                      <a:pt x="1" y="1164"/>
                    </a:lnTo>
                    <a:lnTo>
                      <a:pt x="77" y="1164"/>
                    </a:lnTo>
                    <a:cubicBezTo>
                      <a:pt x="1845" y="1164"/>
                      <a:pt x="3612" y="998"/>
                      <a:pt x="5320" y="835"/>
                    </a:cubicBezTo>
                    <a:cubicBezTo>
                      <a:pt x="6171" y="756"/>
                      <a:pt x="7051" y="673"/>
                      <a:pt x="7922" y="610"/>
                    </a:cubicBezTo>
                    <a:cubicBezTo>
                      <a:pt x="8538" y="566"/>
                      <a:pt x="9161" y="551"/>
                      <a:pt x="9783" y="551"/>
                    </a:cubicBezTo>
                    <a:cubicBezTo>
                      <a:pt x="10438" y="551"/>
                      <a:pt x="11092" y="568"/>
                      <a:pt x="11735" y="583"/>
                    </a:cubicBezTo>
                    <a:cubicBezTo>
                      <a:pt x="12377" y="598"/>
                      <a:pt x="13031" y="615"/>
                      <a:pt x="13687" y="615"/>
                    </a:cubicBezTo>
                    <a:cubicBezTo>
                      <a:pt x="14433" y="615"/>
                      <a:pt x="15183" y="594"/>
                      <a:pt x="15924" y="526"/>
                    </a:cubicBezTo>
                    <a:cubicBezTo>
                      <a:pt x="19479" y="205"/>
                      <a:pt x="23087" y="177"/>
                      <a:pt x="26601" y="177"/>
                    </a:cubicBezTo>
                    <a:cubicBezTo>
                      <a:pt x="26935" y="177"/>
                      <a:pt x="27269" y="177"/>
                      <a:pt x="27602" y="178"/>
                    </a:cubicBezTo>
                    <a:lnTo>
                      <a:pt x="27835" y="178"/>
                    </a:lnTo>
                    <a:cubicBezTo>
                      <a:pt x="30233" y="178"/>
                      <a:pt x="32499" y="294"/>
                      <a:pt x="34755" y="530"/>
                    </a:cubicBezTo>
                    <a:lnTo>
                      <a:pt x="34771" y="357"/>
                    </a:lnTo>
                    <a:cubicBezTo>
                      <a:pt x="32509" y="118"/>
                      <a:pt x="30239" y="1"/>
                      <a:pt x="27835" y="1"/>
                    </a:cubicBezTo>
                    <a:lnTo>
                      <a:pt x="27602" y="1"/>
                    </a:lnTo>
                    <a:cubicBezTo>
                      <a:pt x="27296" y="1"/>
                      <a:pt x="26989" y="1"/>
                      <a:pt x="266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2"/>
              <p:cNvSpPr/>
              <p:nvPr/>
            </p:nvSpPr>
            <p:spPr>
              <a:xfrm>
                <a:off x="7828517" y="1534678"/>
                <a:ext cx="106586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5" extrusionOk="0">
                    <a:moveTo>
                      <a:pt x="1132" y="1"/>
                    </a:moveTo>
                    <a:cubicBezTo>
                      <a:pt x="1010" y="1"/>
                      <a:pt x="887" y="20"/>
                      <a:pt x="765" y="59"/>
                    </a:cubicBezTo>
                    <a:cubicBezTo>
                      <a:pt x="117" y="268"/>
                      <a:pt x="14" y="869"/>
                      <a:pt x="0" y="1431"/>
                    </a:cubicBezTo>
                    <a:lnTo>
                      <a:pt x="177" y="1435"/>
                    </a:lnTo>
                    <a:cubicBezTo>
                      <a:pt x="190" y="909"/>
                      <a:pt x="276" y="40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2"/>
                      <a:pt x="1954" y="633"/>
                    </a:cubicBezTo>
                    <a:cubicBezTo>
                      <a:pt x="2061" y="809"/>
                      <a:pt x="2200" y="1235"/>
                      <a:pt x="2164" y="1435"/>
                    </a:cubicBezTo>
                    <a:lnTo>
                      <a:pt x="2340" y="1464"/>
                    </a:lnTo>
                    <a:cubicBezTo>
                      <a:pt x="2386" y="1191"/>
                      <a:pt x="2210" y="720"/>
                      <a:pt x="2104" y="541"/>
                    </a:cubicBezTo>
                    <a:cubicBezTo>
                      <a:pt x="1896" y="198"/>
                      <a:pt x="1525" y="1"/>
                      <a:pt x="1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2"/>
              <p:cNvSpPr/>
              <p:nvPr/>
            </p:nvSpPr>
            <p:spPr>
              <a:xfrm>
                <a:off x="7828517" y="1457117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7" y="268"/>
                      <a:pt x="14" y="869"/>
                      <a:pt x="0" y="1430"/>
                    </a:cubicBezTo>
                    <a:lnTo>
                      <a:pt x="177" y="1433"/>
                    </a:lnTo>
                    <a:cubicBezTo>
                      <a:pt x="190" y="829"/>
                      <a:pt x="307" y="39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1"/>
                      <a:pt x="1954" y="633"/>
                    </a:cubicBezTo>
                    <a:cubicBezTo>
                      <a:pt x="2061" y="809"/>
                      <a:pt x="2200" y="1234"/>
                      <a:pt x="2164" y="1433"/>
                    </a:cubicBezTo>
                    <a:lnTo>
                      <a:pt x="2340" y="1464"/>
                    </a:lnTo>
                    <a:cubicBezTo>
                      <a:pt x="2386" y="1191"/>
                      <a:pt x="2210" y="720"/>
                      <a:pt x="2104" y="540"/>
                    </a:cubicBezTo>
                    <a:cubicBezTo>
                      <a:pt x="1895" y="197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2"/>
              <p:cNvSpPr/>
              <p:nvPr/>
            </p:nvSpPr>
            <p:spPr>
              <a:xfrm>
                <a:off x="7828517" y="1379511"/>
                <a:ext cx="106586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5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7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90" y="830"/>
                      <a:pt x="307" y="39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2"/>
                      <a:pt x="1954" y="634"/>
                    </a:cubicBezTo>
                    <a:cubicBezTo>
                      <a:pt x="2061" y="810"/>
                      <a:pt x="2200" y="1235"/>
                      <a:pt x="2164" y="1434"/>
                    </a:cubicBezTo>
                    <a:lnTo>
                      <a:pt x="2340" y="1464"/>
                    </a:lnTo>
                    <a:cubicBezTo>
                      <a:pt x="2386" y="1192"/>
                      <a:pt x="2210" y="720"/>
                      <a:pt x="2104" y="540"/>
                    </a:cubicBezTo>
                    <a:cubicBezTo>
                      <a:pt x="1895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2"/>
              <p:cNvSpPr/>
              <p:nvPr/>
            </p:nvSpPr>
            <p:spPr>
              <a:xfrm>
                <a:off x="7828517" y="1301950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7" y="268"/>
                      <a:pt x="14" y="869"/>
                      <a:pt x="0" y="1430"/>
                    </a:cubicBezTo>
                    <a:lnTo>
                      <a:pt x="177" y="1434"/>
                    </a:lnTo>
                    <a:cubicBezTo>
                      <a:pt x="190" y="909"/>
                      <a:pt x="276" y="400"/>
                      <a:pt x="821" y="224"/>
                    </a:cubicBezTo>
                    <a:cubicBezTo>
                      <a:pt x="924" y="191"/>
                      <a:pt x="1028" y="175"/>
                      <a:pt x="1131" y="175"/>
                    </a:cubicBezTo>
                    <a:cubicBezTo>
                      <a:pt x="1463" y="175"/>
                      <a:pt x="1777" y="341"/>
                      <a:pt x="1954" y="633"/>
                    </a:cubicBezTo>
                    <a:cubicBezTo>
                      <a:pt x="2061" y="809"/>
                      <a:pt x="2200" y="1234"/>
                      <a:pt x="2164" y="1434"/>
                    </a:cubicBezTo>
                    <a:lnTo>
                      <a:pt x="2340" y="1464"/>
                    </a:lnTo>
                    <a:cubicBezTo>
                      <a:pt x="2386" y="1191"/>
                      <a:pt x="2210" y="719"/>
                      <a:pt x="2104" y="540"/>
                    </a:cubicBezTo>
                    <a:cubicBezTo>
                      <a:pt x="1895" y="198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2"/>
              <p:cNvSpPr/>
              <p:nvPr/>
            </p:nvSpPr>
            <p:spPr>
              <a:xfrm>
                <a:off x="7828517" y="1224344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7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90" y="910"/>
                      <a:pt x="276" y="401"/>
                      <a:pt x="821" y="225"/>
                    </a:cubicBezTo>
                    <a:cubicBezTo>
                      <a:pt x="924" y="192"/>
                      <a:pt x="1028" y="176"/>
                      <a:pt x="1131" y="176"/>
                    </a:cubicBezTo>
                    <a:cubicBezTo>
                      <a:pt x="1463" y="176"/>
                      <a:pt x="1777" y="342"/>
                      <a:pt x="1954" y="634"/>
                    </a:cubicBezTo>
                    <a:cubicBezTo>
                      <a:pt x="2061" y="810"/>
                      <a:pt x="2200" y="1235"/>
                      <a:pt x="2164" y="1434"/>
                    </a:cubicBezTo>
                    <a:lnTo>
                      <a:pt x="2340" y="1464"/>
                    </a:lnTo>
                    <a:cubicBezTo>
                      <a:pt x="2386" y="1192"/>
                      <a:pt x="2210" y="720"/>
                      <a:pt x="2104" y="541"/>
                    </a:cubicBezTo>
                    <a:cubicBezTo>
                      <a:pt x="1895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2"/>
              <p:cNvSpPr/>
              <p:nvPr/>
            </p:nvSpPr>
            <p:spPr>
              <a:xfrm>
                <a:off x="7699293" y="1534678"/>
                <a:ext cx="106586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5" extrusionOk="0">
                    <a:moveTo>
                      <a:pt x="1132" y="1"/>
                    </a:moveTo>
                    <a:cubicBezTo>
                      <a:pt x="1010" y="1"/>
                      <a:pt x="887" y="20"/>
                      <a:pt x="765" y="59"/>
                    </a:cubicBezTo>
                    <a:cubicBezTo>
                      <a:pt x="114" y="268"/>
                      <a:pt x="14" y="869"/>
                      <a:pt x="1" y="1431"/>
                    </a:cubicBezTo>
                    <a:lnTo>
                      <a:pt x="177" y="1435"/>
                    </a:lnTo>
                    <a:cubicBezTo>
                      <a:pt x="191" y="909"/>
                      <a:pt x="274" y="40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2"/>
                      <a:pt x="1951" y="633"/>
                    </a:cubicBezTo>
                    <a:cubicBezTo>
                      <a:pt x="2060" y="809"/>
                      <a:pt x="2200" y="1235"/>
                      <a:pt x="2164" y="1435"/>
                    </a:cubicBezTo>
                    <a:lnTo>
                      <a:pt x="2336" y="1464"/>
                    </a:lnTo>
                    <a:cubicBezTo>
                      <a:pt x="2387" y="1191"/>
                      <a:pt x="2210" y="720"/>
                      <a:pt x="2104" y="541"/>
                    </a:cubicBezTo>
                    <a:cubicBezTo>
                      <a:pt x="1894" y="198"/>
                      <a:pt x="1524" y="1"/>
                      <a:pt x="1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2"/>
              <p:cNvSpPr/>
              <p:nvPr/>
            </p:nvSpPr>
            <p:spPr>
              <a:xfrm>
                <a:off x="7699293" y="1457117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4" y="268"/>
                      <a:pt x="14" y="869"/>
                      <a:pt x="1" y="1430"/>
                    </a:cubicBezTo>
                    <a:lnTo>
                      <a:pt x="177" y="1433"/>
                    </a:lnTo>
                    <a:cubicBezTo>
                      <a:pt x="191" y="829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1"/>
                      <a:pt x="1951" y="633"/>
                    </a:cubicBezTo>
                    <a:cubicBezTo>
                      <a:pt x="2060" y="809"/>
                      <a:pt x="2200" y="1234"/>
                      <a:pt x="2164" y="1433"/>
                    </a:cubicBezTo>
                    <a:lnTo>
                      <a:pt x="2336" y="1464"/>
                    </a:lnTo>
                    <a:cubicBezTo>
                      <a:pt x="2387" y="1191"/>
                      <a:pt x="2210" y="720"/>
                      <a:pt x="2104" y="540"/>
                    </a:cubicBezTo>
                    <a:cubicBezTo>
                      <a:pt x="1893" y="197"/>
                      <a:pt x="1523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2"/>
              <p:cNvSpPr/>
              <p:nvPr/>
            </p:nvSpPr>
            <p:spPr>
              <a:xfrm>
                <a:off x="7699293" y="1379511"/>
                <a:ext cx="106586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5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4" y="268"/>
                      <a:pt x="14" y="870"/>
                      <a:pt x="1" y="1431"/>
                    </a:cubicBezTo>
                    <a:lnTo>
                      <a:pt x="177" y="1434"/>
                    </a:lnTo>
                    <a:cubicBezTo>
                      <a:pt x="191" y="830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2"/>
                      <a:pt x="1951" y="634"/>
                    </a:cubicBezTo>
                    <a:cubicBezTo>
                      <a:pt x="2060" y="810"/>
                      <a:pt x="2200" y="1235"/>
                      <a:pt x="2164" y="1434"/>
                    </a:cubicBezTo>
                    <a:lnTo>
                      <a:pt x="2336" y="1464"/>
                    </a:lnTo>
                    <a:cubicBezTo>
                      <a:pt x="2387" y="1192"/>
                      <a:pt x="2210" y="720"/>
                      <a:pt x="2104" y="540"/>
                    </a:cubicBezTo>
                    <a:cubicBezTo>
                      <a:pt x="1893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2"/>
              <p:cNvSpPr/>
              <p:nvPr/>
            </p:nvSpPr>
            <p:spPr>
              <a:xfrm>
                <a:off x="7699293" y="1301950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4" y="268"/>
                      <a:pt x="14" y="869"/>
                      <a:pt x="1" y="1430"/>
                    </a:cubicBezTo>
                    <a:lnTo>
                      <a:pt x="177" y="1434"/>
                    </a:lnTo>
                    <a:cubicBezTo>
                      <a:pt x="191" y="909"/>
                      <a:pt x="274" y="400"/>
                      <a:pt x="818" y="224"/>
                    </a:cubicBezTo>
                    <a:cubicBezTo>
                      <a:pt x="921" y="191"/>
                      <a:pt x="1026" y="175"/>
                      <a:pt x="1128" y="175"/>
                    </a:cubicBezTo>
                    <a:cubicBezTo>
                      <a:pt x="1461" y="175"/>
                      <a:pt x="1776" y="341"/>
                      <a:pt x="1951" y="633"/>
                    </a:cubicBezTo>
                    <a:cubicBezTo>
                      <a:pt x="2060" y="809"/>
                      <a:pt x="2200" y="1234"/>
                      <a:pt x="2164" y="1434"/>
                    </a:cubicBezTo>
                    <a:lnTo>
                      <a:pt x="2336" y="1464"/>
                    </a:lnTo>
                    <a:cubicBezTo>
                      <a:pt x="2387" y="1191"/>
                      <a:pt x="2210" y="719"/>
                      <a:pt x="2104" y="540"/>
                    </a:cubicBezTo>
                    <a:cubicBezTo>
                      <a:pt x="1893" y="198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2"/>
              <p:cNvSpPr/>
              <p:nvPr/>
            </p:nvSpPr>
            <p:spPr>
              <a:xfrm>
                <a:off x="7699293" y="1224344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4" y="268"/>
                      <a:pt x="14" y="870"/>
                      <a:pt x="1" y="1431"/>
                    </a:cubicBezTo>
                    <a:lnTo>
                      <a:pt x="177" y="1434"/>
                    </a:lnTo>
                    <a:cubicBezTo>
                      <a:pt x="191" y="910"/>
                      <a:pt x="274" y="401"/>
                      <a:pt x="818" y="225"/>
                    </a:cubicBezTo>
                    <a:cubicBezTo>
                      <a:pt x="921" y="192"/>
                      <a:pt x="1026" y="176"/>
                      <a:pt x="1128" y="176"/>
                    </a:cubicBezTo>
                    <a:cubicBezTo>
                      <a:pt x="1461" y="176"/>
                      <a:pt x="1776" y="342"/>
                      <a:pt x="1951" y="634"/>
                    </a:cubicBezTo>
                    <a:cubicBezTo>
                      <a:pt x="2060" y="810"/>
                      <a:pt x="2200" y="1235"/>
                      <a:pt x="2164" y="1434"/>
                    </a:cubicBezTo>
                    <a:lnTo>
                      <a:pt x="2336" y="1464"/>
                    </a:lnTo>
                    <a:cubicBezTo>
                      <a:pt x="2387" y="1192"/>
                      <a:pt x="2210" y="720"/>
                      <a:pt x="2104" y="541"/>
                    </a:cubicBezTo>
                    <a:cubicBezTo>
                      <a:pt x="1893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2"/>
              <p:cNvSpPr/>
              <p:nvPr/>
            </p:nvSpPr>
            <p:spPr>
              <a:xfrm>
                <a:off x="7570114" y="1534678"/>
                <a:ext cx="106407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5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4" y="59"/>
                    </a:cubicBezTo>
                    <a:cubicBezTo>
                      <a:pt x="114" y="268"/>
                      <a:pt x="14" y="869"/>
                      <a:pt x="0" y="1431"/>
                    </a:cubicBezTo>
                    <a:lnTo>
                      <a:pt x="177" y="1435"/>
                    </a:lnTo>
                    <a:cubicBezTo>
                      <a:pt x="186" y="909"/>
                      <a:pt x="273" y="40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2"/>
                      <a:pt x="1951" y="633"/>
                    </a:cubicBezTo>
                    <a:cubicBezTo>
                      <a:pt x="2057" y="809"/>
                      <a:pt x="2196" y="1235"/>
                      <a:pt x="2163" y="1435"/>
                    </a:cubicBezTo>
                    <a:lnTo>
                      <a:pt x="2336" y="1464"/>
                    </a:lnTo>
                    <a:cubicBezTo>
                      <a:pt x="2382" y="1191"/>
                      <a:pt x="2207" y="720"/>
                      <a:pt x="2100" y="541"/>
                    </a:cubicBezTo>
                    <a:cubicBezTo>
                      <a:pt x="1892" y="198"/>
                      <a:pt x="1523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2"/>
              <p:cNvSpPr/>
              <p:nvPr/>
            </p:nvSpPr>
            <p:spPr>
              <a:xfrm>
                <a:off x="7570114" y="1457117"/>
                <a:ext cx="106407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4" extrusionOk="0">
                    <a:moveTo>
                      <a:pt x="1130" y="0"/>
                    </a:moveTo>
                    <a:cubicBezTo>
                      <a:pt x="1009" y="0"/>
                      <a:pt x="886" y="19"/>
                      <a:pt x="764" y="58"/>
                    </a:cubicBezTo>
                    <a:cubicBezTo>
                      <a:pt x="114" y="268"/>
                      <a:pt x="14" y="869"/>
                      <a:pt x="0" y="1430"/>
                    </a:cubicBezTo>
                    <a:lnTo>
                      <a:pt x="177" y="1433"/>
                    </a:lnTo>
                    <a:cubicBezTo>
                      <a:pt x="189" y="829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1"/>
                      <a:pt x="1951" y="633"/>
                    </a:cubicBezTo>
                    <a:cubicBezTo>
                      <a:pt x="2057" y="809"/>
                      <a:pt x="2196" y="1234"/>
                      <a:pt x="2163" y="1433"/>
                    </a:cubicBezTo>
                    <a:lnTo>
                      <a:pt x="2336" y="1464"/>
                    </a:lnTo>
                    <a:cubicBezTo>
                      <a:pt x="2382" y="1191"/>
                      <a:pt x="2207" y="720"/>
                      <a:pt x="2100" y="540"/>
                    </a:cubicBezTo>
                    <a:cubicBezTo>
                      <a:pt x="1892" y="197"/>
                      <a:pt x="152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2"/>
              <p:cNvSpPr/>
              <p:nvPr/>
            </p:nvSpPr>
            <p:spPr>
              <a:xfrm>
                <a:off x="7570114" y="1379511"/>
                <a:ext cx="106407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5" extrusionOk="0">
                    <a:moveTo>
                      <a:pt x="1130" y="1"/>
                    </a:moveTo>
                    <a:cubicBezTo>
                      <a:pt x="1009" y="1"/>
                      <a:pt x="886" y="20"/>
                      <a:pt x="764" y="59"/>
                    </a:cubicBezTo>
                    <a:cubicBezTo>
                      <a:pt x="114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89" y="830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2"/>
                      <a:pt x="1951" y="634"/>
                    </a:cubicBezTo>
                    <a:cubicBezTo>
                      <a:pt x="2057" y="810"/>
                      <a:pt x="2196" y="1235"/>
                      <a:pt x="2163" y="1434"/>
                    </a:cubicBezTo>
                    <a:lnTo>
                      <a:pt x="2336" y="1464"/>
                    </a:lnTo>
                    <a:cubicBezTo>
                      <a:pt x="2382" y="1192"/>
                      <a:pt x="2207" y="720"/>
                      <a:pt x="2100" y="540"/>
                    </a:cubicBezTo>
                    <a:cubicBezTo>
                      <a:pt x="1892" y="198"/>
                      <a:pt x="152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2"/>
              <p:cNvSpPr/>
              <p:nvPr/>
            </p:nvSpPr>
            <p:spPr>
              <a:xfrm>
                <a:off x="7570114" y="1301950"/>
                <a:ext cx="106407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4" extrusionOk="0">
                    <a:moveTo>
                      <a:pt x="1130" y="0"/>
                    </a:moveTo>
                    <a:cubicBezTo>
                      <a:pt x="1009" y="0"/>
                      <a:pt x="886" y="19"/>
                      <a:pt x="764" y="58"/>
                    </a:cubicBezTo>
                    <a:cubicBezTo>
                      <a:pt x="114" y="268"/>
                      <a:pt x="14" y="869"/>
                      <a:pt x="0" y="1430"/>
                    </a:cubicBezTo>
                    <a:lnTo>
                      <a:pt x="177" y="1434"/>
                    </a:lnTo>
                    <a:cubicBezTo>
                      <a:pt x="186" y="909"/>
                      <a:pt x="273" y="400"/>
                      <a:pt x="818" y="224"/>
                    </a:cubicBezTo>
                    <a:cubicBezTo>
                      <a:pt x="920" y="191"/>
                      <a:pt x="1025" y="175"/>
                      <a:pt x="1128" y="175"/>
                    </a:cubicBezTo>
                    <a:cubicBezTo>
                      <a:pt x="1461" y="175"/>
                      <a:pt x="1775" y="341"/>
                      <a:pt x="1951" y="633"/>
                    </a:cubicBezTo>
                    <a:cubicBezTo>
                      <a:pt x="2057" y="809"/>
                      <a:pt x="2196" y="1234"/>
                      <a:pt x="2163" y="1434"/>
                    </a:cubicBezTo>
                    <a:lnTo>
                      <a:pt x="2336" y="1464"/>
                    </a:lnTo>
                    <a:cubicBezTo>
                      <a:pt x="2382" y="1191"/>
                      <a:pt x="2207" y="719"/>
                      <a:pt x="2100" y="540"/>
                    </a:cubicBezTo>
                    <a:cubicBezTo>
                      <a:pt x="1892" y="198"/>
                      <a:pt x="152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2"/>
              <p:cNvSpPr/>
              <p:nvPr/>
            </p:nvSpPr>
            <p:spPr>
              <a:xfrm>
                <a:off x="7570114" y="1224344"/>
                <a:ext cx="106407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4" extrusionOk="0">
                    <a:moveTo>
                      <a:pt x="1130" y="1"/>
                    </a:moveTo>
                    <a:cubicBezTo>
                      <a:pt x="1009" y="1"/>
                      <a:pt x="886" y="20"/>
                      <a:pt x="764" y="59"/>
                    </a:cubicBezTo>
                    <a:cubicBezTo>
                      <a:pt x="114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86" y="910"/>
                      <a:pt x="273" y="401"/>
                      <a:pt x="818" y="225"/>
                    </a:cubicBezTo>
                    <a:cubicBezTo>
                      <a:pt x="920" y="192"/>
                      <a:pt x="1025" y="176"/>
                      <a:pt x="1128" y="176"/>
                    </a:cubicBezTo>
                    <a:cubicBezTo>
                      <a:pt x="1461" y="176"/>
                      <a:pt x="1775" y="342"/>
                      <a:pt x="1951" y="634"/>
                    </a:cubicBezTo>
                    <a:cubicBezTo>
                      <a:pt x="2057" y="810"/>
                      <a:pt x="2196" y="1235"/>
                      <a:pt x="2163" y="1434"/>
                    </a:cubicBezTo>
                    <a:lnTo>
                      <a:pt x="2336" y="1464"/>
                    </a:lnTo>
                    <a:cubicBezTo>
                      <a:pt x="2382" y="1192"/>
                      <a:pt x="2207" y="720"/>
                      <a:pt x="2100" y="541"/>
                    </a:cubicBezTo>
                    <a:cubicBezTo>
                      <a:pt x="1892" y="198"/>
                      <a:pt x="152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12"/>
            <p:cNvGrpSpPr/>
            <p:nvPr/>
          </p:nvGrpSpPr>
          <p:grpSpPr>
            <a:xfrm>
              <a:off x="1383071" y="3439748"/>
              <a:ext cx="2493673" cy="1832101"/>
              <a:chOff x="1383046" y="3439748"/>
              <a:chExt cx="2493673" cy="1832101"/>
            </a:xfrm>
          </p:grpSpPr>
          <p:sp>
            <p:nvSpPr>
              <p:cNvPr id="404" name="Google Shape;404;p12"/>
              <p:cNvSpPr/>
              <p:nvPr/>
            </p:nvSpPr>
            <p:spPr>
              <a:xfrm>
                <a:off x="2072123" y="4186829"/>
                <a:ext cx="1106083" cy="614535"/>
              </a:xfrm>
              <a:custGeom>
                <a:avLst/>
                <a:gdLst/>
                <a:ahLst/>
                <a:cxnLst/>
                <a:rect l="l" t="t" r="r" b="b"/>
                <a:pathLst>
                  <a:path w="22061" h="12257" extrusionOk="0">
                    <a:moveTo>
                      <a:pt x="12930" y="0"/>
                    </a:moveTo>
                    <a:cubicBezTo>
                      <a:pt x="11608" y="0"/>
                      <a:pt x="10279" y="177"/>
                      <a:pt x="9093" y="395"/>
                    </a:cubicBezTo>
                    <a:cubicBezTo>
                      <a:pt x="8223" y="559"/>
                      <a:pt x="7359" y="781"/>
                      <a:pt x="6558" y="1160"/>
                    </a:cubicBezTo>
                    <a:cubicBezTo>
                      <a:pt x="4053" y="2349"/>
                      <a:pt x="2030" y="5020"/>
                      <a:pt x="838" y="7465"/>
                    </a:cubicBezTo>
                    <a:cubicBezTo>
                      <a:pt x="425" y="8306"/>
                      <a:pt x="240" y="9093"/>
                      <a:pt x="200" y="10017"/>
                    </a:cubicBezTo>
                    <a:cubicBezTo>
                      <a:pt x="50" y="10349"/>
                      <a:pt x="27" y="10349"/>
                      <a:pt x="0" y="10349"/>
                    </a:cubicBezTo>
                    <a:cubicBezTo>
                      <a:pt x="439" y="10369"/>
                      <a:pt x="824" y="10475"/>
                      <a:pt x="1253" y="10611"/>
                    </a:cubicBezTo>
                    <a:cubicBezTo>
                      <a:pt x="1927" y="10830"/>
                      <a:pt x="2736" y="11162"/>
                      <a:pt x="3479" y="11162"/>
                    </a:cubicBezTo>
                    <a:cubicBezTo>
                      <a:pt x="3571" y="11162"/>
                      <a:pt x="3662" y="11157"/>
                      <a:pt x="3751" y="11146"/>
                    </a:cubicBezTo>
                    <a:cubicBezTo>
                      <a:pt x="3924" y="10701"/>
                      <a:pt x="3934" y="10116"/>
                      <a:pt x="4021" y="9648"/>
                    </a:cubicBezTo>
                    <a:cubicBezTo>
                      <a:pt x="4133" y="9034"/>
                      <a:pt x="4229" y="8396"/>
                      <a:pt x="4312" y="7778"/>
                    </a:cubicBezTo>
                    <a:cubicBezTo>
                      <a:pt x="4392" y="7203"/>
                      <a:pt x="4455" y="6764"/>
                      <a:pt x="4814" y="6276"/>
                    </a:cubicBezTo>
                    <a:cubicBezTo>
                      <a:pt x="5087" y="5907"/>
                      <a:pt x="5336" y="5502"/>
                      <a:pt x="5625" y="5143"/>
                    </a:cubicBezTo>
                    <a:cubicBezTo>
                      <a:pt x="6229" y="4386"/>
                      <a:pt x="6844" y="3638"/>
                      <a:pt x="7738" y="3196"/>
                    </a:cubicBezTo>
                    <a:cubicBezTo>
                      <a:pt x="8496" y="2820"/>
                      <a:pt x="9305" y="2465"/>
                      <a:pt x="10161" y="2465"/>
                    </a:cubicBezTo>
                    <a:cubicBezTo>
                      <a:pt x="10206" y="2465"/>
                      <a:pt x="10251" y="2466"/>
                      <a:pt x="10296" y="2468"/>
                    </a:cubicBezTo>
                    <a:cubicBezTo>
                      <a:pt x="11346" y="2515"/>
                      <a:pt x="12356" y="2638"/>
                      <a:pt x="13305" y="3137"/>
                    </a:cubicBezTo>
                    <a:cubicBezTo>
                      <a:pt x="14190" y="3601"/>
                      <a:pt x="14977" y="4289"/>
                      <a:pt x="15751" y="4914"/>
                    </a:cubicBezTo>
                    <a:cubicBezTo>
                      <a:pt x="16213" y="5286"/>
                      <a:pt x="16531" y="5737"/>
                      <a:pt x="16910" y="6189"/>
                    </a:cubicBezTo>
                    <a:cubicBezTo>
                      <a:pt x="17296" y="6645"/>
                      <a:pt x="17668" y="7240"/>
                      <a:pt x="17870" y="7804"/>
                    </a:cubicBezTo>
                    <a:cubicBezTo>
                      <a:pt x="18043" y="8279"/>
                      <a:pt x="18319" y="8687"/>
                      <a:pt x="18512" y="9153"/>
                    </a:cubicBezTo>
                    <a:cubicBezTo>
                      <a:pt x="18715" y="9651"/>
                      <a:pt x="18864" y="10253"/>
                      <a:pt x="18983" y="10777"/>
                    </a:cubicBezTo>
                    <a:cubicBezTo>
                      <a:pt x="19060" y="11103"/>
                      <a:pt x="19123" y="11442"/>
                      <a:pt x="19179" y="11771"/>
                    </a:cubicBezTo>
                    <a:cubicBezTo>
                      <a:pt x="19190" y="11837"/>
                      <a:pt x="19173" y="11987"/>
                      <a:pt x="19210" y="12040"/>
                    </a:cubicBezTo>
                    <a:cubicBezTo>
                      <a:pt x="19281" y="12146"/>
                      <a:pt x="19398" y="12163"/>
                      <a:pt x="19517" y="12163"/>
                    </a:cubicBezTo>
                    <a:cubicBezTo>
                      <a:pt x="19573" y="12163"/>
                      <a:pt x="19629" y="12160"/>
                      <a:pt x="19681" y="12160"/>
                    </a:cubicBezTo>
                    <a:cubicBezTo>
                      <a:pt x="19689" y="12160"/>
                      <a:pt x="19697" y="12160"/>
                      <a:pt x="19704" y="12160"/>
                    </a:cubicBezTo>
                    <a:cubicBezTo>
                      <a:pt x="20236" y="12169"/>
                      <a:pt x="20768" y="12196"/>
                      <a:pt x="21299" y="12216"/>
                    </a:cubicBezTo>
                    <a:cubicBezTo>
                      <a:pt x="21357" y="12216"/>
                      <a:pt x="21624" y="12257"/>
                      <a:pt x="21788" y="12257"/>
                    </a:cubicBezTo>
                    <a:cubicBezTo>
                      <a:pt x="21838" y="12257"/>
                      <a:pt x="21879" y="12253"/>
                      <a:pt x="21901" y="12243"/>
                    </a:cubicBezTo>
                    <a:cubicBezTo>
                      <a:pt x="22060" y="12166"/>
                      <a:pt x="21990" y="12169"/>
                      <a:pt x="21993" y="12010"/>
                    </a:cubicBezTo>
                    <a:cubicBezTo>
                      <a:pt x="21993" y="11744"/>
                      <a:pt x="21901" y="11445"/>
                      <a:pt x="21870" y="11176"/>
                    </a:cubicBezTo>
                    <a:cubicBezTo>
                      <a:pt x="21797" y="10472"/>
                      <a:pt x="21751" y="9768"/>
                      <a:pt x="21691" y="9063"/>
                    </a:cubicBezTo>
                    <a:cubicBezTo>
                      <a:pt x="21594" y="7937"/>
                      <a:pt x="21512" y="6774"/>
                      <a:pt x="21309" y="5665"/>
                    </a:cubicBezTo>
                    <a:cubicBezTo>
                      <a:pt x="21216" y="5147"/>
                      <a:pt x="20947" y="4541"/>
                      <a:pt x="20717" y="4070"/>
                    </a:cubicBezTo>
                    <a:cubicBezTo>
                      <a:pt x="20525" y="3675"/>
                      <a:pt x="20159" y="3123"/>
                      <a:pt x="19860" y="2801"/>
                    </a:cubicBezTo>
                    <a:cubicBezTo>
                      <a:pt x="19163" y="2047"/>
                      <a:pt x="18293" y="1499"/>
                      <a:pt x="17405" y="997"/>
                    </a:cubicBezTo>
                    <a:cubicBezTo>
                      <a:pt x="16098" y="255"/>
                      <a:pt x="14519" y="0"/>
                      <a:pt x="12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2"/>
              <p:cNvSpPr/>
              <p:nvPr/>
            </p:nvSpPr>
            <p:spPr>
              <a:xfrm rot="344085">
                <a:off x="1443703" y="3551176"/>
                <a:ext cx="2296842" cy="1329120"/>
              </a:xfrm>
              <a:custGeom>
                <a:avLst/>
                <a:gdLst/>
                <a:ahLst/>
                <a:cxnLst/>
                <a:rect l="l" t="t" r="r" b="b"/>
                <a:pathLst>
                  <a:path w="45810" h="26509" extrusionOk="0">
                    <a:moveTo>
                      <a:pt x="27073" y="1"/>
                    </a:moveTo>
                    <a:cubicBezTo>
                      <a:pt x="23033" y="1"/>
                      <a:pt x="18795" y="1193"/>
                      <a:pt x="15252" y="2474"/>
                    </a:cubicBezTo>
                    <a:cubicBezTo>
                      <a:pt x="13525" y="3098"/>
                      <a:pt x="11830" y="3846"/>
                      <a:pt x="10322" y="4896"/>
                    </a:cubicBezTo>
                    <a:cubicBezTo>
                      <a:pt x="5588" y="8181"/>
                      <a:pt x="2352" y="14338"/>
                      <a:pt x="735" y="19750"/>
                    </a:cubicBezTo>
                    <a:cubicBezTo>
                      <a:pt x="176" y="21613"/>
                      <a:pt x="63" y="23288"/>
                      <a:pt x="296" y="25195"/>
                    </a:cubicBezTo>
                    <a:cubicBezTo>
                      <a:pt x="103" y="25926"/>
                      <a:pt x="54" y="25932"/>
                      <a:pt x="0" y="25939"/>
                    </a:cubicBezTo>
                    <a:cubicBezTo>
                      <a:pt x="279" y="25906"/>
                      <a:pt x="549" y="25892"/>
                      <a:pt x="817" y="25892"/>
                    </a:cubicBezTo>
                    <a:cubicBezTo>
                      <a:pt x="1421" y="25892"/>
                      <a:pt x="2012" y="25964"/>
                      <a:pt x="2651" y="26058"/>
                    </a:cubicBezTo>
                    <a:cubicBezTo>
                      <a:pt x="3779" y="26225"/>
                      <a:pt x="5098" y="26508"/>
                      <a:pt x="6342" y="26508"/>
                    </a:cubicBezTo>
                    <a:cubicBezTo>
                      <a:pt x="6901" y="26508"/>
                      <a:pt x="7445" y="26451"/>
                      <a:pt x="7950" y="26301"/>
                    </a:cubicBezTo>
                    <a:cubicBezTo>
                      <a:pt x="8156" y="25337"/>
                      <a:pt x="7977" y="24135"/>
                      <a:pt x="7997" y="23142"/>
                    </a:cubicBezTo>
                    <a:cubicBezTo>
                      <a:pt x="8020" y="21846"/>
                      <a:pt x="8003" y="20510"/>
                      <a:pt x="7963" y="19208"/>
                    </a:cubicBezTo>
                    <a:cubicBezTo>
                      <a:pt x="7927" y="18005"/>
                      <a:pt x="7914" y="17088"/>
                      <a:pt x="8481" y="15969"/>
                    </a:cubicBezTo>
                    <a:cubicBezTo>
                      <a:pt x="8914" y="15115"/>
                      <a:pt x="9289" y="14201"/>
                      <a:pt x="9754" y="13371"/>
                    </a:cubicBezTo>
                    <a:cubicBezTo>
                      <a:pt x="10741" y="11614"/>
                      <a:pt x="11741" y="9873"/>
                      <a:pt x="13425" y="8664"/>
                    </a:cubicBezTo>
                    <a:cubicBezTo>
                      <a:pt x="14924" y="7587"/>
                      <a:pt x="16551" y="6531"/>
                      <a:pt x="18422" y="6312"/>
                    </a:cubicBezTo>
                    <a:cubicBezTo>
                      <a:pt x="19354" y="6200"/>
                      <a:pt x="20275" y="6119"/>
                      <a:pt x="21191" y="6119"/>
                    </a:cubicBezTo>
                    <a:cubicBezTo>
                      <a:pt x="22403" y="6119"/>
                      <a:pt x="23606" y="6261"/>
                      <a:pt x="24814" y="6660"/>
                    </a:cubicBezTo>
                    <a:cubicBezTo>
                      <a:pt x="26780" y="7308"/>
                      <a:pt x="28627" y="8454"/>
                      <a:pt x="30421" y="9471"/>
                    </a:cubicBezTo>
                    <a:cubicBezTo>
                      <a:pt x="31498" y="10079"/>
                      <a:pt x="32298" y="10896"/>
                      <a:pt x="33232" y="11690"/>
                    </a:cubicBezTo>
                    <a:cubicBezTo>
                      <a:pt x="34172" y="12494"/>
                      <a:pt x="35142" y="13583"/>
                      <a:pt x="35747" y="14670"/>
                    </a:cubicBezTo>
                    <a:cubicBezTo>
                      <a:pt x="36262" y="15590"/>
                      <a:pt x="36966" y="16334"/>
                      <a:pt x="37514" y="17225"/>
                    </a:cubicBezTo>
                    <a:cubicBezTo>
                      <a:pt x="38102" y="18175"/>
                      <a:pt x="38608" y="19351"/>
                      <a:pt x="39036" y="20388"/>
                    </a:cubicBezTo>
                    <a:cubicBezTo>
                      <a:pt x="39298" y="21029"/>
                      <a:pt x="39544" y="21706"/>
                      <a:pt x="39770" y="22358"/>
                    </a:cubicBezTo>
                    <a:cubicBezTo>
                      <a:pt x="39816" y="22490"/>
                      <a:pt x="39833" y="22800"/>
                      <a:pt x="39926" y="22899"/>
                    </a:cubicBezTo>
                    <a:cubicBezTo>
                      <a:pt x="40049" y="23028"/>
                      <a:pt x="40201" y="23068"/>
                      <a:pt x="40361" y="23068"/>
                    </a:cubicBezTo>
                    <a:cubicBezTo>
                      <a:pt x="40565" y="23068"/>
                      <a:pt x="40783" y="23003"/>
                      <a:pt x="40976" y="22976"/>
                    </a:cubicBezTo>
                    <a:cubicBezTo>
                      <a:pt x="42069" y="22816"/>
                      <a:pt x="43169" y="22690"/>
                      <a:pt x="44265" y="22547"/>
                    </a:cubicBezTo>
                    <a:cubicBezTo>
                      <a:pt x="44425" y="22527"/>
                      <a:pt x="45331" y="22521"/>
                      <a:pt x="45501" y="22404"/>
                    </a:cubicBezTo>
                    <a:cubicBezTo>
                      <a:pt x="45810" y="22191"/>
                      <a:pt x="45664" y="22218"/>
                      <a:pt x="45614" y="21895"/>
                    </a:cubicBezTo>
                    <a:cubicBezTo>
                      <a:pt x="45531" y="21351"/>
                      <a:pt x="45235" y="20766"/>
                      <a:pt x="45086" y="20225"/>
                    </a:cubicBezTo>
                    <a:cubicBezTo>
                      <a:pt x="44690" y="18810"/>
                      <a:pt x="44361" y="17378"/>
                      <a:pt x="43999" y="15955"/>
                    </a:cubicBezTo>
                    <a:cubicBezTo>
                      <a:pt x="43421" y="13683"/>
                      <a:pt x="42857" y="11335"/>
                      <a:pt x="42069" y="9125"/>
                    </a:cubicBezTo>
                    <a:cubicBezTo>
                      <a:pt x="41700" y="8098"/>
                      <a:pt x="40940" y="6953"/>
                      <a:pt x="40315" y="6062"/>
                    </a:cubicBezTo>
                    <a:cubicBezTo>
                      <a:pt x="39787" y="5315"/>
                      <a:pt x="38850" y="4308"/>
                      <a:pt x="38129" y="3750"/>
                    </a:cubicBezTo>
                    <a:cubicBezTo>
                      <a:pt x="36441" y="2441"/>
                      <a:pt x="34478" y="1611"/>
                      <a:pt x="32488" y="883"/>
                    </a:cubicBezTo>
                    <a:cubicBezTo>
                      <a:pt x="30785" y="258"/>
                      <a:pt x="28950" y="1"/>
                      <a:pt x="27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2"/>
              <p:cNvSpPr/>
              <p:nvPr/>
            </p:nvSpPr>
            <p:spPr>
              <a:xfrm rot="344085">
                <a:off x="1491131" y="3608145"/>
                <a:ext cx="2313839" cy="1551985"/>
              </a:xfrm>
              <a:custGeom>
                <a:avLst/>
                <a:gdLst/>
                <a:ahLst/>
                <a:cxnLst/>
                <a:rect l="l" t="t" r="r" b="b"/>
                <a:pathLst>
                  <a:path w="46149" h="30954" extrusionOk="0">
                    <a:moveTo>
                      <a:pt x="24199" y="174"/>
                    </a:moveTo>
                    <a:cubicBezTo>
                      <a:pt x="24328" y="174"/>
                      <a:pt x="24481" y="227"/>
                      <a:pt x="24611" y="270"/>
                    </a:cubicBezTo>
                    <a:cubicBezTo>
                      <a:pt x="24660" y="284"/>
                      <a:pt x="24707" y="300"/>
                      <a:pt x="24747" y="313"/>
                    </a:cubicBezTo>
                    <a:cubicBezTo>
                      <a:pt x="25022" y="390"/>
                      <a:pt x="25079" y="406"/>
                      <a:pt x="25136" y="759"/>
                    </a:cubicBezTo>
                    <a:cubicBezTo>
                      <a:pt x="25302" y="1765"/>
                      <a:pt x="24843" y="2656"/>
                      <a:pt x="23913" y="3141"/>
                    </a:cubicBezTo>
                    <a:cubicBezTo>
                      <a:pt x="23893" y="3154"/>
                      <a:pt x="23870" y="3164"/>
                      <a:pt x="23850" y="3174"/>
                    </a:cubicBezTo>
                    <a:cubicBezTo>
                      <a:pt x="23774" y="3027"/>
                      <a:pt x="23717" y="2878"/>
                      <a:pt x="23677" y="2739"/>
                    </a:cubicBezTo>
                    <a:cubicBezTo>
                      <a:pt x="23604" y="2463"/>
                      <a:pt x="23607" y="2190"/>
                      <a:pt x="23614" y="1898"/>
                    </a:cubicBezTo>
                    <a:cubicBezTo>
                      <a:pt x="23618" y="1819"/>
                      <a:pt x="23618" y="1736"/>
                      <a:pt x="23618" y="1656"/>
                    </a:cubicBezTo>
                    <a:cubicBezTo>
                      <a:pt x="23618" y="592"/>
                      <a:pt x="23866" y="273"/>
                      <a:pt x="24076" y="194"/>
                    </a:cubicBezTo>
                    <a:cubicBezTo>
                      <a:pt x="24113" y="181"/>
                      <a:pt x="24156" y="174"/>
                      <a:pt x="24199" y="174"/>
                    </a:cubicBezTo>
                    <a:close/>
                    <a:moveTo>
                      <a:pt x="7270" y="7853"/>
                    </a:moveTo>
                    <a:cubicBezTo>
                      <a:pt x="7369" y="7853"/>
                      <a:pt x="7457" y="7865"/>
                      <a:pt x="7535" y="7888"/>
                    </a:cubicBezTo>
                    <a:cubicBezTo>
                      <a:pt x="8063" y="8047"/>
                      <a:pt x="8130" y="8941"/>
                      <a:pt x="8153" y="9234"/>
                    </a:cubicBezTo>
                    <a:lnTo>
                      <a:pt x="8156" y="9306"/>
                    </a:lnTo>
                    <a:cubicBezTo>
                      <a:pt x="8196" y="9815"/>
                      <a:pt x="8196" y="10044"/>
                      <a:pt x="7757" y="10151"/>
                    </a:cubicBezTo>
                    <a:cubicBezTo>
                      <a:pt x="7641" y="10179"/>
                      <a:pt x="7530" y="10193"/>
                      <a:pt x="7426" y="10193"/>
                    </a:cubicBezTo>
                    <a:cubicBezTo>
                      <a:pt x="7225" y="10193"/>
                      <a:pt x="7050" y="10141"/>
                      <a:pt x="6917" y="10041"/>
                    </a:cubicBezTo>
                    <a:cubicBezTo>
                      <a:pt x="6731" y="9901"/>
                      <a:pt x="6624" y="9665"/>
                      <a:pt x="6611" y="9360"/>
                    </a:cubicBezTo>
                    <a:lnTo>
                      <a:pt x="6601" y="9183"/>
                    </a:lnTo>
                    <a:cubicBezTo>
                      <a:pt x="6584" y="8845"/>
                      <a:pt x="6564" y="8466"/>
                      <a:pt x="6635" y="8157"/>
                    </a:cubicBezTo>
                    <a:cubicBezTo>
                      <a:pt x="6651" y="8081"/>
                      <a:pt x="6681" y="8011"/>
                      <a:pt x="6717" y="7941"/>
                    </a:cubicBezTo>
                    <a:cubicBezTo>
                      <a:pt x="6929" y="7882"/>
                      <a:pt x="7113" y="7853"/>
                      <a:pt x="7270" y="7853"/>
                    </a:cubicBezTo>
                    <a:close/>
                    <a:moveTo>
                      <a:pt x="36145" y="8932"/>
                    </a:moveTo>
                    <a:cubicBezTo>
                      <a:pt x="36637" y="8932"/>
                      <a:pt x="37122" y="9094"/>
                      <a:pt x="37458" y="9530"/>
                    </a:cubicBezTo>
                    <a:cubicBezTo>
                      <a:pt x="37727" y="9875"/>
                      <a:pt x="37946" y="10356"/>
                      <a:pt x="38102" y="10841"/>
                    </a:cubicBezTo>
                    <a:cubicBezTo>
                      <a:pt x="37564" y="11205"/>
                      <a:pt x="36867" y="11504"/>
                      <a:pt x="36187" y="11504"/>
                    </a:cubicBezTo>
                    <a:cubicBezTo>
                      <a:pt x="35743" y="11504"/>
                      <a:pt x="35306" y="11376"/>
                      <a:pt x="34926" y="11054"/>
                    </a:cubicBezTo>
                    <a:cubicBezTo>
                      <a:pt x="34624" y="10798"/>
                      <a:pt x="34451" y="10356"/>
                      <a:pt x="34454" y="9844"/>
                    </a:cubicBezTo>
                    <a:cubicBezTo>
                      <a:pt x="34458" y="9433"/>
                      <a:pt x="34737" y="9293"/>
                      <a:pt x="35159" y="9127"/>
                    </a:cubicBezTo>
                    <a:cubicBezTo>
                      <a:pt x="35461" y="9007"/>
                      <a:pt x="35806" y="8932"/>
                      <a:pt x="36145" y="8932"/>
                    </a:cubicBezTo>
                    <a:close/>
                    <a:moveTo>
                      <a:pt x="787" y="20808"/>
                    </a:moveTo>
                    <a:cubicBezTo>
                      <a:pt x="860" y="20808"/>
                      <a:pt x="943" y="20818"/>
                      <a:pt x="1033" y="20835"/>
                    </a:cubicBezTo>
                    <a:cubicBezTo>
                      <a:pt x="1524" y="20921"/>
                      <a:pt x="2003" y="21921"/>
                      <a:pt x="2213" y="22496"/>
                    </a:cubicBezTo>
                    <a:cubicBezTo>
                      <a:pt x="2252" y="22612"/>
                      <a:pt x="2286" y="22728"/>
                      <a:pt x="2312" y="22848"/>
                    </a:cubicBezTo>
                    <a:cubicBezTo>
                      <a:pt x="2150" y="22875"/>
                      <a:pt x="1985" y="22889"/>
                      <a:pt x="1820" y="22889"/>
                    </a:cubicBezTo>
                    <a:cubicBezTo>
                      <a:pt x="1539" y="22889"/>
                      <a:pt x="1260" y="22849"/>
                      <a:pt x="1000" y="22765"/>
                    </a:cubicBezTo>
                    <a:lnTo>
                      <a:pt x="940" y="22748"/>
                    </a:lnTo>
                    <a:cubicBezTo>
                      <a:pt x="681" y="22669"/>
                      <a:pt x="419" y="22586"/>
                      <a:pt x="282" y="22353"/>
                    </a:cubicBezTo>
                    <a:cubicBezTo>
                      <a:pt x="179" y="22170"/>
                      <a:pt x="193" y="21901"/>
                      <a:pt x="203" y="21662"/>
                    </a:cubicBezTo>
                    <a:lnTo>
                      <a:pt x="209" y="21542"/>
                    </a:lnTo>
                    <a:cubicBezTo>
                      <a:pt x="222" y="21230"/>
                      <a:pt x="293" y="21024"/>
                      <a:pt x="428" y="20915"/>
                    </a:cubicBezTo>
                    <a:cubicBezTo>
                      <a:pt x="518" y="20844"/>
                      <a:pt x="635" y="20808"/>
                      <a:pt x="787" y="20808"/>
                    </a:cubicBezTo>
                    <a:close/>
                    <a:moveTo>
                      <a:pt x="24199" y="0"/>
                    </a:moveTo>
                    <a:cubicBezTo>
                      <a:pt x="24136" y="0"/>
                      <a:pt x="24074" y="9"/>
                      <a:pt x="24016" y="31"/>
                    </a:cubicBezTo>
                    <a:cubicBezTo>
                      <a:pt x="23634" y="174"/>
                      <a:pt x="23441" y="722"/>
                      <a:pt x="23441" y="1656"/>
                    </a:cubicBezTo>
                    <a:cubicBezTo>
                      <a:pt x="23441" y="1736"/>
                      <a:pt x="23441" y="1815"/>
                      <a:pt x="23438" y="1895"/>
                    </a:cubicBezTo>
                    <a:cubicBezTo>
                      <a:pt x="23435" y="2184"/>
                      <a:pt x="23428" y="2486"/>
                      <a:pt x="23508" y="2785"/>
                    </a:cubicBezTo>
                    <a:cubicBezTo>
                      <a:pt x="23551" y="2935"/>
                      <a:pt x="23614" y="3094"/>
                      <a:pt x="23690" y="3251"/>
                    </a:cubicBezTo>
                    <a:cubicBezTo>
                      <a:pt x="22689" y="3721"/>
                      <a:pt x="21451" y="3971"/>
                      <a:pt x="20157" y="3971"/>
                    </a:cubicBezTo>
                    <a:cubicBezTo>
                      <a:pt x="19772" y="3971"/>
                      <a:pt x="19383" y="3949"/>
                      <a:pt x="18993" y="3904"/>
                    </a:cubicBezTo>
                    <a:cubicBezTo>
                      <a:pt x="18521" y="3852"/>
                      <a:pt x="18049" y="3832"/>
                      <a:pt x="17591" y="3812"/>
                    </a:cubicBezTo>
                    <a:cubicBezTo>
                      <a:pt x="17458" y="3809"/>
                      <a:pt x="17325" y="3802"/>
                      <a:pt x="17192" y="3795"/>
                    </a:cubicBezTo>
                    <a:cubicBezTo>
                      <a:pt x="16853" y="3778"/>
                      <a:pt x="16508" y="3715"/>
                      <a:pt x="16172" y="3652"/>
                    </a:cubicBezTo>
                    <a:cubicBezTo>
                      <a:pt x="15907" y="3602"/>
                      <a:pt x="15628" y="3553"/>
                      <a:pt x="15349" y="3522"/>
                    </a:cubicBezTo>
                    <a:cubicBezTo>
                      <a:pt x="14799" y="3469"/>
                      <a:pt x="14285" y="3433"/>
                      <a:pt x="13775" y="3433"/>
                    </a:cubicBezTo>
                    <a:cubicBezTo>
                      <a:pt x="13237" y="3433"/>
                      <a:pt x="12704" y="3473"/>
                      <a:pt x="12139" y="3576"/>
                    </a:cubicBezTo>
                    <a:lnTo>
                      <a:pt x="11983" y="3602"/>
                    </a:lnTo>
                    <a:cubicBezTo>
                      <a:pt x="11615" y="3665"/>
                      <a:pt x="11269" y="3725"/>
                      <a:pt x="10943" y="3961"/>
                    </a:cubicBezTo>
                    <a:lnTo>
                      <a:pt x="10801" y="4064"/>
                    </a:lnTo>
                    <a:cubicBezTo>
                      <a:pt x="10325" y="4407"/>
                      <a:pt x="9830" y="4761"/>
                      <a:pt x="9375" y="5127"/>
                    </a:cubicBezTo>
                    <a:cubicBezTo>
                      <a:pt x="9116" y="5336"/>
                      <a:pt x="8916" y="5579"/>
                      <a:pt x="8720" y="5818"/>
                    </a:cubicBezTo>
                    <a:cubicBezTo>
                      <a:pt x="8588" y="5981"/>
                      <a:pt x="8452" y="6147"/>
                      <a:pt x="8299" y="6296"/>
                    </a:cubicBezTo>
                    <a:cubicBezTo>
                      <a:pt x="8146" y="6449"/>
                      <a:pt x="7967" y="6569"/>
                      <a:pt x="7777" y="6695"/>
                    </a:cubicBezTo>
                    <a:cubicBezTo>
                      <a:pt x="7598" y="6815"/>
                      <a:pt x="7412" y="6941"/>
                      <a:pt x="7249" y="7094"/>
                    </a:cubicBezTo>
                    <a:cubicBezTo>
                      <a:pt x="7209" y="7130"/>
                      <a:pt x="7170" y="7170"/>
                      <a:pt x="7130" y="7207"/>
                    </a:cubicBezTo>
                    <a:cubicBezTo>
                      <a:pt x="6940" y="7380"/>
                      <a:pt x="6737" y="7569"/>
                      <a:pt x="6601" y="7791"/>
                    </a:cubicBezTo>
                    <a:cubicBezTo>
                      <a:pt x="6305" y="7878"/>
                      <a:pt x="5970" y="8018"/>
                      <a:pt x="5588" y="8207"/>
                    </a:cubicBezTo>
                    <a:cubicBezTo>
                      <a:pt x="5475" y="8260"/>
                      <a:pt x="5356" y="8317"/>
                      <a:pt x="5236" y="8369"/>
                    </a:cubicBezTo>
                    <a:cubicBezTo>
                      <a:pt x="4947" y="8503"/>
                      <a:pt x="4644" y="8642"/>
                      <a:pt x="4392" y="8812"/>
                    </a:cubicBezTo>
                    <a:cubicBezTo>
                      <a:pt x="4266" y="8895"/>
                      <a:pt x="4129" y="8975"/>
                      <a:pt x="3983" y="9057"/>
                    </a:cubicBezTo>
                    <a:cubicBezTo>
                      <a:pt x="3654" y="9246"/>
                      <a:pt x="3315" y="9443"/>
                      <a:pt x="3079" y="9712"/>
                    </a:cubicBezTo>
                    <a:cubicBezTo>
                      <a:pt x="2389" y="10499"/>
                      <a:pt x="2023" y="11323"/>
                      <a:pt x="1993" y="12167"/>
                    </a:cubicBezTo>
                    <a:cubicBezTo>
                      <a:pt x="1987" y="12313"/>
                      <a:pt x="1980" y="12466"/>
                      <a:pt x="1970" y="12619"/>
                    </a:cubicBezTo>
                    <a:cubicBezTo>
                      <a:pt x="1930" y="13343"/>
                      <a:pt x="1883" y="14164"/>
                      <a:pt x="2126" y="14805"/>
                    </a:cubicBezTo>
                    <a:cubicBezTo>
                      <a:pt x="2262" y="15160"/>
                      <a:pt x="2441" y="15499"/>
                      <a:pt x="2618" y="15828"/>
                    </a:cubicBezTo>
                    <a:cubicBezTo>
                      <a:pt x="2811" y="16194"/>
                      <a:pt x="3010" y="16572"/>
                      <a:pt x="3146" y="16968"/>
                    </a:cubicBezTo>
                    <a:cubicBezTo>
                      <a:pt x="3206" y="17147"/>
                      <a:pt x="3259" y="17323"/>
                      <a:pt x="3312" y="17496"/>
                    </a:cubicBezTo>
                    <a:cubicBezTo>
                      <a:pt x="3458" y="17964"/>
                      <a:pt x="3608" y="18449"/>
                      <a:pt x="3853" y="18904"/>
                    </a:cubicBezTo>
                    <a:cubicBezTo>
                      <a:pt x="3910" y="19004"/>
                      <a:pt x="3964" y="19097"/>
                      <a:pt x="4016" y="19187"/>
                    </a:cubicBezTo>
                    <a:cubicBezTo>
                      <a:pt x="4226" y="19536"/>
                      <a:pt x="4388" y="19815"/>
                      <a:pt x="4349" y="20254"/>
                    </a:cubicBezTo>
                    <a:cubicBezTo>
                      <a:pt x="4339" y="20353"/>
                      <a:pt x="4332" y="20456"/>
                      <a:pt x="4325" y="20562"/>
                    </a:cubicBezTo>
                    <a:cubicBezTo>
                      <a:pt x="4302" y="20884"/>
                      <a:pt x="4279" y="21217"/>
                      <a:pt x="4209" y="21499"/>
                    </a:cubicBezTo>
                    <a:cubicBezTo>
                      <a:pt x="4143" y="21758"/>
                      <a:pt x="3907" y="22040"/>
                      <a:pt x="3485" y="22359"/>
                    </a:cubicBezTo>
                    <a:cubicBezTo>
                      <a:pt x="3199" y="22575"/>
                      <a:pt x="2854" y="22728"/>
                      <a:pt x="2485" y="22811"/>
                    </a:cubicBezTo>
                    <a:cubicBezTo>
                      <a:pt x="2458" y="22685"/>
                      <a:pt x="2421" y="22559"/>
                      <a:pt x="2378" y="22436"/>
                    </a:cubicBezTo>
                    <a:cubicBezTo>
                      <a:pt x="2279" y="22160"/>
                      <a:pt x="1751" y="20785"/>
                      <a:pt x="1063" y="20662"/>
                    </a:cubicBezTo>
                    <a:cubicBezTo>
                      <a:pt x="962" y="20643"/>
                      <a:pt x="869" y="20634"/>
                      <a:pt x="784" y="20634"/>
                    </a:cubicBezTo>
                    <a:cubicBezTo>
                      <a:pt x="592" y="20634"/>
                      <a:pt x="439" y="20681"/>
                      <a:pt x="319" y="20778"/>
                    </a:cubicBezTo>
                    <a:cubicBezTo>
                      <a:pt x="143" y="20921"/>
                      <a:pt x="46" y="21170"/>
                      <a:pt x="33" y="21536"/>
                    </a:cubicBezTo>
                    <a:lnTo>
                      <a:pt x="30" y="21652"/>
                    </a:lnTo>
                    <a:cubicBezTo>
                      <a:pt x="17" y="21914"/>
                      <a:pt x="0" y="22210"/>
                      <a:pt x="129" y="22439"/>
                    </a:cubicBezTo>
                    <a:cubicBezTo>
                      <a:pt x="299" y="22732"/>
                      <a:pt x="612" y="22828"/>
                      <a:pt x="887" y="22914"/>
                    </a:cubicBezTo>
                    <a:lnTo>
                      <a:pt x="946" y="22934"/>
                    </a:lnTo>
                    <a:cubicBezTo>
                      <a:pt x="1222" y="23021"/>
                      <a:pt x="1514" y="23063"/>
                      <a:pt x="1810" y="23063"/>
                    </a:cubicBezTo>
                    <a:cubicBezTo>
                      <a:pt x="1990" y="23063"/>
                      <a:pt x="2170" y="23047"/>
                      <a:pt x="2349" y="23017"/>
                    </a:cubicBezTo>
                    <a:cubicBezTo>
                      <a:pt x="2438" y="23535"/>
                      <a:pt x="2421" y="24087"/>
                      <a:pt x="2406" y="24625"/>
                    </a:cubicBezTo>
                    <a:cubicBezTo>
                      <a:pt x="2402" y="24834"/>
                      <a:pt x="2395" y="25044"/>
                      <a:pt x="2395" y="25250"/>
                    </a:cubicBezTo>
                    <a:cubicBezTo>
                      <a:pt x="2395" y="26373"/>
                      <a:pt x="2342" y="27310"/>
                      <a:pt x="2226" y="28200"/>
                    </a:cubicBezTo>
                    <a:cubicBezTo>
                      <a:pt x="2122" y="28984"/>
                      <a:pt x="2126" y="29782"/>
                      <a:pt x="2130" y="30549"/>
                    </a:cubicBezTo>
                    <a:lnTo>
                      <a:pt x="2130" y="30954"/>
                    </a:lnTo>
                    <a:lnTo>
                      <a:pt x="2306" y="30954"/>
                    </a:lnTo>
                    <a:lnTo>
                      <a:pt x="2306" y="30549"/>
                    </a:lnTo>
                    <a:cubicBezTo>
                      <a:pt x="2302" y="29785"/>
                      <a:pt x="2299" y="28997"/>
                      <a:pt x="2402" y="28223"/>
                    </a:cubicBezTo>
                    <a:cubicBezTo>
                      <a:pt x="2518" y="27326"/>
                      <a:pt x="2571" y="26379"/>
                      <a:pt x="2571" y="25250"/>
                    </a:cubicBezTo>
                    <a:cubicBezTo>
                      <a:pt x="2571" y="25047"/>
                      <a:pt x="2575" y="24838"/>
                      <a:pt x="2581" y="24628"/>
                    </a:cubicBezTo>
                    <a:cubicBezTo>
                      <a:pt x="2598" y="24081"/>
                      <a:pt x="2614" y="23519"/>
                      <a:pt x="2521" y="22984"/>
                    </a:cubicBezTo>
                    <a:cubicBezTo>
                      <a:pt x="2913" y="22894"/>
                      <a:pt x="3286" y="22728"/>
                      <a:pt x="3591" y="22499"/>
                    </a:cubicBezTo>
                    <a:cubicBezTo>
                      <a:pt x="4046" y="22157"/>
                      <a:pt x="4302" y="21841"/>
                      <a:pt x="4379" y="21542"/>
                    </a:cubicBezTo>
                    <a:cubicBezTo>
                      <a:pt x="4451" y="21246"/>
                      <a:pt x="4479" y="20904"/>
                      <a:pt x="4502" y="20576"/>
                    </a:cubicBezTo>
                    <a:cubicBezTo>
                      <a:pt x="4508" y="20469"/>
                      <a:pt x="4514" y="20366"/>
                      <a:pt x="4525" y="20266"/>
                    </a:cubicBezTo>
                    <a:cubicBezTo>
                      <a:pt x="4568" y="19771"/>
                      <a:pt x="4382" y="19459"/>
                      <a:pt x="4169" y="19097"/>
                    </a:cubicBezTo>
                    <a:cubicBezTo>
                      <a:pt x="4116" y="19011"/>
                      <a:pt x="4063" y="18921"/>
                      <a:pt x="4010" y="18822"/>
                    </a:cubicBezTo>
                    <a:cubicBezTo>
                      <a:pt x="3771" y="18383"/>
                      <a:pt x="3628" y="17928"/>
                      <a:pt x="3482" y="17446"/>
                    </a:cubicBezTo>
                    <a:cubicBezTo>
                      <a:pt x="3425" y="17270"/>
                      <a:pt x="3372" y="17091"/>
                      <a:pt x="3312" y="16914"/>
                    </a:cubicBezTo>
                    <a:cubicBezTo>
                      <a:pt x="3173" y="16502"/>
                      <a:pt x="2970" y="16117"/>
                      <a:pt x="2771" y="15745"/>
                    </a:cubicBezTo>
                    <a:cubicBezTo>
                      <a:pt x="2601" y="15423"/>
                      <a:pt x="2421" y="15087"/>
                      <a:pt x="2292" y="14742"/>
                    </a:cubicBezTo>
                    <a:cubicBezTo>
                      <a:pt x="2063" y="14134"/>
                      <a:pt x="2107" y="13337"/>
                      <a:pt x="2146" y="12629"/>
                    </a:cubicBezTo>
                    <a:cubicBezTo>
                      <a:pt x="2156" y="12472"/>
                      <a:pt x="2162" y="12320"/>
                      <a:pt x="2170" y="12173"/>
                    </a:cubicBezTo>
                    <a:cubicBezTo>
                      <a:pt x="2199" y="11373"/>
                      <a:pt x="2548" y="10582"/>
                      <a:pt x="3212" y="9828"/>
                    </a:cubicBezTo>
                    <a:cubicBezTo>
                      <a:pt x="3429" y="9582"/>
                      <a:pt x="3757" y="9393"/>
                      <a:pt x="4073" y="9211"/>
                    </a:cubicBezTo>
                    <a:cubicBezTo>
                      <a:pt x="4219" y="9124"/>
                      <a:pt x="4359" y="9044"/>
                      <a:pt x="4488" y="8958"/>
                    </a:cubicBezTo>
                    <a:cubicBezTo>
                      <a:pt x="4731" y="8795"/>
                      <a:pt x="5026" y="8662"/>
                      <a:pt x="5309" y="8529"/>
                    </a:cubicBezTo>
                    <a:cubicBezTo>
                      <a:pt x="5431" y="8476"/>
                      <a:pt x="5551" y="8420"/>
                      <a:pt x="5664" y="8363"/>
                    </a:cubicBezTo>
                    <a:cubicBezTo>
                      <a:pt x="5970" y="8214"/>
                      <a:pt x="6249" y="8094"/>
                      <a:pt x="6495" y="8011"/>
                    </a:cubicBezTo>
                    <a:lnTo>
                      <a:pt x="6495" y="8011"/>
                    </a:lnTo>
                    <a:cubicBezTo>
                      <a:pt x="6481" y="8044"/>
                      <a:pt x="6472" y="8081"/>
                      <a:pt x="6465" y="8117"/>
                    </a:cubicBezTo>
                    <a:cubicBezTo>
                      <a:pt x="6388" y="8449"/>
                      <a:pt x="6408" y="8845"/>
                      <a:pt x="6428" y="9191"/>
                    </a:cubicBezTo>
                    <a:lnTo>
                      <a:pt x="6435" y="9366"/>
                    </a:lnTo>
                    <a:cubicBezTo>
                      <a:pt x="6452" y="9725"/>
                      <a:pt x="6581" y="10008"/>
                      <a:pt x="6811" y="10180"/>
                    </a:cubicBezTo>
                    <a:cubicBezTo>
                      <a:pt x="6976" y="10305"/>
                      <a:pt x="7188" y="10369"/>
                      <a:pt x="7428" y="10369"/>
                    </a:cubicBezTo>
                    <a:cubicBezTo>
                      <a:pt x="7545" y="10369"/>
                      <a:pt x="7669" y="10354"/>
                      <a:pt x="7797" y="10323"/>
                    </a:cubicBezTo>
                    <a:cubicBezTo>
                      <a:pt x="8401" y="10177"/>
                      <a:pt x="8369" y="9769"/>
                      <a:pt x="8332" y="9293"/>
                    </a:cubicBezTo>
                    <a:lnTo>
                      <a:pt x="8326" y="9220"/>
                    </a:lnTo>
                    <a:cubicBezTo>
                      <a:pt x="8286" y="8659"/>
                      <a:pt x="8162" y="7895"/>
                      <a:pt x="7584" y="7719"/>
                    </a:cubicBezTo>
                    <a:cubicBezTo>
                      <a:pt x="7491" y="7691"/>
                      <a:pt x="7386" y="7677"/>
                      <a:pt x="7270" y="7677"/>
                    </a:cubicBezTo>
                    <a:cubicBezTo>
                      <a:pt x="7147" y="7677"/>
                      <a:pt x="7012" y="7693"/>
                      <a:pt x="6863" y="7725"/>
                    </a:cubicBezTo>
                    <a:cubicBezTo>
                      <a:pt x="6980" y="7582"/>
                      <a:pt x="7116" y="7456"/>
                      <a:pt x="7245" y="7337"/>
                    </a:cubicBezTo>
                    <a:cubicBezTo>
                      <a:pt x="7289" y="7297"/>
                      <a:pt x="7329" y="7260"/>
                      <a:pt x="7369" y="7224"/>
                    </a:cubicBezTo>
                    <a:cubicBezTo>
                      <a:pt x="7521" y="7078"/>
                      <a:pt x="7701" y="6958"/>
                      <a:pt x="7877" y="6842"/>
                    </a:cubicBezTo>
                    <a:cubicBezTo>
                      <a:pt x="8063" y="6715"/>
                      <a:pt x="8256" y="6586"/>
                      <a:pt x="8421" y="6423"/>
                    </a:cubicBezTo>
                    <a:cubicBezTo>
                      <a:pt x="8581" y="6267"/>
                      <a:pt x="8720" y="6094"/>
                      <a:pt x="8857" y="5928"/>
                    </a:cubicBezTo>
                    <a:cubicBezTo>
                      <a:pt x="9046" y="5698"/>
                      <a:pt x="9243" y="5459"/>
                      <a:pt x="9485" y="5267"/>
                    </a:cubicBezTo>
                    <a:cubicBezTo>
                      <a:pt x="9936" y="4901"/>
                      <a:pt x="10428" y="4549"/>
                      <a:pt x="10903" y="4203"/>
                    </a:cubicBezTo>
                    <a:lnTo>
                      <a:pt x="11046" y="4101"/>
                    </a:lnTo>
                    <a:cubicBezTo>
                      <a:pt x="11339" y="3892"/>
                      <a:pt x="11651" y="3838"/>
                      <a:pt x="12013" y="3775"/>
                    </a:cubicBezTo>
                    <a:lnTo>
                      <a:pt x="12173" y="3749"/>
                    </a:lnTo>
                    <a:cubicBezTo>
                      <a:pt x="12726" y="3650"/>
                      <a:pt x="13250" y="3610"/>
                      <a:pt x="13780" y="3610"/>
                    </a:cubicBezTo>
                    <a:cubicBezTo>
                      <a:pt x="14282" y="3610"/>
                      <a:pt x="14789" y="3646"/>
                      <a:pt x="15332" y="3699"/>
                    </a:cubicBezTo>
                    <a:cubicBezTo>
                      <a:pt x="15601" y="3725"/>
                      <a:pt x="15876" y="3775"/>
                      <a:pt x="16143" y="3825"/>
                    </a:cubicBezTo>
                    <a:cubicBezTo>
                      <a:pt x="16482" y="3888"/>
                      <a:pt x="16833" y="3955"/>
                      <a:pt x="17182" y="3971"/>
                    </a:cubicBezTo>
                    <a:cubicBezTo>
                      <a:pt x="17319" y="3978"/>
                      <a:pt x="17451" y="3981"/>
                      <a:pt x="17584" y="3988"/>
                    </a:cubicBezTo>
                    <a:cubicBezTo>
                      <a:pt x="18059" y="4008"/>
                      <a:pt x="18504" y="4024"/>
                      <a:pt x="18973" y="4081"/>
                    </a:cubicBezTo>
                    <a:cubicBezTo>
                      <a:pt x="19367" y="4125"/>
                      <a:pt x="19761" y="4147"/>
                      <a:pt x="20150" y="4147"/>
                    </a:cubicBezTo>
                    <a:cubicBezTo>
                      <a:pt x="21476" y="4147"/>
                      <a:pt x="22746" y="3892"/>
                      <a:pt x="23774" y="3406"/>
                    </a:cubicBezTo>
                    <a:cubicBezTo>
                      <a:pt x="23966" y="3739"/>
                      <a:pt x="24225" y="4064"/>
                      <a:pt x="24524" y="4333"/>
                    </a:cubicBezTo>
                    <a:cubicBezTo>
                      <a:pt x="25435" y="5147"/>
                      <a:pt x="26292" y="5599"/>
                      <a:pt x="27143" y="5715"/>
                    </a:cubicBezTo>
                    <a:cubicBezTo>
                      <a:pt x="27328" y="5742"/>
                      <a:pt x="27517" y="5772"/>
                      <a:pt x="27704" y="5805"/>
                    </a:cubicBezTo>
                    <a:cubicBezTo>
                      <a:pt x="28066" y="5868"/>
                      <a:pt x="28441" y="5931"/>
                      <a:pt x="28820" y="5945"/>
                    </a:cubicBezTo>
                    <a:cubicBezTo>
                      <a:pt x="28899" y="5947"/>
                      <a:pt x="28977" y="5949"/>
                      <a:pt x="29053" y="5949"/>
                    </a:cubicBezTo>
                    <a:cubicBezTo>
                      <a:pt x="29615" y="5949"/>
                      <a:pt x="30104" y="5875"/>
                      <a:pt x="30687" y="5758"/>
                    </a:cubicBezTo>
                    <a:cubicBezTo>
                      <a:pt x="31531" y="5589"/>
                      <a:pt x="32514" y="5336"/>
                      <a:pt x="33365" y="4746"/>
                    </a:cubicBezTo>
                    <a:cubicBezTo>
                      <a:pt x="34063" y="4260"/>
                      <a:pt x="34803" y="4137"/>
                      <a:pt x="35700" y="4104"/>
                    </a:cubicBezTo>
                    <a:cubicBezTo>
                      <a:pt x="35736" y="4102"/>
                      <a:pt x="35772" y="4102"/>
                      <a:pt x="35807" y="4102"/>
                    </a:cubicBezTo>
                    <a:cubicBezTo>
                      <a:pt x="36585" y="4102"/>
                      <a:pt x="37246" y="4444"/>
                      <a:pt x="37780" y="5117"/>
                    </a:cubicBezTo>
                    <a:cubicBezTo>
                      <a:pt x="38531" y="6061"/>
                      <a:pt x="39218" y="6994"/>
                      <a:pt x="39371" y="8038"/>
                    </a:cubicBezTo>
                    <a:cubicBezTo>
                      <a:pt x="39431" y="8426"/>
                      <a:pt x="39457" y="8984"/>
                      <a:pt x="39391" y="9353"/>
                    </a:cubicBezTo>
                    <a:cubicBezTo>
                      <a:pt x="39311" y="9801"/>
                      <a:pt x="38953" y="10127"/>
                      <a:pt x="38604" y="10442"/>
                    </a:cubicBezTo>
                    <a:lnTo>
                      <a:pt x="38540" y="10496"/>
                    </a:lnTo>
                    <a:cubicBezTo>
                      <a:pt x="38454" y="10576"/>
                      <a:pt x="38355" y="10655"/>
                      <a:pt x="38252" y="10735"/>
                    </a:cubicBezTo>
                    <a:cubicBezTo>
                      <a:pt x="38089" y="10250"/>
                      <a:pt x="37867" y="9769"/>
                      <a:pt x="37597" y="9419"/>
                    </a:cubicBezTo>
                    <a:cubicBezTo>
                      <a:pt x="37223" y="8936"/>
                      <a:pt x="36689" y="8756"/>
                      <a:pt x="36150" y="8756"/>
                    </a:cubicBezTo>
                    <a:cubicBezTo>
                      <a:pt x="35785" y="8756"/>
                      <a:pt x="35418" y="8838"/>
                      <a:pt x="35096" y="8964"/>
                    </a:cubicBezTo>
                    <a:cubicBezTo>
                      <a:pt x="34733" y="9104"/>
                      <a:pt x="34282" y="9280"/>
                      <a:pt x="34282" y="9844"/>
                    </a:cubicBezTo>
                    <a:cubicBezTo>
                      <a:pt x="34279" y="10407"/>
                      <a:pt x="34471" y="10898"/>
                      <a:pt x="34813" y="11187"/>
                    </a:cubicBezTo>
                    <a:cubicBezTo>
                      <a:pt x="35216" y="11530"/>
                      <a:pt x="35698" y="11677"/>
                      <a:pt x="36200" y="11677"/>
                    </a:cubicBezTo>
                    <a:cubicBezTo>
                      <a:pt x="36861" y="11677"/>
                      <a:pt x="37558" y="11421"/>
                      <a:pt x="38155" y="11020"/>
                    </a:cubicBezTo>
                    <a:cubicBezTo>
                      <a:pt x="38258" y="11373"/>
                      <a:pt x="38321" y="11718"/>
                      <a:pt x="38348" y="12001"/>
                    </a:cubicBezTo>
                    <a:cubicBezTo>
                      <a:pt x="38365" y="12236"/>
                      <a:pt x="38401" y="12423"/>
                      <a:pt x="38474" y="12655"/>
                    </a:cubicBezTo>
                    <a:cubicBezTo>
                      <a:pt x="38607" y="13090"/>
                      <a:pt x="38670" y="13469"/>
                      <a:pt x="38740" y="13908"/>
                    </a:cubicBezTo>
                    <a:lnTo>
                      <a:pt x="38767" y="14070"/>
                    </a:lnTo>
                    <a:cubicBezTo>
                      <a:pt x="38903" y="14892"/>
                      <a:pt x="39126" y="15778"/>
                      <a:pt x="39388" y="16569"/>
                    </a:cubicBezTo>
                    <a:cubicBezTo>
                      <a:pt x="40172" y="18921"/>
                      <a:pt x="41305" y="21011"/>
                      <a:pt x="42666" y="22612"/>
                    </a:cubicBezTo>
                    <a:cubicBezTo>
                      <a:pt x="43069" y="23087"/>
                      <a:pt x="43528" y="23489"/>
                      <a:pt x="43962" y="23851"/>
                    </a:cubicBezTo>
                    <a:cubicBezTo>
                      <a:pt x="44092" y="23961"/>
                      <a:pt x="44225" y="24087"/>
                      <a:pt x="44365" y="24220"/>
                    </a:cubicBezTo>
                    <a:cubicBezTo>
                      <a:pt x="44647" y="24489"/>
                      <a:pt x="44936" y="24765"/>
                      <a:pt x="45235" y="24931"/>
                    </a:cubicBezTo>
                    <a:cubicBezTo>
                      <a:pt x="45399" y="25020"/>
                      <a:pt x="45572" y="25039"/>
                      <a:pt x="45744" y="25039"/>
                    </a:cubicBezTo>
                    <a:cubicBezTo>
                      <a:pt x="45809" y="25039"/>
                      <a:pt x="45875" y="25036"/>
                      <a:pt x="45940" y="25034"/>
                    </a:cubicBezTo>
                    <a:cubicBezTo>
                      <a:pt x="45990" y="25031"/>
                      <a:pt x="46046" y="25025"/>
                      <a:pt x="46099" y="25025"/>
                    </a:cubicBezTo>
                    <a:cubicBezTo>
                      <a:pt x="46116" y="25025"/>
                      <a:pt x="46132" y="25026"/>
                      <a:pt x="46148" y="25027"/>
                    </a:cubicBezTo>
                    <a:lnTo>
                      <a:pt x="46148" y="24851"/>
                    </a:lnTo>
                    <a:cubicBezTo>
                      <a:pt x="46069" y="24854"/>
                      <a:pt x="46002" y="24854"/>
                      <a:pt x="45932" y="24858"/>
                    </a:cubicBezTo>
                    <a:cubicBezTo>
                      <a:pt x="45864" y="24861"/>
                      <a:pt x="45798" y="24864"/>
                      <a:pt x="45735" y="24864"/>
                    </a:cubicBezTo>
                    <a:cubicBezTo>
                      <a:pt x="45584" y="24864"/>
                      <a:pt x="45447" y="24847"/>
                      <a:pt x="45318" y="24774"/>
                    </a:cubicBezTo>
                    <a:cubicBezTo>
                      <a:pt x="45039" y="24622"/>
                      <a:pt x="44759" y="24353"/>
                      <a:pt x="44488" y="24093"/>
                    </a:cubicBezTo>
                    <a:cubicBezTo>
                      <a:pt x="44345" y="23957"/>
                      <a:pt x="44209" y="23828"/>
                      <a:pt x="44075" y="23718"/>
                    </a:cubicBezTo>
                    <a:cubicBezTo>
                      <a:pt x="43647" y="23359"/>
                      <a:pt x="43195" y="22960"/>
                      <a:pt x="42800" y="22499"/>
                    </a:cubicBezTo>
                    <a:cubicBezTo>
                      <a:pt x="41455" y="20915"/>
                      <a:pt x="40331" y="18845"/>
                      <a:pt x="39557" y="16512"/>
                    </a:cubicBezTo>
                    <a:cubicBezTo>
                      <a:pt x="39295" y="15729"/>
                      <a:pt x="39075" y="14852"/>
                      <a:pt x="38943" y="14044"/>
                    </a:cubicBezTo>
                    <a:lnTo>
                      <a:pt x="38913" y="13881"/>
                    </a:lnTo>
                    <a:cubicBezTo>
                      <a:pt x="38839" y="13432"/>
                      <a:pt x="38776" y="13047"/>
                      <a:pt x="38640" y="12606"/>
                    </a:cubicBezTo>
                    <a:cubicBezTo>
                      <a:pt x="38574" y="12383"/>
                      <a:pt x="38540" y="12210"/>
                      <a:pt x="38520" y="11988"/>
                    </a:cubicBezTo>
                    <a:cubicBezTo>
                      <a:pt x="38497" y="11678"/>
                      <a:pt x="38421" y="11300"/>
                      <a:pt x="38308" y="10914"/>
                    </a:cubicBezTo>
                    <a:cubicBezTo>
                      <a:pt x="38431" y="10825"/>
                      <a:pt x="38547" y="10729"/>
                      <a:pt x="38660" y="10626"/>
                    </a:cubicBezTo>
                    <a:lnTo>
                      <a:pt x="38720" y="10572"/>
                    </a:lnTo>
                    <a:cubicBezTo>
                      <a:pt x="39072" y="10253"/>
                      <a:pt x="39474" y="9895"/>
                      <a:pt x="39564" y="9386"/>
                    </a:cubicBezTo>
                    <a:cubicBezTo>
                      <a:pt x="39641" y="8971"/>
                      <a:pt x="39601" y="8386"/>
                      <a:pt x="39547" y="8015"/>
                    </a:cubicBezTo>
                    <a:cubicBezTo>
                      <a:pt x="39385" y="6925"/>
                      <a:pt x="38684" y="5971"/>
                      <a:pt x="37919" y="5008"/>
                    </a:cubicBezTo>
                    <a:cubicBezTo>
                      <a:pt x="37350" y="4289"/>
                      <a:pt x="36637" y="3926"/>
                      <a:pt x="35805" y="3926"/>
                    </a:cubicBezTo>
                    <a:cubicBezTo>
                      <a:pt x="35768" y="3926"/>
                      <a:pt x="35731" y="3927"/>
                      <a:pt x="35694" y="3928"/>
                    </a:cubicBezTo>
                    <a:cubicBezTo>
                      <a:pt x="34889" y="3958"/>
                      <a:pt x="34043" y="4061"/>
                      <a:pt x="33265" y="4599"/>
                    </a:cubicBezTo>
                    <a:cubicBezTo>
                      <a:pt x="32438" y="5174"/>
                      <a:pt x="31481" y="5419"/>
                      <a:pt x="30651" y="5586"/>
                    </a:cubicBezTo>
                    <a:cubicBezTo>
                      <a:pt x="30080" y="5700"/>
                      <a:pt x="29599" y="5773"/>
                      <a:pt x="29053" y="5773"/>
                    </a:cubicBezTo>
                    <a:cubicBezTo>
                      <a:pt x="28979" y="5773"/>
                      <a:pt x="28903" y="5771"/>
                      <a:pt x="28827" y="5769"/>
                    </a:cubicBezTo>
                    <a:cubicBezTo>
                      <a:pt x="28461" y="5755"/>
                      <a:pt x="28089" y="5692"/>
                      <a:pt x="27733" y="5632"/>
                    </a:cubicBezTo>
                    <a:cubicBezTo>
                      <a:pt x="27544" y="5599"/>
                      <a:pt x="27355" y="5566"/>
                      <a:pt x="27166" y="5543"/>
                    </a:cubicBezTo>
                    <a:cubicBezTo>
                      <a:pt x="26352" y="5430"/>
                      <a:pt x="25524" y="4991"/>
                      <a:pt x="24641" y="4200"/>
                    </a:cubicBezTo>
                    <a:cubicBezTo>
                      <a:pt x="24361" y="3948"/>
                      <a:pt x="24113" y="3642"/>
                      <a:pt x="23933" y="3330"/>
                    </a:cubicBezTo>
                    <a:cubicBezTo>
                      <a:pt x="23953" y="3320"/>
                      <a:pt x="23973" y="3310"/>
                      <a:pt x="23993" y="3297"/>
                    </a:cubicBezTo>
                    <a:cubicBezTo>
                      <a:pt x="24996" y="2775"/>
                      <a:pt x="25488" y="1815"/>
                      <a:pt x="25309" y="729"/>
                    </a:cubicBezTo>
                    <a:cubicBezTo>
                      <a:pt x="25239" y="304"/>
                      <a:pt x="25125" y="237"/>
                      <a:pt x="24797" y="144"/>
                    </a:cubicBezTo>
                    <a:cubicBezTo>
                      <a:pt x="24757" y="131"/>
                      <a:pt x="24714" y="117"/>
                      <a:pt x="24667" y="101"/>
                    </a:cubicBezTo>
                    <a:cubicBezTo>
                      <a:pt x="24524" y="56"/>
                      <a:pt x="24357" y="0"/>
                      <a:pt x="2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2"/>
            <p:cNvGrpSpPr/>
            <p:nvPr/>
          </p:nvGrpSpPr>
          <p:grpSpPr>
            <a:xfrm>
              <a:off x="5305884" y="1057227"/>
              <a:ext cx="538986" cy="492576"/>
              <a:chOff x="4549350" y="1221150"/>
              <a:chExt cx="460475" cy="420825"/>
            </a:xfrm>
          </p:grpSpPr>
          <p:sp>
            <p:nvSpPr>
              <p:cNvPr id="408" name="Google Shape;408;p12"/>
              <p:cNvSpPr/>
              <p:nvPr/>
            </p:nvSpPr>
            <p:spPr>
              <a:xfrm>
                <a:off x="4549350" y="1221150"/>
                <a:ext cx="460475" cy="420825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16833" extrusionOk="0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2"/>
              <p:cNvSpPr/>
              <p:nvPr/>
            </p:nvSpPr>
            <p:spPr>
              <a:xfrm>
                <a:off x="4615450" y="1365625"/>
                <a:ext cx="152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93" extrusionOk="0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2"/>
              <p:cNvSpPr/>
              <p:nvPr/>
            </p:nvSpPr>
            <p:spPr>
              <a:xfrm>
                <a:off x="4586150" y="1400675"/>
                <a:ext cx="222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50" extrusionOk="0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2"/>
              <p:cNvSpPr/>
              <p:nvPr/>
            </p:nvSpPr>
            <p:spPr>
              <a:xfrm>
                <a:off x="4618050" y="1408400"/>
                <a:ext cx="167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97" extrusionOk="0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2"/>
              <p:cNvSpPr/>
              <p:nvPr/>
            </p:nvSpPr>
            <p:spPr>
              <a:xfrm>
                <a:off x="4649675" y="1388875"/>
                <a:ext cx="183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93" extrusionOk="0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2"/>
              <p:cNvSpPr/>
              <p:nvPr/>
            </p:nvSpPr>
            <p:spPr>
              <a:xfrm>
                <a:off x="4643775" y="1362800"/>
                <a:ext cx="151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20" extrusionOk="0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2"/>
              <p:cNvSpPr/>
              <p:nvPr/>
            </p:nvSpPr>
            <p:spPr>
              <a:xfrm>
                <a:off x="4949000" y="1495950"/>
                <a:ext cx="217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46" extrusionOk="0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2"/>
              <p:cNvSpPr/>
              <p:nvPr/>
            </p:nvSpPr>
            <p:spPr>
              <a:xfrm>
                <a:off x="4900600" y="1475500"/>
                <a:ext cx="2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2"/>
              <p:cNvSpPr/>
              <p:nvPr/>
            </p:nvSpPr>
            <p:spPr>
              <a:xfrm>
                <a:off x="4925100" y="1419675"/>
                <a:ext cx="1892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359" extrusionOk="0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2"/>
              <p:cNvSpPr/>
              <p:nvPr/>
            </p:nvSpPr>
            <p:spPr>
              <a:xfrm>
                <a:off x="4964775" y="1453925"/>
                <a:ext cx="152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83" extrusionOk="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2"/>
              <p:cNvSpPr/>
              <p:nvPr/>
            </p:nvSpPr>
            <p:spPr>
              <a:xfrm>
                <a:off x="4902250" y="1533725"/>
                <a:ext cx="2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2"/>
              <p:cNvSpPr/>
              <p:nvPr/>
            </p:nvSpPr>
            <p:spPr>
              <a:xfrm>
                <a:off x="4865700" y="1448600"/>
                <a:ext cx="2212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77" extrusionOk="0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2"/>
              <p:cNvSpPr/>
              <p:nvPr/>
            </p:nvSpPr>
            <p:spPr>
              <a:xfrm>
                <a:off x="4890700" y="1421600"/>
                <a:ext cx="21950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07" extrusionOk="0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2"/>
              <p:cNvSpPr/>
              <p:nvPr/>
            </p:nvSpPr>
            <p:spPr>
              <a:xfrm>
                <a:off x="4855825" y="1518625"/>
                <a:ext cx="1687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3" extrusionOk="0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2"/>
              <p:cNvSpPr/>
              <p:nvPr/>
            </p:nvSpPr>
            <p:spPr>
              <a:xfrm>
                <a:off x="4862550" y="1473925"/>
                <a:ext cx="183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80" extrusionOk="0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12"/>
            <p:cNvGrpSpPr/>
            <p:nvPr/>
          </p:nvGrpSpPr>
          <p:grpSpPr>
            <a:xfrm>
              <a:off x="25" y="-10650"/>
              <a:ext cx="9143949" cy="5158468"/>
              <a:chOff x="0" y="-10650"/>
              <a:chExt cx="9143949" cy="5158468"/>
            </a:xfrm>
          </p:grpSpPr>
          <p:grpSp>
            <p:nvGrpSpPr>
              <p:cNvPr id="424" name="Google Shape;424;p12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25" name="Google Shape;425;p1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1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" name="Google Shape;427;p12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28" name="Google Shape;428;p1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1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30" name="Google Shape;430;p12"/>
          <p:cNvSpPr txBox="1">
            <a:spLocks noGrp="1"/>
          </p:cNvSpPr>
          <p:nvPr>
            <p:ph type="subTitle" idx="1"/>
          </p:nvPr>
        </p:nvSpPr>
        <p:spPr>
          <a:xfrm flipH="1">
            <a:off x="1223900" y="1345424"/>
            <a:ext cx="2910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2"/>
          <p:cNvSpPr txBox="1">
            <a:spLocks noGrp="1"/>
          </p:cNvSpPr>
          <p:nvPr>
            <p:ph type="subTitle" idx="2"/>
          </p:nvPr>
        </p:nvSpPr>
        <p:spPr>
          <a:xfrm flipH="1">
            <a:off x="1223900" y="2509524"/>
            <a:ext cx="2910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2"/>
          <p:cNvSpPr txBox="1">
            <a:spLocks noGrp="1"/>
          </p:cNvSpPr>
          <p:nvPr>
            <p:ph type="subTitle" idx="3"/>
          </p:nvPr>
        </p:nvSpPr>
        <p:spPr>
          <a:xfrm flipH="1">
            <a:off x="5009850" y="2509524"/>
            <a:ext cx="2910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2"/>
          <p:cNvSpPr txBox="1">
            <a:spLocks noGrp="1"/>
          </p:cNvSpPr>
          <p:nvPr>
            <p:ph type="subTitle" idx="4"/>
          </p:nvPr>
        </p:nvSpPr>
        <p:spPr>
          <a:xfrm flipH="1">
            <a:off x="5009850" y="3673624"/>
            <a:ext cx="2910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2"/>
          <p:cNvSpPr txBox="1">
            <a:spLocks noGrp="1"/>
          </p:cNvSpPr>
          <p:nvPr>
            <p:ph type="subTitle" idx="5"/>
          </p:nvPr>
        </p:nvSpPr>
        <p:spPr>
          <a:xfrm flipH="1">
            <a:off x="1223900" y="1055200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sz="24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435" name="Google Shape;435;p12"/>
          <p:cNvSpPr txBox="1">
            <a:spLocks noGrp="1"/>
          </p:cNvSpPr>
          <p:nvPr>
            <p:ph type="subTitle" idx="6"/>
          </p:nvPr>
        </p:nvSpPr>
        <p:spPr>
          <a:xfrm flipH="1">
            <a:off x="1223875" y="2219300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sz="24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436" name="Google Shape;436;p12"/>
          <p:cNvSpPr txBox="1">
            <a:spLocks noGrp="1"/>
          </p:cNvSpPr>
          <p:nvPr>
            <p:ph type="subTitle" idx="7"/>
          </p:nvPr>
        </p:nvSpPr>
        <p:spPr>
          <a:xfrm flipH="1">
            <a:off x="5009849" y="2219300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sz="24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437" name="Google Shape;437;p12"/>
          <p:cNvSpPr txBox="1">
            <a:spLocks noGrp="1"/>
          </p:cNvSpPr>
          <p:nvPr>
            <p:ph type="subTitle" idx="8"/>
          </p:nvPr>
        </p:nvSpPr>
        <p:spPr>
          <a:xfrm flipH="1">
            <a:off x="5009849" y="3383400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sz="24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13"/>
          <p:cNvGrpSpPr/>
          <p:nvPr/>
        </p:nvGrpSpPr>
        <p:grpSpPr>
          <a:xfrm>
            <a:off x="725275" y="374700"/>
            <a:ext cx="7940969" cy="4360025"/>
            <a:chOff x="725275" y="374700"/>
            <a:chExt cx="7940969" cy="4360025"/>
          </a:xfrm>
        </p:grpSpPr>
        <p:sp>
          <p:nvSpPr>
            <p:cNvPr id="440" name="Google Shape;440;p13"/>
            <p:cNvSpPr/>
            <p:nvPr/>
          </p:nvSpPr>
          <p:spPr>
            <a:xfrm>
              <a:off x="6373262" y="374700"/>
              <a:ext cx="2292982" cy="1185726"/>
            </a:xfrm>
            <a:custGeom>
              <a:avLst/>
              <a:gdLst/>
              <a:ahLst/>
              <a:cxnLst/>
              <a:rect l="l" t="t" r="r" b="b"/>
              <a:pathLst>
                <a:path w="24838" h="12844" extrusionOk="0">
                  <a:moveTo>
                    <a:pt x="608" y="1"/>
                  </a:moveTo>
                  <a:cubicBezTo>
                    <a:pt x="120" y="373"/>
                    <a:pt x="1" y="2307"/>
                    <a:pt x="64" y="2739"/>
                  </a:cubicBezTo>
                  <a:cubicBezTo>
                    <a:pt x="174" y="3449"/>
                    <a:pt x="70" y="4137"/>
                    <a:pt x="220" y="4852"/>
                  </a:cubicBezTo>
                  <a:cubicBezTo>
                    <a:pt x="383" y="5626"/>
                    <a:pt x="765" y="6490"/>
                    <a:pt x="1100" y="7207"/>
                  </a:cubicBezTo>
                  <a:cubicBezTo>
                    <a:pt x="1323" y="7679"/>
                    <a:pt x="1672" y="8094"/>
                    <a:pt x="1964" y="8520"/>
                  </a:cubicBezTo>
                  <a:cubicBezTo>
                    <a:pt x="2200" y="8858"/>
                    <a:pt x="2390" y="9267"/>
                    <a:pt x="2666" y="9573"/>
                  </a:cubicBezTo>
                  <a:cubicBezTo>
                    <a:pt x="3184" y="10154"/>
                    <a:pt x="3951" y="10722"/>
                    <a:pt x="4645" y="11084"/>
                  </a:cubicBezTo>
                  <a:cubicBezTo>
                    <a:pt x="5476" y="11519"/>
                    <a:pt x="6386" y="11868"/>
                    <a:pt x="7286" y="12131"/>
                  </a:cubicBezTo>
                  <a:cubicBezTo>
                    <a:pt x="7937" y="12320"/>
                    <a:pt x="8609" y="12592"/>
                    <a:pt x="9267" y="12745"/>
                  </a:cubicBezTo>
                  <a:cubicBezTo>
                    <a:pt x="9531" y="12806"/>
                    <a:pt x="9785" y="12820"/>
                    <a:pt x="10040" y="12820"/>
                  </a:cubicBezTo>
                  <a:cubicBezTo>
                    <a:pt x="10258" y="12820"/>
                    <a:pt x="10478" y="12810"/>
                    <a:pt x="10708" y="12808"/>
                  </a:cubicBezTo>
                  <a:cubicBezTo>
                    <a:pt x="10754" y="12808"/>
                    <a:pt x="10800" y="12808"/>
                    <a:pt x="10846" y="12808"/>
                  </a:cubicBezTo>
                  <a:cubicBezTo>
                    <a:pt x="11440" y="12808"/>
                    <a:pt x="12049" y="12843"/>
                    <a:pt x="12652" y="12843"/>
                  </a:cubicBezTo>
                  <a:cubicBezTo>
                    <a:pt x="13045" y="12843"/>
                    <a:pt x="13436" y="12828"/>
                    <a:pt x="13818" y="12778"/>
                  </a:cubicBezTo>
                  <a:cubicBezTo>
                    <a:pt x="14871" y="12643"/>
                    <a:pt x="16044" y="12419"/>
                    <a:pt x="17070" y="12144"/>
                  </a:cubicBezTo>
                  <a:cubicBezTo>
                    <a:pt x="18054" y="11878"/>
                    <a:pt x="19067" y="11562"/>
                    <a:pt x="19991" y="11128"/>
                  </a:cubicBezTo>
                  <a:cubicBezTo>
                    <a:pt x="20754" y="10769"/>
                    <a:pt x="21857" y="10260"/>
                    <a:pt x="22399" y="9609"/>
                  </a:cubicBezTo>
                  <a:cubicBezTo>
                    <a:pt x="22944" y="8961"/>
                    <a:pt x="23372" y="8347"/>
                    <a:pt x="23778" y="7603"/>
                  </a:cubicBezTo>
                  <a:cubicBezTo>
                    <a:pt x="23944" y="7296"/>
                    <a:pt x="24163" y="7008"/>
                    <a:pt x="24276" y="6679"/>
                  </a:cubicBezTo>
                  <a:cubicBezTo>
                    <a:pt x="24379" y="6370"/>
                    <a:pt x="24389" y="6041"/>
                    <a:pt x="24445" y="5719"/>
                  </a:cubicBezTo>
                  <a:cubicBezTo>
                    <a:pt x="24592" y="4904"/>
                    <a:pt x="24704" y="4224"/>
                    <a:pt x="24704" y="3397"/>
                  </a:cubicBezTo>
                  <a:cubicBezTo>
                    <a:pt x="24704" y="2264"/>
                    <a:pt x="24778" y="1141"/>
                    <a:pt x="24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6549033" y="543732"/>
              <a:ext cx="1756525" cy="36281"/>
            </a:xfrm>
            <a:custGeom>
              <a:avLst/>
              <a:gdLst/>
              <a:ahLst/>
              <a:cxnLst/>
              <a:rect l="l" t="t" r="r" b="b"/>
              <a:pathLst>
                <a:path w="19027" h="393" extrusionOk="0">
                  <a:moveTo>
                    <a:pt x="429" y="1"/>
                  </a:moveTo>
                  <a:cubicBezTo>
                    <a:pt x="120" y="1"/>
                    <a:pt x="0" y="393"/>
                    <a:pt x="376" y="393"/>
                  </a:cubicBezTo>
                  <a:lnTo>
                    <a:pt x="18598" y="393"/>
                  </a:lnTo>
                  <a:cubicBezTo>
                    <a:pt x="18910" y="393"/>
                    <a:pt x="19027" y="1"/>
                    <a:pt x="18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725275" y="3456878"/>
              <a:ext cx="2471128" cy="1277848"/>
            </a:xfrm>
            <a:custGeom>
              <a:avLst/>
              <a:gdLst/>
              <a:ahLst/>
              <a:cxnLst/>
              <a:rect l="l" t="t" r="r" b="b"/>
              <a:pathLst>
                <a:path w="31997" h="16546" extrusionOk="0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2437615" y="4253136"/>
              <a:ext cx="105033" cy="29270"/>
            </a:xfrm>
            <a:custGeom>
              <a:avLst/>
              <a:gdLst/>
              <a:ahLst/>
              <a:cxnLst/>
              <a:rect l="l" t="t" r="r" b="b"/>
              <a:pathLst>
                <a:path w="1360" h="379" extrusionOk="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2422246" y="4006772"/>
              <a:ext cx="104260" cy="34754"/>
            </a:xfrm>
            <a:custGeom>
              <a:avLst/>
              <a:gdLst/>
              <a:ahLst/>
              <a:cxnLst/>
              <a:rect l="l" t="t" r="r" b="b"/>
              <a:pathLst>
                <a:path w="1350" h="450" extrusionOk="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646754" y="4162313"/>
              <a:ext cx="95534" cy="22397"/>
            </a:xfrm>
            <a:custGeom>
              <a:avLst/>
              <a:gdLst/>
              <a:ahLst/>
              <a:cxnLst/>
              <a:rect l="l" t="t" r="r" b="b"/>
              <a:pathLst>
                <a:path w="1237" h="290" extrusionOk="0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595164" y="3857486"/>
              <a:ext cx="104260" cy="34213"/>
            </a:xfrm>
            <a:custGeom>
              <a:avLst/>
              <a:gdLst/>
              <a:ahLst/>
              <a:cxnLst/>
              <a:rect l="l" t="t" r="r" b="b"/>
              <a:pathLst>
                <a:path w="1350" h="443" extrusionOk="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2847628" y="4111728"/>
              <a:ext cx="86807" cy="44948"/>
            </a:xfrm>
            <a:custGeom>
              <a:avLst/>
              <a:gdLst/>
              <a:ahLst/>
              <a:cxnLst/>
              <a:rect l="l" t="t" r="r" b="b"/>
              <a:pathLst>
                <a:path w="1124" h="582" extrusionOk="0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291910" y="3397427"/>
              <a:ext cx="113991" cy="157395"/>
            </a:xfrm>
            <a:custGeom>
              <a:avLst/>
              <a:gdLst/>
              <a:ahLst/>
              <a:cxnLst/>
              <a:rect l="l" t="t" r="r" b="b"/>
              <a:pathLst>
                <a:path w="1476" h="2038" extrusionOk="0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134979" y="3328152"/>
              <a:ext cx="82173" cy="108894"/>
            </a:xfrm>
            <a:custGeom>
              <a:avLst/>
              <a:gdLst/>
              <a:ahLst/>
              <a:cxnLst/>
              <a:rect l="l" t="t" r="r" b="b"/>
              <a:pathLst>
                <a:path w="1064" h="1410" extrusionOk="0">
                  <a:moveTo>
                    <a:pt x="684" y="0"/>
                  </a:moveTo>
                  <a:cubicBezTo>
                    <a:pt x="647" y="0"/>
                    <a:pt x="614" y="15"/>
                    <a:pt x="589" y="54"/>
                  </a:cubicBezTo>
                  <a:cubicBezTo>
                    <a:pt x="423" y="316"/>
                    <a:pt x="254" y="575"/>
                    <a:pt x="84" y="838"/>
                  </a:cubicBezTo>
                  <a:cubicBezTo>
                    <a:pt x="1" y="971"/>
                    <a:pt x="54" y="1147"/>
                    <a:pt x="144" y="1267"/>
                  </a:cubicBezTo>
                  <a:cubicBezTo>
                    <a:pt x="184" y="1321"/>
                    <a:pt x="289" y="1410"/>
                    <a:pt x="377" y="1410"/>
                  </a:cubicBezTo>
                  <a:cubicBezTo>
                    <a:pt x="414" y="1410"/>
                    <a:pt x="448" y="1395"/>
                    <a:pt x="473" y="1356"/>
                  </a:cubicBezTo>
                  <a:lnTo>
                    <a:pt x="981" y="575"/>
                  </a:lnTo>
                  <a:cubicBezTo>
                    <a:pt x="1064" y="442"/>
                    <a:pt x="1011" y="263"/>
                    <a:pt x="921" y="143"/>
                  </a:cubicBezTo>
                  <a:cubicBezTo>
                    <a:pt x="879" y="90"/>
                    <a:pt x="77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265884" y="3676073"/>
              <a:ext cx="85803" cy="101557"/>
            </a:xfrm>
            <a:custGeom>
              <a:avLst/>
              <a:gdLst/>
              <a:ahLst/>
              <a:cxnLst/>
              <a:rect l="l" t="t" r="r" b="b"/>
              <a:pathLst>
                <a:path w="1111" h="1315" extrusionOk="0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98282" y="3499757"/>
              <a:ext cx="72210" cy="96924"/>
            </a:xfrm>
            <a:custGeom>
              <a:avLst/>
              <a:gdLst/>
              <a:ahLst/>
              <a:cxnLst/>
              <a:rect l="l" t="t" r="r" b="b"/>
              <a:pathLst>
                <a:path w="935" h="1255" extrusionOk="0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92181" y="3677077"/>
              <a:ext cx="77925" cy="99395"/>
            </a:xfrm>
            <a:custGeom>
              <a:avLst/>
              <a:gdLst/>
              <a:ahLst/>
              <a:cxnLst/>
              <a:rect l="l" t="t" r="r" b="b"/>
              <a:pathLst>
                <a:path w="1009" h="1287" extrusionOk="0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28338" y="3554744"/>
              <a:ext cx="95225" cy="125035"/>
            </a:xfrm>
            <a:custGeom>
              <a:avLst/>
              <a:gdLst/>
              <a:ahLst/>
              <a:cxnLst/>
              <a:rect l="l" t="t" r="r" b="b"/>
              <a:pathLst>
                <a:path w="1233" h="1619" extrusionOk="0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085321" y="3756855"/>
              <a:ext cx="105573" cy="146196"/>
            </a:xfrm>
            <a:custGeom>
              <a:avLst/>
              <a:gdLst/>
              <a:ahLst/>
              <a:cxnLst/>
              <a:rect l="l" t="t" r="r" b="b"/>
              <a:pathLst>
                <a:path w="1367" h="1893" extrusionOk="0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395244" y="3539762"/>
              <a:ext cx="82559" cy="113760"/>
            </a:xfrm>
            <a:custGeom>
              <a:avLst/>
              <a:gdLst/>
              <a:ahLst/>
              <a:cxnLst/>
              <a:rect l="l" t="t" r="r" b="b"/>
              <a:pathLst>
                <a:path w="1069" h="1473" extrusionOk="0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955375" y="1250775"/>
              <a:ext cx="460475" cy="420825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3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458" name="Google Shape;458;p13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3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529406" y="3328138"/>
            <a:ext cx="6085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1"/>
          </p:nvPr>
        </p:nvSpPr>
        <p:spPr>
          <a:xfrm>
            <a:off x="1343600" y="1560425"/>
            <a:ext cx="6456600" cy="152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dk1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4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468" name="Google Shape;468;p14"/>
            <p:cNvGrpSpPr/>
            <p:nvPr/>
          </p:nvGrpSpPr>
          <p:grpSpPr>
            <a:xfrm>
              <a:off x="283817" y="190913"/>
              <a:ext cx="8412048" cy="4567021"/>
              <a:chOff x="283817" y="190913"/>
              <a:chExt cx="8412048" cy="4567021"/>
            </a:xfrm>
          </p:grpSpPr>
          <p:grpSp>
            <p:nvGrpSpPr>
              <p:cNvPr id="469" name="Google Shape;469;p14"/>
              <p:cNvGrpSpPr/>
              <p:nvPr/>
            </p:nvGrpSpPr>
            <p:grpSpPr>
              <a:xfrm>
                <a:off x="6644458" y="3697128"/>
                <a:ext cx="2051408" cy="1060805"/>
                <a:chOff x="6600053" y="3660125"/>
                <a:chExt cx="2051408" cy="1060805"/>
              </a:xfrm>
            </p:grpSpPr>
            <p:sp>
              <p:nvSpPr>
                <p:cNvPr id="470" name="Google Shape;470;p14"/>
                <p:cNvSpPr/>
                <p:nvPr/>
              </p:nvSpPr>
              <p:spPr>
                <a:xfrm>
                  <a:off x="6600053" y="3660125"/>
                  <a:ext cx="2051408" cy="106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7" h="16546" extrusionOk="0">
                      <a:moveTo>
                        <a:pt x="15698" y="1"/>
                      </a:moveTo>
                      <a:cubicBezTo>
                        <a:pt x="15192" y="1"/>
                        <a:pt x="14688" y="20"/>
                        <a:pt x="14196" y="84"/>
                      </a:cubicBezTo>
                      <a:cubicBezTo>
                        <a:pt x="12841" y="257"/>
                        <a:pt x="11329" y="546"/>
                        <a:pt x="10004" y="905"/>
                      </a:cubicBezTo>
                      <a:cubicBezTo>
                        <a:pt x="8738" y="1247"/>
                        <a:pt x="7432" y="1652"/>
                        <a:pt x="6243" y="2211"/>
                      </a:cubicBezTo>
                      <a:cubicBezTo>
                        <a:pt x="5260" y="2675"/>
                        <a:pt x="3837" y="3330"/>
                        <a:pt x="3140" y="4167"/>
                      </a:cubicBezTo>
                      <a:cubicBezTo>
                        <a:pt x="2439" y="5004"/>
                        <a:pt x="1884" y="5791"/>
                        <a:pt x="1362" y="6755"/>
                      </a:cubicBezTo>
                      <a:cubicBezTo>
                        <a:pt x="1149" y="7147"/>
                        <a:pt x="867" y="7519"/>
                        <a:pt x="724" y="7944"/>
                      </a:cubicBezTo>
                      <a:cubicBezTo>
                        <a:pt x="588" y="8343"/>
                        <a:pt x="575" y="8765"/>
                        <a:pt x="502" y="9180"/>
                      </a:cubicBezTo>
                      <a:cubicBezTo>
                        <a:pt x="316" y="10230"/>
                        <a:pt x="170" y="11107"/>
                        <a:pt x="170" y="12170"/>
                      </a:cubicBezTo>
                      <a:cubicBezTo>
                        <a:pt x="173" y="13632"/>
                        <a:pt x="77" y="15077"/>
                        <a:pt x="0" y="16546"/>
                      </a:cubicBezTo>
                      <a:lnTo>
                        <a:pt x="31213" y="16546"/>
                      </a:lnTo>
                      <a:cubicBezTo>
                        <a:pt x="31843" y="16064"/>
                        <a:pt x="31996" y="13576"/>
                        <a:pt x="31913" y="13018"/>
                      </a:cubicBezTo>
                      <a:cubicBezTo>
                        <a:pt x="31774" y="12104"/>
                        <a:pt x="31903" y="11217"/>
                        <a:pt x="31711" y="10296"/>
                      </a:cubicBezTo>
                      <a:cubicBezTo>
                        <a:pt x="31501" y="9296"/>
                        <a:pt x="31013" y="8187"/>
                        <a:pt x="30578" y="7263"/>
                      </a:cubicBezTo>
                      <a:cubicBezTo>
                        <a:pt x="30292" y="6656"/>
                        <a:pt x="29840" y="6121"/>
                        <a:pt x="29465" y="5572"/>
                      </a:cubicBezTo>
                      <a:cubicBezTo>
                        <a:pt x="29166" y="5134"/>
                        <a:pt x="28916" y="4609"/>
                        <a:pt x="28565" y="4213"/>
                      </a:cubicBezTo>
                      <a:cubicBezTo>
                        <a:pt x="27893" y="3466"/>
                        <a:pt x="26907" y="2735"/>
                        <a:pt x="26013" y="2267"/>
                      </a:cubicBezTo>
                      <a:cubicBezTo>
                        <a:pt x="24943" y="1705"/>
                        <a:pt x="23770" y="1257"/>
                        <a:pt x="22611" y="921"/>
                      </a:cubicBezTo>
                      <a:cubicBezTo>
                        <a:pt x="21771" y="676"/>
                        <a:pt x="20907" y="323"/>
                        <a:pt x="20060" y="127"/>
                      </a:cubicBezTo>
                      <a:cubicBezTo>
                        <a:pt x="19725" y="50"/>
                        <a:pt x="19403" y="31"/>
                        <a:pt x="19079" y="31"/>
                      </a:cubicBezTo>
                      <a:cubicBezTo>
                        <a:pt x="18791" y="31"/>
                        <a:pt x="18501" y="46"/>
                        <a:pt x="18199" y="47"/>
                      </a:cubicBezTo>
                      <a:cubicBezTo>
                        <a:pt x="18152" y="48"/>
                        <a:pt x="18105" y="48"/>
                        <a:pt x="18058" y="48"/>
                      </a:cubicBezTo>
                      <a:cubicBezTo>
                        <a:pt x="17283" y="48"/>
                        <a:pt x="16487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>
                  <a:off x="8021563" y="4332613"/>
                  <a:ext cx="87193" cy="24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379" extrusionOk="0">
                      <a:moveTo>
                        <a:pt x="838" y="0"/>
                      </a:moveTo>
                      <a:cubicBezTo>
                        <a:pt x="585" y="0"/>
                        <a:pt x="1" y="379"/>
                        <a:pt x="519" y="379"/>
                      </a:cubicBezTo>
                      <a:cubicBezTo>
                        <a:pt x="775" y="379"/>
                        <a:pt x="1359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>
                  <a:off x="8008805" y="4128091"/>
                  <a:ext cx="86552" cy="2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450" extrusionOk="0">
                      <a:moveTo>
                        <a:pt x="824" y="1"/>
                      </a:moveTo>
                      <a:cubicBezTo>
                        <a:pt x="529" y="1"/>
                        <a:pt x="0" y="450"/>
                        <a:pt x="525" y="450"/>
                      </a:cubicBezTo>
                      <a:cubicBezTo>
                        <a:pt x="821" y="450"/>
                        <a:pt x="134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>
                  <a:off x="8195181" y="4257216"/>
                  <a:ext cx="79307" cy="1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90" extrusionOk="0">
                      <a:moveTo>
                        <a:pt x="874" y="0"/>
                      </a:moveTo>
                      <a:cubicBezTo>
                        <a:pt x="724" y="0"/>
                        <a:pt x="0" y="290"/>
                        <a:pt x="362" y="290"/>
                      </a:cubicBezTo>
                      <a:cubicBezTo>
                        <a:pt x="512" y="290"/>
                        <a:pt x="1236" y="0"/>
                        <a:pt x="8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>
                  <a:off x="8152354" y="4004159"/>
                  <a:ext cx="86552" cy="28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443" extrusionOk="0">
                      <a:moveTo>
                        <a:pt x="828" y="0"/>
                      </a:moveTo>
                      <a:cubicBezTo>
                        <a:pt x="532" y="0"/>
                        <a:pt x="0" y="442"/>
                        <a:pt x="526" y="442"/>
                      </a:cubicBezTo>
                      <a:cubicBezTo>
                        <a:pt x="817" y="442"/>
                        <a:pt x="1349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>
                  <a:off x="8361939" y="4215221"/>
                  <a:ext cx="72062" cy="3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" h="582" extrusionOk="0">
                      <a:moveTo>
                        <a:pt x="595" y="1"/>
                      </a:moveTo>
                      <a:cubicBezTo>
                        <a:pt x="147" y="1"/>
                        <a:pt x="0" y="582"/>
                        <a:pt x="529" y="582"/>
                      </a:cubicBezTo>
                      <a:cubicBezTo>
                        <a:pt x="977" y="582"/>
                        <a:pt x="1124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6" name="Google Shape;476;p14"/>
              <p:cNvGrpSpPr/>
              <p:nvPr/>
            </p:nvGrpSpPr>
            <p:grpSpPr>
              <a:xfrm>
                <a:off x="283817" y="190913"/>
                <a:ext cx="2299121" cy="1826197"/>
                <a:chOff x="283817" y="190913"/>
                <a:chExt cx="2299121" cy="1826197"/>
              </a:xfrm>
            </p:grpSpPr>
            <p:grpSp>
              <p:nvGrpSpPr>
                <p:cNvPr id="477" name="Google Shape;477;p14"/>
                <p:cNvGrpSpPr/>
                <p:nvPr/>
              </p:nvGrpSpPr>
              <p:grpSpPr>
                <a:xfrm>
                  <a:off x="283817" y="190913"/>
                  <a:ext cx="1797999" cy="1826197"/>
                  <a:chOff x="283817" y="190913"/>
                  <a:chExt cx="1797999" cy="1826197"/>
                </a:xfrm>
              </p:grpSpPr>
              <p:sp>
                <p:nvSpPr>
                  <p:cNvPr id="478" name="Google Shape;478;p14"/>
                  <p:cNvSpPr/>
                  <p:nvPr/>
                </p:nvSpPr>
                <p:spPr>
                  <a:xfrm>
                    <a:off x="283817" y="190913"/>
                    <a:ext cx="1797999" cy="182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92" h="32900" extrusionOk="0">
                        <a:moveTo>
                          <a:pt x="23319" y="1"/>
                        </a:moveTo>
                        <a:cubicBezTo>
                          <a:pt x="22182" y="1"/>
                          <a:pt x="21033" y="223"/>
                          <a:pt x="19917" y="444"/>
                        </a:cubicBezTo>
                        <a:cubicBezTo>
                          <a:pt x="19226" y="580"/>
                          <a:pt x="18594" y="713"/>
                          <a:pt x="18020" y="1138"/>
                        </a:cubicBezTo>
                        <a:cubicBezTo>
                          <a:pt x="17602" y="1451"/>
                          <a:pt x="17206" y="1770"/>
                          <a:pt x="16760" y="2045"/>
                        </a:cubicBezTo>
                        <a:cubicBezTo>
                          <a:pt x="15990" y="2527"/>
                          <a:pt x="15130" y="2998"/>
                          <a:pt x="14296" y="3357"/>
                        </a:cubicBezTo>
                        <a:cubicBezTo>
                          <a:pt x="13829" y="3560"/>
                          <a:pt x="13348" y="3646"/>
                          <a:pt x="12867" y="3646"/>
                        </a:cubicBezTo>
                        <a:cubicBezTo>
                          <a:pt x="11925" y="3646"/>
                          <a:pt x="10981" y="3317"/>
                          <a:pt x="10130" y="2892"/>
                        </a:cubicBezTo>
                        <a:cubicBezTo>
                          <a:pt x="9329" y="2490"/>
                          <a:pt x="8422" y="2403"/>
                          <a:pt x="7578" y="2115"/>
                        </a:cubicBezTo>
                        <a:cubicBezTo>
                          <a:pt x="7027" y="1922"/>
                          <a:pt x="6435" y="1819"/>
                          <a:pt x="5847" y="1816"/>
                        </a:cubicBezTo>
                        <a:cubicBezTo>
                          <a:pt x="5832" y="1816"/>
                          <a:pt x="5817" y="1816"/>
                          <a:pt x="5801" y="1816"/>
                        </a:cubicBezTo>
                        <a:cubicBezTo>
                          <a:pt x="3955" y="1816"/>
                          <a:pt x="1677" y="2431"/>
                          <a:pt x="821" y="4158"/>
                        </a:cubicBezTo>
                        <a:cubicBezTo>
                          <a:pt x="136" y="5540"/>
                          <a:pt x="1" y="6822"/>
                          <a:pt x="628" y="8264"/>
                        </a:cubicBezTo>
                        <a:cubicBezTo>
                          <a:pt x="1432" y="10122"/>
                          <a:pt x="3578" y="12480"/>
                          <a:pt x="4512" y="14430"/>
                        </a:cubicBezTo>
                        <a:cubicBezTo>
                          <a:pt x="4768" y="14968"/>
                          <a:pt x="4934" y="15473"/>
                          <a:pt x="4954" y="15932"/>
                        </a:cubicBezTo>
                        <a:cubicBezTo>
                          <a:pt x="4977" y="16513"/>
                          <a:pt x="5007" y="17114"/>
                          <a:pt x="5246" y="17649"/>
                        </a:cubicBezTo>
                        <a:cubicBezTo>
                          <a:pt x="5714" y="18702"/>
                          <a:pt x="7070" y="18862"/>
                          <a:pt x="8089" y="18942"/>
                        </a:cubicBezTo>
                        <a:cubicBezTo>
                          <a:pt x="8097" y="18942"/>
                          <a:pt x="8105" y="18942"/>
                          <a:pt x="8114" y="18942"/>
                        </a:cubicBezTo>
                        <a:cubicBezTo>
                          <a:pt x="8250" y="18942"/>
                          <a:pt x="8481" y="18872"/>
                          <a:pt x="8632" y="18872"/>
                        </a:cubicBezTo>
                        <a:cubicBezTo>
                          <a:pt x="8639" y="18872"/>
                          <a:pt x="8645" y="18872"/>
                          <a:pt x="8652" y="18872"/>
                        </a:cubicBezTo>
                        <a:cubicBezTo>
                          <a:pt x="9943" y="18912"/>
                          <a:pt x="11276" y="19460"/>
                          <a:pt x="12369" y="20151"/>
                        </a:cubicBezTo>
                        <a:cubicBezTo>
                          <a:pt x="13013" y="20556"/>
                          <a:pt x="13525" y="21128"/>
                          <a:pt x="13897" y="21769"/>
                        </a:cubicBezTo>
                        <a:cubicBezTo>
                          <a:pt x="14149" y="22201"/>
                          <a:pt x="14478" y="22593"/>
                          <a:pt x="14641" y="23071"/>
                        </a:cubicBezTo>
                        <a:cubicBezTo>
                          <a:pt x="14797" y="23540"/>
                          <a:pt x="14847" y="24048"/>
                          <a:pt x="14983" y="24523"/>
                        </a:cubicBezTo>
                        <a:cubicBezTo>
                          <a:pt x="15529" y="26443"/>
                          <a:pt x="15412" y="28954"/>
                          <a:pt x="16804" y="30496"/>
                        </a:cubicBezTo>
                        <a:cubicBezTo>
                          <a:pt x="17279" y="31024"/>
                          <a:pt x="17645" y="31553"/>
                          <a:pt x="18282" y="31892"/>
                        </a:cubicBezTo>
                        <a:cubicBezTo>
                          <a:pt x="18661" y="32091"/>
                          <a:pt x="19089" y="32300"/>
                          <a:pt x="19478" y="32467"/>
                        </a:cubicBezTo>
                        <a:cubicBezTo>
                          <a:pt x="20174" y="32765"/>
                          <a:pt x="20847" y="32899"/>
                          <a:pt x="21538" y="32899"/>
                        </a:cubicBezTo>
                        <a:cubicBezTo>
                          <a:pt x="21939" y="32899"/>
                          <a:pt x="22346" y="32854"/>
                          <a:pt x="22767" y="32769"/>
                        </a:cubicBezTo>
                        <a:cubicBezTo>
                          <a:pt x="23913" y="32533"/>
                          <a:pt x="24993" y="31978"/>
                          <a:pt x="25897" y="31231"/>
                        </a:cubicBezTo>
                        <a:cubicBezTo>
                          <a:pt x="26375" y="30835"/>
                          <a:pt x="26731" y="30330"/>
                          <a:pt x="27222" y="29951"/>
                        </a:cubicBezTo>
                        <a:cubicBezTo>
                          <a:pt x="27628" y="29636"/>
                          <a:pt x="28023" y="29393"/>
                          <a:pt x="28329" y="28965"/>
                        </a:cubicBezTo>
                        <a:cubicBezTo>
                          <a:pt x="28817" y="28287"/>
                          <a:pt x="29106" y="27410"/>
                          <a:pt x="29471" y="26659"/>
                        </a:cubicBezTo>
                        <a:cubicBezTo>
                          <a:pt x="29724" y="26137"/>
                          <a:pt x="30000" y="25636"/>
                          <a:pt x="30186" y="25084"/>
                        </a:cubicBezTo>
                        <a:cubicBezTo>
                          <a:pt x="30614" y="23822"/>
                          <a:pt x="30950" y="22490"/>
                          <a:pt x="31006" y="21154"/>
                        </a:cubicBezTo>
                        <a:cubicBezTo>
                          <a:pt x="31083" y="19264"/>
                          <a:pt x="30793" y="17407"/>
                          <a:pt x="30837" y="15519"/>
                        </a:cubicBezTo>
                        <a:cubicBezTo>
                          <a:pt x="30860" y="14380"/>
                          <a:pt x="31202" y="13194"/>
                          <a:pt x="31438" y="12078"/>
                        </a:cubicBezTo>
                        <a:cubicBezTo>
                          <a:pt x="31528" y="11656"/>
                          <a:pt x="31615" y="11227"/>
                          <a:pt x="31717" y="10806"/>
                        </a:cubicBezTo>
                        <a:cubicBezTo>
                          <a:pt x="31843" y="10294"/>
                          <a:pt x="32129" y="9815"/>
                          <a:pt x="32236" y="9304"/>
                        </a:cubicBezTo>
                        <a:cubicBezTo>
                          <a:pt x="32392" y="8553"/>
                          <a:pt x="32232" y="7869"/>
                          <a:pt x="32272" y="7138"/>
                        </a:cubicBezTo>
                        <a:cubicBezTo>
                          <a:pt x="32328" y="6125"/>
                          <a:pt x="32020" y="5274"/>
                          <a:pt x="31548" y="4370"/>
                        </a:cubicBezTo>
                        <a:cubicBezTo>
                          <a:pt x="30501" y="2360"/>
                          <a:pt x="27870" y="1361"/>
                          <a:pt x="25914" y="503"/>
                        </a:cubicBezTo>
                        <a:cubicBezTo>
                          <a:pt x="25071" y="134"/>
                          <a:pt x="24199" y="1"/>
                          <a:pt x="2331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14"/>
                  <p:cNvSpPr/>
                  <p:nvPr/>
                </p:nvSpPr>
                <p:spPr>
                  <a:xfrm>
                    <a:off x="736489" y="464904"/>
                    <a:ext cx="896335" cy="377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8" h="6803" extrusionOk="0">
                        <a:moveTo>
                          <a:pt x="14116" y="1"/>
                        </a:moveTo>
                        <a:cubicBezTo>
                          <a:pt x="13443" y="1"/>
                          <a:pt x="12661" y="527"/>
                          <a:pt x="12157" y="1095"/>
                        </a:cubicBezTo>
                        <a:cubicBezTo>
                          <a:pt x="11217" y="2159"/>
                          <a:pt x="10403" y="3484"/>
                          <a:pt x="9104" y="4149"/>
                        </a:cubicBezTo>
                        <a:cubicBezTo>
                          <a:pt x="8546" y="4434"/>
                          <a:pt x="7944" y="4541"/>
                          <a:pt x="7331" y="4541"/>
                        </a:cubicBezTo>
                        <a:cubicBezTo>
                          <a:pt x="6389" y="4541"/>
                          <a:pt x="5422" y="4290"/>
                          <a:pt x="4553" y="4053"/>
                        </a:cubicBezTo>
                        <a:cubicBezTo>
                          <a:pt x="4086" y="3924"/>
                          <a:pt x="3374" y="3768"/>
                          <a:pt x="2697" y="3768"/>
                        </a:cubicBezTo>
                        <a:cubicBezTo>
                          <a:pt x="1971" y="3768"/>
                          <a:pt x="1285" y="3947"/>
                          <a:pt x="981" y="4531"/>
                        </a:cubicBezTo>
                        <a:cubicBezTo>
                          <a:pt x="0" y="6414"/>
                          <a:pt x="3363" y="6802"/>
                          <a:pt x="4919" y="6802"/>
                        </a:cubicBezTo>
                        <a:cubicBezTo>
                          <a:pt x="5112" y="6802"/>
                          <a:pt x="5278" y="6796"/>
                          <a:pt x="5403" y="6787"/>
                        </a:cubicBezTo>
                        <a:cubicBezTo>
                          <a:pt x="6540" y="6693"/>
                          <a:pt x="8015" y="6547"/>
                          <a:pt x="9479" y="6222"/>
                        </a:cubicBezTo>
                        <a:cubicBezTo>
                          <a:pt x="11646" y="5744"/>
                          <a:pt x="16147" y="4149"/>
                          <a:pt x="15283" y="1082"/>
                        </a:cubicBezTo>
                        <a:cubicBezTo>
                          <a:pt x="15061" y="294"/>
                          <a:pt x="14619" y="1"/>
                          <a:pt x="1411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0" name="Google Shape;480;p14"/>
                <p:cNvSpPr/>
                <p:nvPr/>
              </p:nvSpPr>
              <p:spPr>
                <a:xfrm rot="2251708">
                  <a:off x="1755036" y="687997"/>
                  <a:ext cx="704275" cy="64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8" h="11623" extrusionOk="0">
                      <a:moveTo>
                        <a:pt x="2361" y="11"/>
                      </a:moveTo>
                      <a:cubicBezTo>
                        <a:pt x="2293" y="11"/>
                        <a:pt x="2226" y="13"/>
                        <a:pt x="2163" y="20"/>
                      </a:cubicBezTo>
                      <a:cubicBezTo>
                        <a:pt x="2008" y="37"/>
                        <a:pt x="1824" y="194"/>
                        <a:pt x="1921" y="269"/>
                      </a:cubicBezTo>
                      <a:cubicBezTo>
                        <a:pt x="1903" y="265"/>
                        <a:pt x="1885" y="262"/>
                        <a:pt x="1866" y="262"/>
                      </a:cubicBezTo>
                      <a:cubicBezTo>
                        <a:pt x="1541" y="262"/>
                        <a:pt x="1080" y="934"/>
                        <a:pt x="964" y="1106"/>
                      </a:cubicBezTo>
                      <a:cubicBezTo>
                        <a:pt x="223" y="2203"/>
                        <a:pt x="74" y="3638"/>
                        <a:pt x="74" y="4904"/>
                      </a:cubicBezTo>
                      <a:cubicBezTo>
                        <a:pt x="74" y="5519"/>
                        <a:pt x="1" y="6193"/>
                        <a:pt x="180" y="6795"/>
                      </a:cubicBezTo>
                      <a:cubicBezTo>
                        <a:pt x="373" y="7429"/>
                        <a:pt x="768" y="8020"/>
                        <a:pt x="1087" y="8595"/>
                      </a:cubicBezTo>
                      <a:cubicBezTo>
                        <a:pt x="1459" y="9266"/>
                        <a:pt x="1789" y="9791"/>
                        <a:pt x="2373" y="10296"/>
                      </a:cubicBezTo>
                      <a:cubicBezTo>
                        <a:pt x="2891" y="10738"/>
                        <a:pt x="3459" y="10953"/>
                        <a:pt x="4097" y="11160"/>
                      </a:cubicBezTo>
                      <a:cubicBezTo>
                        <a:pt x="5017" y="11457"/>
                        <a:pt x="6057" y="11622"/>
                        <a:pt x="7070" y="11622"/>
                      </a:cubicBezTo>
                      <a:cubicBezTo>
                        <a:pt x="7527" y="11622"/>
                        <a:pt x="7979" y="11589"/>
                        <a:pt x="8413" y="11519"/>
                      </a:cubicBezTo>
                      <a:cubicBezTo>
                        <a:pt x="9971" y="11263"/>
                        <a:pt x="11416" y="10130"/>
                        <a:pt x="12130" y="8734"/>
                      </a:cubicBezTo>
                      <a:cubicBezTo>
                        <a:pt x="12476" y="8063"/>
                        <a:pt x="12612" y="7296"/>
                        <a:pt x="12619" y="6542"/>
                      </a:cubicBezTo>
                      <a:cubicBezTo>
                        <a:pt x="12628" y="5815"/>
                        <a:pt x="12688" y="5037"/>
                        <a:pt x="12592" y="4309"/>
                      </a:cubicBezTo>
                      <a:cubicBezTo>
                        <a:pt x="12513" y="3698"/>
                        <a:pt x="12203" y="2745"/>
                        <a:pt x="11502" y="2595"/>
                      </a:cubicBezTo>
                      <a:cubicBezTo>
                        <a:pt x="11441" y="2582"/>
                        <a:pt x="11383" y="2576"/>
                        <a:pt x="11327" y="2576"/>
                      </a:cubicBezTo>
                      <a:cubicBezTo>
                        <a:pt x="10345" y="2576"/>
                        <a:pt x="10177" y="4533"/>
                        <a:pt x="9845" y="5197"/>
                      </a:cubicBezTo>
                      <a:cubicBezTo>
                        <a:pt x="9722" y="5439"/>
                        <a:pt x="9685" y="5715"/>
                        <a:pt x="9552" y="5950"/>
                      </a:cubicBezTo>
                      <a:cubicBezTo>
                        <a:pt x="9383" y="6249"/>
                        <a:pt x="9107" y="6482"/>
                        <a:pt x="8928" y="6778"/>
                      </a:cubicBezTo>
                      <a:cubicBezTo>
                        <a:pt x="8549" y="7402"/>
                        <a:pt x="7891" y="7837"/>
                        <a:pt x="7270" y="8203"/>
                      </a:cubicBezTo>
                      <a:cubicBezTo>
                        <a:pt x="6702" y="8538"/>
                        <a:pt x="6007" y="8495"/>
                        <a:pt x="5369" y="8502"/>
                      </a:cubicBezTo>
                      <a:cubicBezTo>
                        <a:pt x="5355" y="8502"/>
                        <a:pt x="5341" y="8502"/>
                        <a:pt x="5327" y="8502"/>
                      </a:cubicBezTo>
                      <a:cubicBezTo>
                        <a:pt x="4711" y="8502"/>
                        <a:pt x="4196" y="8280"/>
                        <a:pt x="3728" y="7864"/>
                      </a:cubicBezTo>
                      <a:cubicBezTo>
                        <a:pt x="2572" y="6831"/>
                        <a:pt x="2034" y="5316"/>
                        <a:pt x="2044" y="3805"/>
                      </a:cubicBezTo>
                      <a:cubicBezTo>
                        <a:pt x="2048" y="3107"/>
                        <a:pt x="2040" y="2572"/>
                        <a:pt x="2379" y="1968"/>
                      </a:cubicBezTo>
                      <a:cubicBezTo>
                        <a:pt x="2506" y="1748"/>
                        <a:pt x="2532" y="1489"/>
                        <a:pt x="2686" y="1279"/>
                      </a:cubicBezTo>
                      <a:cubicBezTo>
                        <a:pt x="2735" y="1206"/>
                        <a:pt x="2825" y="1233"/>
                        <a:pt x="2878" y="1134"/>
                      </a:cubicBezTo>
                      <a:cubicBezTo>
                        <a:pt x="2918" y="1067"/>
                        <a:pt x="2908" y="957"/>
                        <a:pt x="2931" y="881"/>
                      </a:cubicBezTo>
                      <a:cubicBezTo>
                        <a:pt x="2997" y="668"/>
                        <a:pt x="3057" y="502"/>
                        <a:pt x="3028" y="266"/>
                      </a:cubicBezTo>
                      <a:cubicBezTo>
                        <a:pt x="2997" y="1"/>
                        <a:pt x="2994" y="30"/>
                        <a:pt x="2718" y="20"/>
                      </a:cubicBezTo>
                      <a:cubicBezTo>
                        <a:pt x="2608" y="18"/>
                        <a:pt x="2483" y="11"/>
                        <a:pt x="2361" y="1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>
                  <a:off x="854975" y="992957"/>
                  <a:ext cx="326852" cy="25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6655" extrusionOk="0">
                      <a:moveTo>
                        <a:pt x="10" y="1"/>
                      </a:moveTo>
                      <a:lnTo>
                        <a:pt x="0" y="176"/>
                      </a:lnTo>
                      <a:cubicBezTo>
                        <a:pt x="273" y="190"/>
                        <a:pt x="638" y="452"/>
                        <a:pt x="880" y="625"/>
                      </a:cubicBezTo>
                      <a:cubicBezTo>
                        <a:pt x="920" y="655"/>
                        <a:pt x="957" y="682"/>
                        <a:pt x="990" y="705"/>
                      </a:cubicBezTo>
                      <a:cubicBezTo>
                        <a:pt x="2107" y="1479"/>
                        <a:pt x="3173" y="2339"/>
                        <a:pt x="4203" y="3166"/>
                      </a:cubicBezTo>
                      <a:cubicBezTo>
                        <a:pt x="5250" y="4014"/>
                        <a:pt x="6242" y="4931"/>
                        <a:pt x="7199" y="5821"/>
                      </a:cubicBezTo>
                      <a:cubicBezTo>
                        <a:pt x="7226" y="5844"/>
                        <a:pt x="7273" y="5891"/>
                        <a:pt x="7329" y="5950"/>
                      </a:cubicBezTo>
                      <a:cubicBezTo>
                        <a:pt x="7757" y="6402"/>
                        <a:pt x="8033" y="6654"/>
                        <a:pt x="8206" y="6654"/>
                      </a:cubicBezTo>
                      <a:cubicBezTo>
                        <a:pt x="8220" y="6654"/>
                        <a:pt x="8236" y="6651"/>
                        <a:pt x="8249" y="6648"/>
                      </a:cubicBezTo>
                      <a:lnTo>
                        <a:pt x="8585" y="6552"/>
                      </a:lnTo>
                      <a:lnTo>
                        <a:pt x="8150" y="6459"/>
                      </a:lnTo>
                      <a:lnTo>
                        <a:pt x="8150" y="6462"/>
                      </a:lnTo>
                      <a:cubicBezTo>
                        <a:pt x="8033" y="6402"/>
                        <a:pt x="7801" y="6193"/>
                        <a:pt x="7455" y="5831"/>
                      </a:cubicBezTo>
                      <a:cubicBezTo>
                        <a:pt x="7395" y="5765"/>
                        <a:pt x="7346" y="5714"/>
                        <a:pt x="7319" y="5691"/>
                      </a:cubicBezTo>
                      <a:cubicBezTo>
                        <a:pt x="6359" y="4801"/>
                        <a:pt x="5365" y="3881"/>
                        <a:pt x="4313" y="3031"/>
                      </a:cubicBezTo>
                      <a:cubicBezTo>
                        <a:pt x="3280" y="2200"/>
                        <a:pt x="2213" y="1339"/>
                        <a:pt x="1090" y="559"/>
                      </a:cubicBezTo>
                      <a:cubicBezTo>
                        <a:pt x="1057" y="535"/>
                        <a:pt x="1020" y="512"/>
                        <a:pt x="980" y="482"/>
                      </a:cubicBezTo>
                      <a:cubicBezTo>
                        <a:pt x="725" y="296"/>
                        <a:pt x="333" y="17"/>
                        <a:pt x="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4"/>
                <p:cNvSpPr/>
                <p:nvPr/>
              </p:nvSpPr>
              <p:spPr>
                <a:xfrm>
                  <a:off x="943379" y="961700"/>
                  <a:ext cx="250745" cy="19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5038" extrusionOk="0">
                      <a:moveTo>
                        <a:pt x="97" y="1"/>
                      </a:moveTo>
                      <a:lnTo>
                        <a:pt x="1" y="144"/>
                      </a:lnTo>
                      <a:lnTo>
                        <a:pt x="147" y="240"/>
                      </a:lnTo>
                      <a:lnTo>
                        <a:pt x="170" y="207"/>
                      </a:lnTo>
                      <a:cubicBezTo>
                        <a:pt x="502" y="327"/>
                        <a:pt x="778" y="523"/>
                        <a:pt x="1070" y="728"/>
                      </a:cubicBezTo>
                      <a:lnTo>
                        <a:pt x="1166" y="795"/>
                      </a:lnTo>
                      <a:cubicBezTo>
                        <a:pt x="2100" y="1452"/>
                        <a:pt x="3023" y="2160"/>
                        <a:pt x="3881" y="2831"/>
                      </a:cubicBezTo>
                      <a:cubicBezTo>
                        <a:pt x="4093" y="2994"/>
                        <a:pt x="4319" y="3157"/>
                        <a:pt x="4538" y="3313"/>
                      </a:cubicBezTo>
                      <a:cubicBezTo>
                        <a:pt x="4951" y="3608"/>
                        <a:pt x="5375" y="3915"/>
                        <a:pt x="5734" y="4257"/>
                      </a:cubicBezTo>
                      <a:cubicBezTo>
                        <a:pt x="5858" y="4373"/>
                        <a:pt x="5970" y="4502"/>
                        <a:pt x="6084" y="4629"/>
                      </a:cubicBezTo>
                      <a:cubicBezTo>
                        <a:pt x="6203" y="4769"/>
                        <a:pt x="6329" y="4911"/>
                        <a:pt x="6465" y="5037"/>
                      </a:cubicBezTo>
                      <a:lnTo>
                        <a:pt x="6585" y="4911"/>
                      </a:lnTo>
                      <a:cubicBezTo>
                        <a:pt x="6456" y="4788"/>
                        <a:pt x="6332" y="4649"/>
                        <a:pt x="6217" y="4516"/>
                      </a:cubicBezTo>
                      <a:cubicBezTo>
                        <a:pt x="6100" y="4386"/>
                        <a:pt x="5984" y="4250"/>
                        <a:pt x="5854" y="4127"/>
                      </a:cubicBezTo>
                      <a:cubicBezTo>
                        <a:pt x="5489" y="3781"/>
                        <a:pt x="5057" y="3469"/>
                        <a:pt x="4642" y="3170"/>
                      </a:cubicBezTo>
                      <a:cubicBezTo>
                        <a:pt x="4423" y="3014"/>
                        <a:pt x="4196" y="2851"/>
                        <a:pt x="3991" y="2691"/>
                      </a:cubicBezTo>
                      <a:cubicBezTo>
                        <a:pt x="3130" y="2021"/>
                        <a:pt x="2206" y="1310"/>
                        <a:pt x="1266" y="652"/>
                      </a:cubicBezTo>
                      <a:lnTo>
                        <a:pt x="1170" y="586"/>
                      </a:lnTo>
                      <a:cubicBezTo>
                        <a:pt x="851" y="359"/>
                        <a:pt x="545" y="144"/>
                        <a:pt x="160" y="20"/>
                      </a:cubicBez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4"/>
                <p:cNvSpPr/>
                <p:nvPr/>
              </p:nvSpPr>
              <p:spPr>
                <a:xfrm>
                  <a:off x="947415" y="997449"/>
                  <a:ext cx="158915" cy="17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4" h="4657" extrusionOk="0">
                      <a:moveTo>
                        <a:pt x="4132" y="0"/>
                      </a:moveTo>
                      <a:cubicBezTo>
                        <a:pt x="3806" y="0"/>
                        <a:pt x="3252" y="934"/>
                        <a:pt x="3227" y="979"/>
                      </a:cubicBezTo>
                      <a:cubicBezTo>
                        <a:pt x="2742" y="1583"/>
                        <a:pt x="2193" y="2215"/>
                        <a:pt x="1502" y="2956"/>
                      </a:cubicBezTo>
                      <a:cubicBezTo>
                        <a:pt x="1290" y="3181"/>
                        <a:pt x="1074" y="3407"/>
                        <a:pt x="858" y="3637"/>
                      </a:cubicBezTo>
                      <a:cubicBezTo>
                        <a:pt x="685" y="3816"/>
                        <a:pt x="516" y="3995"/>
                        <a:pt x="343" y="4175"/>
                      </a:cubicBezTo>
                      <a:cubicBezTo>
                        <a:pt x="317" y="4204"/>
                        <a:pt x="286" y="4235"/>
                        <a:pt x="254" y="4264"/>
                      </a:cubicBezTo>
                      <a:cubicBezTo>
                        <a:pt x="157" y="4357"/>
                        <a:pt x="44" y="4460"/>
                        <a:pt x="1" y="4607"/>
                      </a:cubicBezTo>
                      <a:lnTo>
                        <a:pt x="171" y="4656"/>
                      </a:lnTo>
                      <a:cubicBezTo>
                        <a:pt x="200" y="4557"/>
                        <a:pt x="286" y="4477"/>
                        <a:pt x="376" y="4391"/>
                      </a:cubicBezTo>
                      <a:cubicBezTo>
                        <a:pt x="410" y="4361"/>
                        <a:pt x="442" y="4328"/>
                        <a:pt x="473" y="4298"/>
                      </a:cubicBezTo>
                      <a:cubicBezTo>
                        <a:pt x="642" y="4115"/>
                        <a:pt x="815" y="3936"/>
                        <a:pt x="984" y="3756"/>
                      </a:cubicBezTo>
                      <a:cubicBezTo>
                        <a:pt x="1200" y="3531"/>
                        <a:pt x="1419" y="3301"/>
                        <a:pt x="1632" y="3075"/>
                      </a:cubicBezTo>
                      <a:cubicBezTo>
                        <a:pt x="2313" y="2344"/>
                        <a:pt x="2854" y="1723"/>
                        <a:pt x="3336" y="1125"/>
                      </a:cubicBezTo>
                      <a:lnTo>
                        <a:pt x="3383" y="1065"/>
                      </a:lnTo>
                      <a:lnTo>
                        <a:pt x="3326" y="1022"/>
                      </a:lnTo>
                      <a:lnTo>
                        <a:pt x="3389" y="1048"/>
                      </a:lnTo>
                      <a:cubicBezTo>
                        <a:pt x="3462" y="891"/>
                        <a:pt x="3980" y="174"/>
                        <a:pt x="4121" y="174"/>
                      </a:cubicBezTo>
                      <a:cubicBezTo>
                        <a:pt x="4123" y="174"/>
                        <a:pt x="4125" y="174"/>
                        <a:pt x="4127" y="175"/>
                      </a:cubicBezTo>
                      <a:lnTo>
                        <a:pt x="4173" y="6"/>
                      </a:lnTo>
                      <a:cubicBezTo>
                        <a:pt x="4160" y="2"/>
                        <a:pt x="4146" y="0"/>
                        <a:pt x="4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4"/>
                <p:cNvSpPr/>
                <p:nvPr/>
              </p:nvSpPr>
              <p:spPr>
                <a:xfrm>
                  <a:off x="1023445" y="1055052"/>
                  <a:ext cx="136376" cy="16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4330" extrusionOk="0">
                      <a:moveTo>
                        <a:pt x="3556" y="0"/>
                      </a:moveTo>
                      <a:lnTo>
                        <a:pt x="3379" y="24"/>
                      </a:lnTo>
                      <a:cubicBezTo>
                        <a:pt x="3392" y="130"/>
                        <a:pt x="3257" y="247"/>
                        <a:pt x="3147" y="339"/>
                      </a:cubicBezTo>
                      <a:cubicBezTo>
                        <a:pt x="3113" y="369"/>
                        <a:pt x="3080" y="396"/>
                        <a:pt x="3053" y="423"/>
                      </a:cubicBezTo>
                      <a:cubicBezTo>
                        <a:pt x="2502" y="957"/>
                        <a:pt x="1861" y="1592"/>
                        <a:pt x="1279" y="2269"/>
                      </a:cubicBezTo>
                      <a:cubicBezTo>
                        <a:pt x="881" y="2738"/>
                        <a:pt x="462" y="3240"/>
                        <a:pt x="153" y="3812"/>
                      </a:cubicBezTo>
                      <a:cubicBezTo>
                        <a:pt x="63" y="3974"/>
                        <a:pt x="0" y="4117"/>
                        <a:pt x="34" y="4330"/>
                      </a:cubicBezTo>
                      <a:lnTo>
                        <a:pt x="207" y="4299"/>
                      </a:lnTo>
                      <a:cubicBezTo>
                        <a:pt x="183" y="4154"/>
                        <a:pt x="216" y="4060"/>
                        <a:pt x="306" y="3898"/>
                      </a:cubicBezTo>
                      <a:cubicBezTo>
                        <a:pt x="609" y="3339"/>
                        <a:pt x="1020" y="2844"/>
                        <a:pt x="1412" y="2383"/>
                      </a:cubicBezTo>
                      <a:cubicBezTo>
                        <a:pt x="1990" y="1711"/>
                        <a:pt x="2628" y="1081"/>
                        <a:pt x="3177" y="549"/>
                      </a:cubicBezTo>
                      <a:cubicBezTo>
                        <a:pt x="3200" y="526"/>
                        <a:pt x="3229" y="503"/>
                        <a:pt x="3260" y="472"/>
                      </a:cubicBezTo>
                      <a:cubicBezTo>
                        <a:pt x="3396" y="359"/>
                        <a:pt x="3582" y="204"/>
                        <a:pt x="35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5" name="Google Shape;485;p14"/>
            <p:cNvGrpSpPr/>
            <p:nvPr/>
          </p:nvGrpSpPr>
          <p:grpSpPr>
            <a:xfrm>
              <a:off x="0" y="-7487"/>
              <a:ext cx="9143949" cy="5158468"/>
              <a:chOff x="0" y="-10650"/>
              <a:chExt cx="9143949" cy="5158468"/>
            </a:xfrm>
          </p:grpSpPr>
          <p:grpSp>
            <p:nvGrpSpPr>
              <p:cNvPr id="486" name="Google Shape;486;p14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87" name="Google Shape;487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9" name="Google Shape;489;p14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90" name="Google Shape;490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2" name="Google Shape;492;p1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body" idx="1"/>
          </p:nvPr>
        </p:nvSpPr>
        <p:spPr>
          <a:xfrm>
            <a:off x="732525" y="1298013"/>
            <a:ext cx="76746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AutoNum type="arabicPeriod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solidFill>
          <a:schemeClr val="dk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"/>
          <p:cNvSpPr txBox="1">
            <a:spLocks noGrp="1"/>
          </p:cNvSpPr>
          <p:nvPr>
            <p:ph type="subTitle" idx="1"/>
          </p:nvPr>
        </p:nvSpPr>
        <p:spPr>
          <a:xfrm>
            <a:off x="5651961" y="3150307"/>
            <a:ext cx="2716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496" name="Google Shape;496;p15"/>
          <p:cNvSpPr txBox="1">
            <a:spLocks noGrp="1"/>
          </p:cNvSpPr>
          <p:nvPr>
            <p:ph type="subTitle" idx="2"/>
          </p:nvPr>
        </p:nvSpPr>
        <p:spPr>
          <a:xfrm>
            <a:off x="3200521" y="1998975"/>
            <a:ext cx="2716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subTitle" idx="3"/>
          </p:nvPr>
        </p:nvSpPr>
        <p:spPr>
          <a:xfrm>
            <a:off x="5651960" y="3520053"/>
            <a:ext cx="27162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4"/>
          </p:nvPr>
        </p:nvSpPr>
        <p:spPr>
          <a:xfrm>
            <a:off x="3200571" y="2368724"/>
            <a:ext cx="27162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subTitle" idx="5"/>
          </p:nvPr>
        </p:nvSpPr>
        <p:spPr>
          <a:xfrm>
            <a:off x="775837" y="3150307"/>
            <a:ext cx="2716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6"/>
          </p:nvPr>
        </p:nvSpPr>
        <p:spPr>
          <a:xfrm>
            <a:off x="775837" y="3520053"/>
            <a:ext cx="27162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1" name="Google Shape;501;p15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02" name="Google Shape;502;p15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503" name="Google Shape;503;p15"/>
            <p:cNvGrpSpPr/>
            <p:nvPr/>
          </p:nvGrpSpPr>
          <p:grpSpPr>
            <a:xfrm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504" name="Google Shape;504;p1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15"/>
            <p:cNvGrpSpPr/>
            <p:nvPr/>
          </p:nvGrpSpPr>
          <p:grpSpPr>
            <a:xfrm rot="10800000"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507" name="Google Shape;507;p1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solidFill>
          <a:schemeClr val="dk1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8"/>
          <p:cNvGrpSpPr/>
          <p:nvPr/>
        </p:nvGrpSpPr>
        <p:grpSpPr>
          <a:xfrm rot="-5400000">
            <a:off x="7838233" y="-139480"/>
            <a:ext cx="1073094" cy="1346011"/>
            <a:chOff x="7876138" y="3519332"/>
            <a:chExt cx="1073094" cy="1346011"/>
          </a:xfrm>
        </p:grpSpPr>
        <p:sp>
          <p:nvSpPr>
            <p:cNvPr id="590" name="Google Shape;590;p18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8"/>
          <p:cNvGrpSpPr/>
          <p:nvPr/>
        </p:nvGrpSpPr>
        <p:grpSpPr>
          <a:xfrm rot="10800000">
            <a:off x="140177" y="3880012"/>
            <a:ext cx="1849933" cy="1442173"/>
            <a:chOff x="6339538" y="-341365"/>
            <a:chExt cx="2540767" cy="1980734"/>
          </a:xfrm>
        </p:grpSpPr>
        <p:grpSp>
          <p:nvGrpSpPr>
            <p:cNvPr id="611" name="Google Shape;611;p18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612" name="Google Shape;612;p18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avLst/>
                <a:gdLst/>
                <a:ahLst/>
                <a:cxnLst/>
                <a:rect l="l" t="t" r="r" b="b"/>
                <a:pathLst>
                  <a:path w="39313" h="40142" extrusionOk="0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0386" extrusionOk="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18" extrusionOk="0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2" extrusionOk="0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60" extrusionOk="0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43" extrusionOk="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379" extrusionOk="0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10" extrusionOk="0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49" extrusionOk="0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3" extrusionOk="0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2" name="Google Shape;622;p18"/>
            <p:cNvSpPr/>
            <p:nvPr/>
          </p:nvSpPr>
          <p:spPr>
            <a:xfrm rot="-10370759" flipH="1">
              <a:off x="7858647" y="31515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 rot="-10370759" flipH="1">
              <a:off x="8487191" y="84174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 rot="-10370759" flipH="1">
              <a:off x="8380334" y="87667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 rot="-10370759" flipH="1">
              <a:off x="8417276" y="99387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 rot="-10370759" flipH="1">
              <a:off x="8509317" y="93094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 rot="-10370759" flipH="1">
              <a:off x="8399063" y="75538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 rot="-10370759" flipH="1">
              <a:off x="8300389" y="92254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 rot="-10370759" flipH="1">
              <a:off x="8345669" y="98395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 rot="-10370759" flipH="1">
              <a:off x="8298117" y="77359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 rot="-10370759" flipH="1">
              <a:off x="8300818" y="86287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8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633" name="Google Shape;633;p18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34" name="Google Shape;634;p1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18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37" name="Google Shape;637;p1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9" name="Google Shape;639;p18"/>
          <p:cNvSpPr txBox="1">
            <a:spLocks noGrp="1"/>
          </p:cNvSpPr>
          <p:nvPr>
            <p:ph type="subTitle" idx="1"/>
          </p:nvPr>
        </p:nvSpPr>
        <p:spPr>
          <a:xfrm>
            <a:off x="720400" y="1488175"/>
            <a:ext cx="33141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640" name="Google Shape;640;p18"/>
          <p:cNvSpPr txBox="1">
            <a:spLocks noGrp="1"/>
          </p:cNvSpPr>
          <p:nvPr>
            <p:ph type="subTitle" idx="2"/>
          </p:nvPr>
        </p:nvSpPr>
        <p:spPr>
          <a:xfrm>
            <a:off x="5096831" y="1488175"/>
            <a:ext cx="33141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641" name="Google Shape;641;p18"/>
          <p:cNvSpPr txBox="1">
            <a:spLocks noGrp="1"/>
          </p:cNvSpPr>
          <p:nvPr>
            <p:ph type="subTitle" idx="3"/>
          </p:nvPr>
        </p:nvSpPr>
        <p:spPr>
          <a:xfrm>
            <a:off x="720450" y="1907202"/>
            <a:ext cx="3314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2" name="Google Shape;642;p18"/>
          <p:cNvSpPr txBox="1">
            <a:spLocks noGrp="1"/>
          </p:cNvSpPr>
          <p:nvPr>
            <p:ph type="subTitle" idx="4"/>
          </p:nvPr>
        </p:nvSpPr>
        <p:spPr>
          <a:xfrm>
            <a:off x="5096803" y="1907202"/>
            <a:ext cx="3314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3" name="Google Shape;643;p18"/>
          <p:cNvSpPr txBox="1">
            <a:spLocks noGrp="1"/>
          </p:cNvSpPr>
          <p:nvPr>
            <p:ph type="subTitle" idx="5"/>
          </p:nvPr>
        </p:nvSpPr>
        <p:spPr>
          <a:xfrm>
            <a:off x="720400" y="3061450"/>
            <a:ext cx="33141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644" name="Google Shape;644;p18"/>
          <p:cNvSpPr txBox="1">
            <a:spLocks noGrp="1"/>
          </p:cNvSpPr>
          <p:nvPr>
            <p:ph type="subTitle" idx="6"/>
          </p:nvPr>
        </p:nvSpPr>
        <p:spPr>
          <a:xfrm>
            <a:off x="5096830" y="3061422"/>
            <a:ext cx="33141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645" name="Google Shape;645;p18"/>
          <p:cNvSpPr txBox="1">
            <a:spLocks noGrp="1"/>
          </p:cNvSpPr>
          <p:nvPr>
            <p:ph type="subTitle" idx="7"/>
          </p:nvPr>
        </p:nvSpPr>
        <p:spPr>
          <a:xfrm>
            <a:off x="720450" y="3480450"/>
            <a:ext cx="3314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6" name="Google Shape;646;p18"/>
          <p:cNvSpPr txBox="1">
            <a:spLocks noGrp="1"/>
          </p:cNvSpPr>
          <p:nvPr>
            <p:ph type="subTitle" idx="8"/>
          </p:nvPr>
        </p:nvSpPr>
        <p:spPr>
          <a:xfrm>
            <a:off x="5096803" y="3480450"/>
            <a:ext cx="3314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7" name="Google Shape;647;p18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llota"/>
              <a:buNone/>
              <a:defRPr sz="24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7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QAFOMndA55-sw75-R7USNgJmqjFR494c?usp=sharing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1"/>
          <p:cNvSpPr txBox="1">
            <a:spLocks noGrp="1"/>
          </p:cNvSpPr>
          <p:nvPr>
            <p:ph type="subTitle" idx="1"/>
          </p:nvPr>
        </p:nvSpPr>
        <p:spPr>
          <a:xfrm flipH="1">
            <a:off x="2091138" y="3510763"/>
            <a:ext cx="49617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Negruț Maria-Daniela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Grupa 133</a:t>
            </a:r>
            <a:endParaRPr/>
          </a:p>
        </p:txBody>
      </p:sp>
      <p:sp>
        <p:nvSpPr>
          <p:cNvPr id="955" name="Google Shape;955;p31"/>
          <p:cNvSpPr txBox="1">
            <a:spLocks noGrp="1"/>
          </p:cNvSpPr>
          <p:nvPr>
            <p:ph type="ctrTitle"/>
          </p:nvPr>
        </p:nvSpPr>
        <p:spPr>
          <a:xfrm flipH="1">
            <a:off x="2667975" y="1421600"/>
            <a:ext cx="3807900" cy="21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Algoritmi de sortare</a:t>
            </a:r>
            <a:endParaRPr dirty="0"/>
          </a:p>
        </p:txBody>
      </p:sp>
      <p:grpSp>
        <p:nvGrpSpPr>
          <p:cNvPr id="956" name="Google Shape;956;p31"/>
          <p:cNvGrpSpPr/>
          <p:nvPr/>
        </p:nvGrpSpPr>
        <p:grpSpPr>
          <a:xfrm>
            <a:off x="5440558" y="2086142"/>
            <a:ext cx="284336" cy="337830"/>
            <a:chOff x="5440558" y="2086142"/>
            <a:chExt cx="284336" cy="337830"/>
          </a:xfrm>
        </p:grpSpPr>
        <p:sp>
          <p:nvSpPr>
            <p:cNvPr id="957" name="Google Shape;957;p31"/>
            <p:cNvSpPr/>
            <p:nvPr/>
          </p:nvSpPr>
          <p:spPr>
            <a:xfrm rot="353869" flipH="1">
              <a:off x="5492269" y="2117785"/>
              <a:ext cx="65715" cy="90838"/>
            </a:xfrm>
            <a:custGeom>
              <a:avLst/>
              <a:gdLst/>
              <a:ahLst/>
              <a:cxnLst/>
              <a:rect l="l" t="t" r="r" b="b"/>
              <a:pathLst>
                <a:path w="1593" h="2202" extrusionOk="0">
                  <a:moveTo>
                    <a:pt x="1167" y="1"/>
                  </a:moveTo>
                  <a:cubicBezTo>
                    <a:pt x="1142" y="1"/>
                    <a:pt x="1121" y="12"/>
                    <a:pt x="1104" y="38"/>
                  </a:cubicBezTo>
                  <a:lnTo>
                    <a:pt x="104" y="1586"/>
                  </a:lnTo>
                  <a:cubicBezTo>
                    <a:pt x="1" y="1744"/>
                    <a:pt x="274" y="2202"/>
                    <a:pt x="429" y="2202"/>
                  </a:cubicBezTo>
                  <a:cubicBezTo>
                    <a:pt x="454" y="2202"/>
                    <a:pt x="476" y="2190"/>
                    <a:pt x="492" y="2164"/>
                  </a:cubicBezTo>
                  <a:lnTo>
                    <a:pt x="1492" y="616"/>
                  </a:lnTo>
                  <a:cubicBezTo>
                    <a:pt x="1593" y="458"/>
                    <a:pt x="1321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 rot="353869" flipH="1">
              <a:off x="5605984" y="2088421"/>
              <a:ext cx="47606" cy="62828"/>
            </a:xfrm>
            <a:custGeom>
              <a:avLst/>
              <a:gdLst/>
              <a:ahLst/>
              <a:cxnLst/>
              <a:rect l="l" t="t" r="r" b="b"/>
              <a:pathLst>
                <a:path w="1154" h="1523" extrusionOk="0">
                  <a:moveTo>
                    <a:pt x="744" y="0"/>
                  </a:moveTo>
                  <a:cubicBezTo>
                    <a:pt x="704" y="0"/>
                    <a:pt x="667" y="16"/>
                    <a:pt x="638" y="58"/>
                  </a:cubicBezTo>
                  <a:cubicBezTo>
                    <a:pt x="459" y="341"/>
                    <a:pt x="276" y="623"/>
                    <a:pt x="94" y="902"/>
                  </a:cubicBezTo>
                  <a:cubicBezTo>
                    <a:pt x="1" y="1045"/>
                    <a:pt x="60" y="1241"/>
                    <a:pt x="157" y="1367"/>
                  </a:cubicBezTo>
                  <a:cubicBezTo>
                    <a:pt x="201" y="1426"/>
                    <a:pt x="316" y="1523"/>
                    <a:pt x="412" y="1523"/>
                  </a:cubicBezTo>
                  <a:cubicBezTo>
                    <a:pt x="452" y="1523"/>
                    <a:pt x="488" y="1506"/>
                    <a:pt x="516" y="1463"/>
                  </a:cubicBezTo>
                  <a:lnTo>
                    <a:pt x="1060" y="620"/>
                  </a:lnTo>
                  <a:cubicBezTo>
                    <a:pt x="1153" y="477"/>
                    <a:pt x="1094" y="284"/>
                    <a:pt x="997" y="154"/>
                  </a:cubicBezTo>
                  <a:cubicBezTo>
                    <a:pt x="953" y="96"/>
                    <a:pt x="840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 rot="353869" flipH="1">
              <a:off x="5508415" y="2280276"/>
              <a:ext cx="49503" cy="58496"/>
            </a:xfrm>
            <a:custGeom>
              <a:avLst/>
              <a:gdLst/>
              <a:ahLst/>
              <a:cxnLst/>
              <a:rect l="l" t="t" r="r" b="b"/>
              <a:pathLst>
                <a:path w="1200" h="1418" extrusionOk="0">
                  <a:moveTo>
                    <a:pt x="789" y="0"/>
                  </a:moveTo>
                  <a:cubicBezTo>
                    <a:pt x="738" y="0"/>
                    <a:pt x="690" y="19"/>
                    <a:pt x="655" y="68"/>
                  </a:cubicBezTo>
                  <a:cubicBezTo>
                    <a:pt x="562" y="201"/>
                    <a:pt x="459" y="330"/>
                    <a:pt x="359" y="463"/>
                  </a:cubicBezTo>
                  <a:cubicBezTo>
                    <a:pt x="307" y="477"/>
                    <a:pt x="256" y="514"/>
                    <a:pt x="227" y="577"/>
                  </a:cubicBezTo>
                  <a:cubicBezTo>
                    <a:pt x="183" y="669"/>
                    <a:pt x="143" y="766"/>
                    <a:pt x="100" y="859"/>
                  </a:cubicBezTo>
                  <a:cubicBezTo>
                    <a:pt x="1" y="1080"/>
                    <a:pt x="231" y="1417"/>
                    <a:pt x="437" y="1417"/>
                  </a:cubicBezTo>
                  <a:cubicBezTo>
                    <a:pt x="505" y="1417"/>
                    <a:pt x="571" y="1380"/>
                    <a:pt x="622" y="1287"/>
                  </a:cubicBezTo>
                  <a:cubicBezTo>
                    <a:pt x="748" y="1045"/>
                    <a:pt x="937" y="842"/>
                    <a:pt x="1097" y="620"/>
                  </a:cubicBezTo>
                  <a:cubicBezTo>
                    <a:pt x="1200" y="474"/>
                    <a:pt x="1170" y="281"/>
                    <a:pt x="1060" y="144"/>
                  </a:cubicBezTo>
                  <a:cubicBezTo>
                    <a:pt x="1005" y="76"/>
                    <a:pt x="891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 rot="353869" flipH="1">
              <a:off x="5680424" y="2195286"/>
              <a:ext cx="41706" cy="55939"/>
            </a:xfrm>
            <a:custGeom>
              <a:avLst/>
              <a:gdLst/>
              <a:ahLst/>
              <a:cxnLst/>
              <a:rect l="l" t="t" r="r" b="b"/>
              <a:pathLst>
                <a:path w="1011" h="1356" extrusionOk="0">
                  <a:moveTo>
                    <a:pt x="558" y="1"/>
                  </a:moveTo>
                  <a:cubicBezTo>
                    <a:pt x="545" y="1"/>
                    <a:pt x="533" y="4"/>
                    <a:pt x="522" y="12"/>
                  </a:cubicBezTo>
                  <a:cubicBezTo>
                    <a:pt x="250" y="201"/>
                    <a:pt x="87" y="466"/>
                    <a:pt x="27" y="792"/>
                  </a:cubicBezTo>
                  <a:cubicBezTo>
                    <a:pt x="0" y="944"/>
                    <a:pt x="113" y="1137"/>
                    <a:pt x="207" y="1251"/>
                  </a:cubicBezTo>
                  <a:cubicBezTo>
                    <a:pt x="244" y="1294"/>
                    <a:pt x="314" y="1356"/>
                    <a:pt x="367" y="1356"/>
                  </a:cubicBezTo>
                  <a:cubicBezTo>
                    <a:pt x="397" y="1356"/>
                    <a:pt x="423" y="1335"/>
                    <a:pt x="432" y="1277"/>
                  </a:cubicBezTo>
                  <a:cubicBezTo>
                    <a:pt x="483" y="1015"/>
                    <a:pt x="632" y="799"/>
                    <a:pt x="848" y="649"/>
                  </a:cubicBezTo>
                  <a:cubicBezTo>
                    <a:pt x="1011" y="539"/>
                    <a:pt x="718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 rot="353869" flipH="1">
              <a:off x="5670061" y="2297323"/>
              <a:ext cx="44924" cy="57382"/>
            </a:xfrm>
            <a:custGeom>
              <a:avLst/>
              <a:gdLst/>
              <a:ahLst/>
              <a:cxnLst/>
              <a:rect l="l" t="t" r="r" b="b"/>
              <a:pathLst>
                <a:path w="1089" h="1391" extrusionOk="0">
                  <a:moveTo>
                    <a:pt x="655" y="1"/>
                  </a:moveTo>
                  <a:cubicBezTo>
                    <a:pt x="625" y="1"/>
                    <a:pt x="598" y="15"/>
                    <a:pt x="576" y="48"/>
                  </a:cubicBezTo>
                  <a:cubicBezTo>
                    <a:pt x="487" y="187"/>
                    <a:pt x="397" y="330"/>
                    <a:pt x="303" y="469"/>
                  </a:cubicBezTo>
                  <a:lnTo>
                    <a:pt x="111" y="768"/>
                  </a:lnTo>
                  <a:cubicBezTo>
                    <a:pt x="1" y="940"/>
                    <a:pt x="265" y="1390"/>
                    <a:pt x="432" y="1390"/>
                  </a:cubicBezTo>
                  <a:cubicBezTo>
                    <a:pt x="462" y="1390"/>
                    <a:pt x="489" y="1376"/>
                    <a:pt x="510" y="1343"/>
                  </a:cubicBezTo>
                  <a:lnTo>
                    <a:pt x="702" y="1041"/>
                  </a:lnTo>
                  <a:cubicBezTo>
                    <a:pt x="795" y="901"/>
                    <a:pt x="885" y="762"/>
                    <a:pt x="978" y="619"/>
                  </a:cubicBezTo>
                  <a:cubicBezTo>
                    <a:pt x="1088" y="450"/>
                    <a:pt x="825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 rot="353869" flipH="1">
              <a:off x="5588353" y="2218435"/>
              <a:ext cx="54990" cy="72151"/>
            </a:xfrm>
            <a:custGeom>
              <a:avLst/>
              <a:gdLst/>
              <a:ahLst/>
              <a:cxnLst/>
              <a:rect l="l" t="t" r="r" b="b"/>
              <a:pathLst>
                <a:path w="1333" h="1749" extrusionOk="0">
                  <a:moveTo>
                    <a:pt x="923" y="1"/>
                  </a:moveTo>
                  <a:cubicBezTo>
                    <a:pt x="888" y="1"/>
                    <a:pt x="857" y="16"/>
                    <a:pt x="834" y="55"/>
                  </a:cubicBezTo>
                  <a:cubicBezTo>
                    <a:pt x="611" y="430"/>
                    <a:pt x="359" y="783"/>
                    <a:pt x="90" y="1125"/>
                  </a:cubicBezTo>
                  <a:cubicBezTo>
                    <a:pt x="0" y="1241"/>
                    <a:pt x="70" y="1437"/>
                    <a:pt x="137" y="1543"/>
                  </a:cubicBezTo>
                  <a:cubicBezTo>
                    <a:pt x="177" y="1606"/>
                    <a:pt x="292" y="1748"/>
                    <a:pt x="395" y="1748"/>
                  </a:cubicBezTo>
                  <a:cubicBezTo>
                    <a:pt x="417" y="1748"/>
                    <a:pt x="439" y="1742"/>
                    <a:pt x="459" y="1726"/>
                  </a:cubicBezTo>
                  <a:cubicBezTo>
                    <a:pt x="475" y="1717"/>
                    <a:pt x="488" y="1703"/>
                    <a:pt x="502" y="1689"/>
                  </a:cubicBezTo>
                  <a:lnTo>
                    <a:pt x="505" y="1686"/>
                  </a:lnTo>
                  <a:cubicBezTo>
                    <a:pt x="644" y="1570"/>
                    <a:pt x="741" y="1441"/>
                    <a:pt x="817" y="1271"/>
                  </a:cubicBezTo>
                  <a:cubicBezTo>
                    <a:pt x="821" y="1268"/>
                    <a:pt x="821" y="1264"/>
                    <a:pt x="821" y="1264"/>
                  </a:cubicBezTo>
                  <a:cubicBezTo>
                    <a:pt x="970" y="1056"/>
                    <a:pt x="1116" y="843"/>
                    <a:pt x="1246" y="620"/>
                  </a:cubicBezTo>
                  <a:cubicBezTo>
                    <a:pt x="1333" y="477"/>
                    <a:pt x="1266" y="288"/>
                    <a:pt x="1173" y="162"/>
                  </a:cubicBezTo>
                  <a:cubicBezTo>
                    <a:pt x="1134" y="108"/>
                    <a:pt x="1017" y="1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 rot="353869" flipH="1">
              <a:off x="5594514" y="2336618"/>
              <a:ext cx="60971" cy="84444"/>
            </a:xfrm>
            <a:custGeom>
              <a:avLst/>
              <a:gdLst/>
              <a:ahLst/>
              <a:cxnLst/>
              <a:rect l="l" t="t" r="r" b="b"/>
              <a:pathLst>
                <a:path w="1478" h="2047" extrusionOk="0">
                  <a:moveTo>
                    <a:pt x="1052" y="0"/>
                  </a:moveTo>
                  <a:cubicBezTo>
                    <a:pt x="1033" y="0"/>
                    <a:pt x="1017" y="8"/>
                    <a:pt x="1005" y="27"/>
                  </a:cubicBezTo>
                  <a:cubicBezTo>
                    <a:pt x="703" y="495"/>
                    <a:pt x="401" y="967"/>
                    <a:pt x="95" y="1435"/>
                  </a:cubicBezTo>
                  <a:cubicBezTo>
                    <a:pt x="1" y="1579"/>
                    <a:pt x="290" y="2047"/>
                    <a:pt x="428" y="2047"/>
                  </a:cubicBezTo>
                  <a:cubicBezTo>
                    <a:pt x="446" y="2047"/>
                    <a:pt x="462" y="2038"/>
                    <a:pt x="473" y="2020"/>
                  </a:cubicBezTo>
                  <a:lnTo>
                    <a:pt x="1384" y="611"/>
                  </a:lnTo>
                  <a:cubicBezTo>
                    <a:pt x="1477" y="465"/>
                    <a:pt x="1191" y="0"/>
                    <a:pt x="1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 rot="353869" flipH="1">
              <a:off x="5443802" y="2194387"/>
              <a:ext cx="47606" cy="65592"/>
            </a:xfrm>
            <a:custGeom>
              <a:avLst/>
              <a:gdLst/>
              <a:ahLst/>
              <a:cxnLst/>
              <a:rect l="l" t="t" r="r" b="b"/>
              <a:pathLst>
                <a:path w="1154" h="1590" extrusionOk="0">
                  <a:moveTo>
                    <a:pt x="733" y="0"/>
                  </a:moveTo>
                  <a:cubicBezTo>
                    <a:pt x="723" y="0"/>
                    <a:pt x="716" y="4"/>
                    <a:pt x="710" y="13"/>
                  </a:cubicBezTo>
                  <a:cubicBezTo>
                    <a:pt x="587" y="202"/>
                    <a:pt x="467" y="392"/>
                    <a:pt x="344" y="577"/>
                  </a:cubicBezTo>
                  <a:cubicBezTo>
                    <a:pt x="258" y="714"/>
                    <a:pt x="168" y="850"/>
                    <a:pt x="82" y="986"/>
                  </a:cubicBezTo>
                  <a:cubicBezTo>
                    <a:pt x="0" y="1114"/>
                    <a:pt x="314" y="1590"/>
                    <a:pt x="418" y="1590"/>
                  </a:cubicBezTo>
                  <a:cubicBezTo>
                    <a:pt x="427" y="1590"/>
                    <a:pt x="435" y="1586"/>
                    <a:pt x="441" y="1577"/>
                  </a:cubicBezTo>
                  <a:lnTo>
                    <a:pt x="1072" y="608"/>
                  </a:lnTo>
                  <a:cubicBezTo>
                    <a:pt x="1154" y="480"/>
                    <a:pt x="837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0"/>
          <p:cNvSpPr txBox="1">
            <a:spLocks noGrp="1"/>
          </p:cNvSpPr>
          <p:nvPr>
            <p:ph type="ctrTitle"/>
          </p:nvPr>
        </p:nvSpPr>
        <p:spPr>
          <a:xfrm>
            <a:off x="1056994" y="353470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Natural merge Sort</a:t>
            </a:r>
            <a:endParaRPr sz="36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084;p36">
                <a:extLst>
                  <a:ext uri="{FF2B5EF4-FFF2-40B4-BE49-F238E27FC236}">
                    <a16:creationId xmlns:a16="http://schemas.microsoft.com/office/drawing/2014/main" id="{7B8D7907-73FF-480E-B867-5CDEFB11BD4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97527" y="1024201"/>
                <a:ext cx="8030424" cy="2379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 algn="l"/>
                <a:r>
                  <a:rPr lang="en-US" sz="1400" dirty="0"/>
                  <a:t>Singura </a:t>
                </a:r>
                <a:r>
                  <a:rPr lang="en-US" sz="1400" dirty="0" err="1"/>
                  <a:t>diferență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față</a:t>
                </a:r>
                <a:r>
                  <a:rPr lang="en-US" sz="1400" dirty="0"/>
                  <a:t> de un Merge sort </a:t>
                </a:r>
                <a:r>
                  <a:rPr lang="en-US" sz="1400" dirty="0" err="1"/>
                  <a:t>este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faptul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că</a:t>
                </a:r>
                <a:r>
                  <a:rPr lang="en-US" sz="1400" dirty="0"/>
                  <a:t> nu </a:t>
                </a:r>
                <a:r>
                  <a:rPr lang="en-US" sz="1400" dirty="0" err="1"/>
                  <a:t>mai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spargem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lista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în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subprobleme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dimensiune</a:t>
                </a:r>
                <a:r>
                  <a:rPr lang="en-US" sz="1400" dirty="0"/>
                  <a:t> 1, ci </a:t>
                </a:r>
                <a:r>
                  <a:rPr lang="en-US" sz="1400" dirty="0" err="1"/>
                  <a:t>în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subsecvențe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crescătoare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lungime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aleatorie</a:t>
                </a:r>
                <a:r>
                  <a:rPr lang="en-US" sz="1400" dirty="0"/>
                  <a:t>.</a:t>
                </a:r>
              </a:p>
              <a:p>
                <a:pPr marL="139700" indent="0" algn="l"/>
                <a:endParaRPr lang="en-US" sz="1400" dirty="0"/>
              </a:p>
              <a:p>
                <a:pPr marL="139700" indent="0" algn="l"/>
                <a:r>
                  <a:rPr lang="en-US" sz="1400" dirty="0" err="1"/>
                  <a:t>Inițial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trecem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prin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listă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și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determinăm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pozițiile</a:t>
                </a:r>
                <a:r>
                  <a:rPr lang="en-US" sz="1400" dirty="0"/>
                  <a:t> pe care se </a:t>
                </a:r>
                <a:r>
                  <a:rPr lang="en-US" sz="1400" dirty="0" err="1"/>
                  <a:t>termină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fiecare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subsecvență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crescătoare</a:t>
                </a:r>
                <a:r>
                  <a:rPr lang="en-US" sz="1400" dirty="0"/>
                  <a:t>.</a:t>
                </a:r>
              </a:p>
              <a:p>
                <a:pPr marL="139700" indent="0" algn="l"/>
                <a:r>
                  <a:rPr lang="en-US" sz="1400" dirty="0" err="1"/>
                  <a:t>Interclasăm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secvențele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crescătoare</a:t>
                </a:r>
                <a:r>
                  <a:rPr lang="en-US" sz="1400" dirty="0"/>
                  <a:t> 2 </a:t>
                </a:r>
                <a:r>
                  <a:rPr lang="en-US" sz="1400" dirty="0" err="1"/>
                  <a:t>câte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două</a:t>
                </a:r>
                <a:r>
                  <a:rPr lang="en-US" sz="1400" dirty="0"/>
                  <a:t> (</a:t>
                </a:r>
                <a:r>
                  <a:rPr lang="en-US" sz="1400" dirty="0" err="1"/>
                  <a:t>dacă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avem</a:t>
                </a:r>
                <a:r>
                  <a:rPr lang="en-US" sz="1400" dirty="0"/>
                  <a:t> nr. impar </a:t>
                </a:r>
                <a:r>
                  <a:rPr lang="en-US" sz="1400" dirty="0" err="1"/>
                  <a:t>lăsăm</a:t>
                </a:r>
                <a:r>
                  <a:rPr lang="en-US" sz="1400" dirty="0"/>
                  <a:t> o </a:t>
                </a:r>
                <a:r>
                  <a:rPr lang="en-US" sz="1400" dirty="0" err="1"/>
                  <a:t>subsecvență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așa</a:t>
                </a:r>
                <a:r>
                  <a:rPr lang="en-US" sz="1400" dirty="0"/>
                  <a:t>) </a:t>
                </a:r>
                <a:r>
                  <a:rPr lang="en-US" sz="1400" dirty="0" err="1"/>
                  <a:t>și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reactualizăm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pozițiile</a:t>
                </a:r>
                <a:r>
                  <a:rPr lang="en-US" sz="1400" dirty="0"/>
                  <a:t> de pe care </a:t>
                </a:r>
                <a:r>
                  <a:rPr lang="en-US" sz="1400" dirty="0" err="1"/>
                  <a:t>încep</a:t>
                </a:r>
                <a:r>
                  <a:rPr lang="en-US" sz="1400" dirty="0"/>
                  <a:t>.</a:t>
                </a:r>
              </a:p>
              <a:p>
                <a:pPr marL="139700" indent="0" algn="l"/>
                <a:endParaRPr lang="en-US" sz="1400" dirty="0"/>
              </a:p>
              <a:p>
                <a:pPr marL="139700" indent="0" algn="l"/>
                <a:r>
                  <a:rPr lang="en-US" sz="1400" dirty="0"/>
                  <a:t>Ne </a:t>
                </a:r>
                <a:r>
                  <a:rPr lang="en-US" sz="1400" dirty="0" err="1"/>
                  <a:t>oprim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când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avem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doar</a:t>
                </a:r>
                <a:r>
                  <a:rPr lang="en-US" sz="1400" dirty="0"/>
                  <a:t> o </a:t>
                </a:r>
                <a:r>
                  <a:rPr lang="en-US" sz="1400" dirty="0" err="1"/>
                  <a:t>subsecvență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crescătoare</a:t>
                </a:r>
                <a:r>
                  <a:rPr lang="en-US" sz="1400" dirty="0"/>
                  <a:t> = </a:t>
                </a:r>
                <a:r>
                  <a:rPr lang="en-US" sz="1400" dirty="0" err="1"/>
                  <a:t>chiar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lista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sortată</a:t>
                </a:r>
                <a:r>
                  <a:rPr lang="en-US" sz="1400" dirty="0"/>
                  <a:t>.</a:t>
                </a:r>
              </a:p>
              <a:p>
                <a:pPr marL="139700" indent="0" algn="l"/>
                <a:endParaRPr lang="en-US" sz="1400" dirty="0"/>
              </a:p>
              <a:p>
                <a:pPr marL="139700" indent="0" algn="l"/>
                <a:r>
                  <a:rPr lang="en-US" sz="1400" dirty="0" err="1"/>
                  <a:t>Complexitatea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rămâne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doar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că</a:t>
                </a:r>
                <a:r>
                  <a:rPr lang="en-US" sz="1400" dirty="0"/>
                  <a:t> e </a:t>
                </a:r>
                <a:r>
                  <a:rPr lang="en-US" sz="1400" dirty="0" err="1"/>
                  <a:t>puțin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bună</a:t>
                </a:r>
                <a:endParaRPr lang="en-US" sz="1400" dirty="0"/>
              </a:p>
            </p:txBody>
          </p:sp>
        </mc:Choice>
        <mc:Fallback xmlns="">
          <p:sp>
            <p:nvSpPr>
              <p:cNvPr id="27" name="Google Shape;1084;p36">
                <a:extLst>
                  <a:ext uri="{FF2B5EF4-FFF2-40B4-BE49-F238E27FC236}">
                    <a16:creationId xmlns:a16="http://schemas.microsoft.com/office/drawing/2014/main" id="{7B8D7907-73FF-480E-B867-5CDEFB11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7527" y="1024201"/>
                <a:ext cx="8030424" cy="2379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91151DD8-5B33-4972-B01E-0F83C25D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37" y="3336316"/>
            <a:ext cx="3719652" cy="13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89286651-BD5D-4C17-86F6-9209A496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" y="435769"/>
            <a:ext cx="7706905" cy="431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0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3"/>
          <p:cNvSpPr txBox="1">
            <a:spLocks noGrp="1"/>
          </p:cNvSpPr>
          <p:nvPr>
            <p:ph type="ctrTitle"/>
          </p:nvPr>
        </p:nvSpPr>
        <p:spPr>
          <a:xfrm>
            <a:off x="934414" y="344903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Radix Sort - LSD</a:t>
            </a:r>
            <a:endParaRPr sz="3600" dirty="0"/>
          </a:p>
        </p:txBody>
      </p:sp>
      <p:sp>
        <p:nvSpPr>
          <p:cNvPr id="39" name="Google Shape;970;p32">
            <a:extLst>
              <a:ext uri="{FF2B5EF4-FFF2-40B4-BE49-F238E27FC236}">
                <a16:creationId xmlns:a16="http://schemas.microsoft.com/office/drawing/2014/main" id="{38A42405-DDAF-4266-A01F-5D890E226496}"/>
              </a:ext>
            </a:extLst>
          </p:cNvPr>
          <p:cNvSpPr txBox="1">
            <a:spLocks/>
          </p:cNvSpPr>
          <p:nvPr/>
        </p:nvSpPr>
        <p:spPr>
          <a:xfrm>
            <a:off x="-548640" y="804377"/>
            <a:ext cx="4843608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Principiu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p:sp>
        <p:nvSpPr>
          <p:cNvPr id="40" name="Google Shape;1084;p36">
            <a:extLst>
              <a:ext uri="{FF2B5EF4-FFF2-40B4-BE49-F238E27FC236}">
                <a16:creationId xmlns:a16="http://schemas.microsoft.com/office/drawing/2014/main" id="{FD6DA3E1-58F6-4BC2-B480-94B4926CCB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445975" y="1247099"/>
            <a:ext cx="4469512" cy="167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/>
              <a:t>Similar cu Counting Sort </a:t>
            </a:r>
            <a:r>
              <a:rPr lang="en-US" sz="1400" dirty="0" err="1"/>
              <a:t>sau</a:t>
            </a:r>
            <a:r>
              <a:rPr lang="en-US" sz="1400" dirty="0"/>
              <a:t> Bucket Sort. </a:t>
            </a:r>
            <a:r>
              <a:rPr lang="en-US" sz="1400" dirty="0" err="1"/>
              <a:t>Începând</a:t>
            </a:r>
            <a:r>
              <a:rPr lang="en-US" sz="1400" dirty="0"/>
              <a:t> cu </a:t>
            </a:r>
            <a:r>
              <a:rPr lang="en-US" sz="1400" dirty="0" err="1"/>
              <a:t>cea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din </a:t>
            </a:r>
            <a:r>
              <a:rPr lang="en-US" sz="1400" dirty="0" err="1"/>
              <a:t>dreapta</a:t>
            </a:r>
            <a:r>
              <a:rPr lang="en-US" sz="1400" dirty="0"/>
              <a:t> </a:t>
            </a:r>
            <a:r>
              <a:rPr lang="en-US" sz="1400" dirty="0" err="1"/>
              <a:t>cifră</a:t>
            </a:r>
            <a:r>
              <a:rPr lang="en-US" sz="1400" dirty="0"/>
              <a:t> din </a:t>
            </a:r>
            <a:r>
              <a:rPr lang="en-US" sz="1400" dirty="0" err="1"/>
              <a:t>baza</a:t>
            </a:r>
            <a:r>
              <a:rPr lang="en-US" sz="1400" dirty="0"/>
              <a:t> data </a:t>
            </a:r>
            <a:r>
              <a:rPr lang="en-US" sz="1400" dirty="0" err="1"/>
              <a:t>sortăm</a:t>
            </a:r>
            <a:r>
              <a:rPr lang="en-US" sz="1400" dirty="0"/>
              <a:t> </a:t>
            </a:r>
            <a:r>
              <a:rPr lang="en-US" sz="1400" dirty="0" err="1"/>
              <a:t>numerele</a:t>
            </a:r>
            <a:r>
              <a:rPr lang="en-US" sz="1400" dirty="0"/>
              <a:t>, </a:t>
            </a:r>
            <a:r>
              <a:rPr lang="en-US" sz="1400" dirty="0" err="1"/>
              <a:t>apoi</a:t>
            </a:r>
            <a:r>
              <a:rPr lang="en-US" sz="1400" dirty="0"/>
              <a:t> </a:t>
            </a:r>
            <a:r>
              <a:rPr lang="en-US" sz="1400" dirty="0" err="1"/>
              <a:t>luăm</a:t>
            </a:r>
            <a:r>
              <a:rPr lang="en-US" sz="1400" dirty="0"/>
              <a:t> </a:t>
            </a:r>
            <a:r>
              <a:rPr lang="en-US" sz="1400" dirty="0" err="1"/>
              <a:t>următoarea</a:t>
            </a:r>
            <a:r>
              <a:rPr lang="en-US" sz="1400" dirty="0"/>
              <a:t> </a:t>
            </a:r>
            <a:r>
              <a:rPr lang="en-US" sz="1400" dirty="0" err="1"/>
              <a:t>cifră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sortăm</a:t>
            </a:r>
            <a:r>
              <a:rPr lang="en-US" sz="1400" dirty="0"/>
              <a:t> </a:t>
            </a:r>
            <a:r>
              <a:rPr lang="en-US" sz="1400" dirty="0" err="1"/>
              <a:t>numerele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stricăm</a:t>
            </a:r>
            <a:r>
              <a:rPr lang="en-US" sz="1400" dirty="0"/>
              <a:t> </a:t>
            </a:r>
            <a:r>
              <a:rPr lang="en-US" sz="1400" dirty="0" err="1"/>
              <a:t>ordinea</a:t>
            </a:r>
            <a:r>
              <a:rPr lang="en-US" sz="1400" dirty="0"/>
              <a:t> </a:t>
            </a:r>
            <a:r>
              <a:rPr lang="en-US" sz="1400" dirty="0" err="1"/>
              <a:t>anterioară</a:t>
            </a:r>
            <a:r>
              <a:rPr lang="en-US" sz="1400" dirty="0"/>
              <a:t>, </a:t>
            </a:r>
            <a:r>
              <a:rPr lang="en-US" sz="1400" dirty="0" err="1"/>
              <a:t>până</a:t>
            </a:r>
            <a:r>
              <a:rPr lang="en-US" sz="1400" dirty="0"/>
              <a:t> </a:t>
            </a:r>
            <a:r>
              <a:rPr lang="en-US" sz="1400" dirty="0" err="1"/>
              <a:t>rămânem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</a:t>
            </a:r>
            <a:r>
              <a:rPr lang="en-US" sz="1400" dirty="0" err="1"/>
              <a:t>cifre</a:t>
            </a:r>
            <a:r>
              <a:rPr lang="en-US" sz="1400" dirty="0"/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 err="1"/>
              <a:t>Implementarea</a:t>
            </a:r>
            <a:r>
              <a:rPr lang="en-US" sz="1400" dirty="0"/>
              <a:t> nu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stabilă</a:t>
            </a:r>
            <a:r>
              <a:rPr lang="en-US" sz="1400" dirty="0"/>
              <a:t> –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stabilitate</a:t>
            </a:r>
            <a:r>
              <a:rPr lang="en-US" sz="1400" dirty="0"/>
              <a:t> </a:t>
            </a:r>
            <a:r>
              <a:rPr lang="en-US" sz="1400" dirty="0" err="1"/>
              <a:t>trebuie</a:t>
            </a:r>
            <a:r>
              <a:rPr lang="en-US" sz="1400" dirty="0"/>
              <a:t> ca pt.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cifre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facem</a:t>
            </a:r>
            <a:r>
              <a:rPr lang="en-US" sz="1400" dirty="0"/>
              <a:t> bucket sort</a:t>
            </a:r>
            <a:endParaRPr sz="1400" dirty="0"/>
          </a:p>
        </p:txBody>
      </p:sp>
      <p:sp>
        <p:nvSpPr>
          <p:cNvPr id="5" name="Google Shape;970;p32">
            <a:extLst>
              <a:ext uri="{FF2B5EF4-FFF2-40B4-BE49-F238E27FC236}">
                <a16:creationId xmlns:a16="http://schemas.microsoft.com/office/drawing/2014/main" id="{D143A10A-9A7A-4784-B78D-E1A06930BA5E}"/>
              </a:ext>
            </a:extLst>
          </p:cNvPr>
          <p:cNvSpPr txBox="1">
            <a:spLocks/>
          </p:cNvSpPr>
          <p:nvPr/>
        </p:nvSpPr>
        <p:spPr>
          <a:xfrm>
            <a:off x="-548640" y="2831174"/>
            <a:ext cx="4843608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Complexitate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84;p36">
                <a:extLst>
                  <a:ext uri="{FF2B5EF4-FFF2-40B4-BE49-F238E27FC236}">
                    <a16:creationId xmlns:a16="http://schemas.microsoft.com/office/drawing/2014/main" id="{DA4D246E-71B2-47FD-A82C-E4ABE31377E3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79522" y="3268794"/>
                <a:ext cx="4469512" cy="1129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/>
                <a:r>
                  <a:rPr lang="en-US" sz="1400" dirty="0"/>
                  <a:t>Worst = Best =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⁡)</m:t>
                        </m:r>
                      </m:e>
                    </m:func>
                  </m:oMath>
                </a14:m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cu w </a:t>
                </a:r>
                <a:r>
                  <a:rPr lang="en-US" sz="1400" dirty="0" err="1"/>
                  <a:t>lungimea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maximului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în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baza</a:t>
                </a:r>
                <a:r>
                  <a:rPr lang="en-US" sz="1400" dirty="0"/>
                  <a:t> b</a:t>
                </a:r>
              </a:p>
              <a:p>
                <a:pPr marL="139700" indent="0"/>
                <a:endParaRPr lang="en-US" sz="1400" dirty="0"/>
              </a:p>
              <a:p>
                <a:pPr marL="139700" indent="0"/>
                <a:endParaRPr lang="en-US" sz="1400" dirty="0"/>
              </a:p>
            </p:txBody>
          </p:sp>
        </mc:Choice>
        <mc:Fallback xmlns="">
          <p:sp>
            <p:nvSpPr>
              <p:cNvPr id="6" name="Google Shape;1084;p36">
                <a:extLst>
                  <a:ext uri="{FF2B5EF4-FFF2-40B4-BE49-F238E27FC236}">
                    <a16:creationId xmlns:a16="http://schemas.microsoft.com/office/drawing/2014/main" id="{DA4D246E-71B2-47FD-A82C-E4ABE313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522" y="3268794"/>
                <a:ext cx="4469512" cy="1129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adix Sort Photos Download JPG, PNG, GIF, RAW, TIFF, PSD, PDF and Watch  Online">
            <a:extLst>
              <a:ext uri="{FF2B5EF4-FFF2-40B4-BE49-F238E27FC236}">
                <a16:creationId xmlns:a16="http://schemas.microsoft.com/office/drawing/2014/main" id="{7354CFFE-9589-4374-9EF2-CF799D9F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39" y="1553497"/>
            <a:ext cx="3625009" cy="203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EC27E-AB86-45E0-A937-8F44EEDE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8" y="692181"/>
            <a:ext cx="4952601" cy="3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9AFCDB-6AFD-4106-9222-BB0A1718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23" y="642480"/>
            <a:ext cx="4620961" cy="374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7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1;p43">
            <a:extLst>
              <a:ext uri="{FF2B5EF4-FFF2-40B4-BE49-F238E27FC236}">
                <a16:creationId xmlns:a16="http://schemas.microsoft.com/office/drawing/2014/main" id="{5A1892AA-206F-4A01-B84A-57EFF928FA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4414" y="344903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Quick Sort</a:t>
            </a:r>
            <a:endParaRPr sz="3600" dirty="0"/>
          </a:p>
        </p:txBody>
      </p:sp>
      <p:sp>
        <p:nvSpPr>
          <p:cNvPr id="8" name="Google Shape;970;p32">
            <a:extLst>
              <a:ext uri="{FF2B5EF4-FFF2-40B4-BE49-F238E27FC236}">
                <a16:creationId xmlns:a16="http://schemas.microsoft.com/office/drawing/2014/main" id="{CFA6FCAF-E87F-4A24-8262-9E098C10AE50}"/>
              </a:ext>
            </a:extLst>
          </p:cNvPr>
          <p:cNvSpPr txBox="1">
            <a:spLocks/>
          </p:cNvSpPr>
          <p:nvPr/>
        </p:nvSpPr>
        <p:spPr>
          <a:xfrm>
            <a:off x="-2086512" y="893003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Principiu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p:sp>
        <p:nvSpPr>
          <p:cNvPr id="10" name="Google Shape;1084;p36">
            <a:extLst>
              <a:ext uri="{FF2B5EF4-FFF2-40B4-BE49-F238E27FC236}">
                <a16:creationId xmlns:a16="http://schemas.microsoft.com/office/drawing/2014/main" id="{2D12B101-20EC-4E28-BAEF-08CF0AEE1D4F}"/>
              </a:ext>
            </a:extLst>
          </p:cNvPr>
          <p:cNvSpPr txBox="1">
            <a:spLocks/>
          </p:cNvSpPr>
          <p:nvPr/>
        </p:nvSpPr>
        <p:spPr>
          <a:xfrm flipH="1">
            <a:off x="611840" y="1297246"/>
            <a:ext cx="4469512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400" dirty="0"/>
              <a:t>Similar cu Merge Sort </a:t>
            </a:r>
            <a:r>
              <a:rPr lang="en-US" sz="1400" dirty="0" err="1"/>
              <a:t>algoritmul</a:t>
            </a:r>
            <a:r>
              <a:rPr lang="en-US" sz="1400" dirty="0"/>
              <a:t> se </a:t>
            </a:r>
            <a:r>
              <a:rPr lang="en-US" sz="1400" dirty="0" err="1"/>
              <a:t>bazează</a:t>
            </a:r>
            <a:r>
              <a:rPr lang="en-US" sz="1400" dirty="0"/>
              <a:t> pe “divide et </a:t>
            </a:r>
            <a:r>
              <a:rPr lang="en-US" sz="1400" dirty="0" err="1"/>
              <a:t>impera</a:t>
            </a:r>
            <a:r>
              <a:rPr lang="en-US" sz="1400" dirty="0"/>
              <a:t>”. 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funcție</a:t>
            </a:r>
            <a:r>
              <a:rPr lang="en-US" sz="1400" dirty="0"/>
              <a:t> de un pivot ales se </a:t>
            </a:r>
            <a:r>
              <a:rPr lang="en-US" sz="1400" dirty="0" err="1"/>
              <a:t>partiționează</a:t>
            </a:r>
            <a:r>
              <a:rPr lang="en-US" sz="1400" dirty="0"/>
              <a:t> </a:t>
            </a:r>
            <a:r>
              <a:rPr lang="en-US" sz="1400" dirty="0" err="1"/>
              <a:t>vectorul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pune</a:t>
            </a:r>
            <a:r>
              <a:rPr lang="en-US" sz="1400" dirty="0"/>
              <a:t> </a:t>
            </a:r>
            <a:r>
              <a:rPr lang="en-US" sz="1400" dirty="0" err="1"/>
              <a:t>pivotul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poziția</a:t>
            </a:r>
            <a:r>
              <a:rPr lang="en-US" sz="1400" dirty="0"/>
              <a:t> </a:t>
            </a:r>
            <a:r>
              <a:rPr lang="en-US" sz="1400" dirty="0" err="1"/>
              <a:t>bună</a:t>
            </a:r>
            <a:r>
              <a:rPr lang="en-US" sz="1400" dirty="0"/>
              <a:t>.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funcția</a:t>
            </a:r>
            <a:r>
              <a:rPr lang="en-US" sz="1400" dirty="0"/>
              <a:t> </a:t>
            </a:r>
            <a:r>
              <a:rPr lang="en-US" sz="1400" dirty="0" err="1"/>
              <a:t>propriu</a:t>
            </a:r>
            <a:r>
              <a:rPr lang="en-US" sz="1400" dirty="0"/>
              <a:t> </a:t>
            </a:r>
            <a:r>
              <a:rPr lang="en-US" sz="1400" dirty="0" err="1"/>
              <a:t>zisă</a:t>
            </a:r>
            <a:r>
              <a:rPr lang="en-US" sz="1400" dirty="0"/>
              <a:t> de “</a:t>
            </a:r>
            <a:r>
              <a:rPr lang="en-US" sz="1400" dirty="0" err="1"/>
              <a:t>impera</a:t>
            </a:r>
            <a:r>
              <a:rPr lang="en-US" sz="1400" dirty="0"/>
              <a:t>” nu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există</a:t>
            </a:r>
            <a:r>
              <a:rPr lang="en-US" sz="1400" dirty="0"/>
              <a:t>,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modificările</a:t>
            </a:r>
            <a:r>
              <a:rPr lang="en-US" sz="1400" dirty="0"/>
              <a:t> </a:t>
            </a:r>
            <a:r>
              <a:rPr lang="en-US" sz="1400" dirty="0" err="1"/>
              <a:t>realizându</a:t>
            </a:r>
            <a:r>
              <a:rPr lang="en-US" sz="1400" dirty="0"/>
              <a:t>-se pe </a:t>
            </a:r>
            <a:r>
              <a:rPr lang="en-US" sz="1400" dirty="0" err="1"/>
              <a:t>vectorul</a:t>
            </a:r>
            <a:r>
              <a:rPr lang="en-US" sz="1400" dirty="0"/>
              <a:t> dat.</a:t>
            </a:r>
          </a:p>
        </p:txBody>
      </p:sp>
      <p:sp>
        <p:nvSpPr>
          <p:cNvPr id="11" name="Google Shape;970;p32">
            <a:extLst>
              <a:ext uri="{FF2B5EF4-FFF2-40B4-BE49-F238E27FC236}">
                <a16:creationId xmlns:a16="http://schemas.microsoft.com/office/drawing/2014/main" id="{0F1085E6-EB5B-4250-9567-0D6B9DBA4D46}"/>
              </a:ext>
            </a:extLst>
          </p:cNvPr>
          <p:cNvSpPr txBox="1">
            <a:spLocks/>
          </p:cNvSpPr>
          <p:nvPr/>
        </p:nvSpPr>
        <p:spPr>
          <a:xfrm>
            <a:off x="-585216" y="2426949"/>
            <a:ext cx="4843608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Complexitate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1084;p36">
                <a:extLst>
                  <a:ext uri="{FF2B5EF4-FFF2-40B4-BE49-F238E27FC236}">
                    <a16:creationId xmlns:a16="http://schemas.microsoft.com/office/drawing/2014/main" id="{D382CE85-99E8-4247-AF2D-545B5431384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1840" y="2975049"/>
                <a:ext cx="4469512" cy="1129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/>
                <a:r>
                  <a:rPr lang="en-US" sz="1400" dirty="0"/>
                  <a:t>Best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b="0" dirty="0"/>
              </a:p>
              <a:p>
                <a:pPr marL="139700" indent="0"/>
                <a:r>
                  <a:rPr lang="en-US" sz="1400" dirty="0"/>
                  <a:t>Worst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b="0" dirty="0"/>
              </a:p>
              <a:p>
                <a:pPr marL="139700" indent="0" algn="l"/>
                <a:r>
                  <a:rPr lang="en-US" sz="1400" dirty="0" err="1"/>
                  <a:t>Funcționează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greu</a:t>
                </a:r>
                <a:r>
                  <a:rPr lang="en-US" sz="1400" dirty="0"/>
                  <a:t> pe </a:t>
                </a:r>
                <a:r>
                  <a:rPr lang="en-US" sz="1400" dirty="0" err="1"/>
                  <a:t>liste</a:t>
                </a:r>
                <a:r>
                  <a:rPr lang="en-US" sz="1400" dirty="0"/>
                  <a:t> cu nr mare de </a:t>
                </a:r>
                <a:r>
                  <a:rPr lang="en-US" sz="1400" dirty="0" err="1"/>
                  <a:t>elemente</a:t>
                </a:r>
                <a:endParaRPr lang="en-US" sz="1400" dirty="0"/>
              </a:p>
              <a:p>
                <a:pPr marL="139700" indent="0" algn="l"/>
                <a:r>
                  <a:rPr lang="en-US" sz="1400" dirty="0" err="1"/>
                  <a:t>Însă</a:t>
                </a:r>
                <a:r>
                  <a:rPr lang="en-US" sz="1400" dirty="0"/>
                  <a:t> nu </a:t>
                </a:r>
                <a:r>
                  <a:rPr lang="en-US" sz="1400" dirty="0" err="1"/>
                  <a:t>alocă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memorie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în</a:t>
                </a:r>
                <a:r>
                  <a:rPr lang="en-US" sz="1400" dirty="0"/>
                  <a:t> plus</a:t>
                </a:r>
              </a:p>
            </p:txBody>
          </p:sp>
        </mc:Choice>
        <mc:Fallback>
          <p:sp>
            <p:nvSpPr>
              <p:cNvPr id="12" name="Google Shape;1084;p36">
                <a:extLst>
                  <a:ext uri="{FF2B5EF4-FFF2-40B4-BE49-F238E27FC236}">
                    <a16:creationId xmlns:a16="http://schemas.microsoft.com/office/drawing/2014/main" id="{D382CE85-99E8-4247-AF2D-545B54313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1840" y="2975049"/>
                <a:ext cx="4469512" cy="1129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9FE5410-8D2B-4D56-9D7A-0E71050E0B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52" y="2053851"/>
            <a:ext cx="3287522" cy="13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7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1;p43">
            <a:extLst>
              <a:ext uri="{FF2B5EF4-FFF2-40B4-BE49-F238E27FC236}">
                <a16:creationId xmlns:a16="http://schemas.microsoft.com/office/drawing/2014/main" id="{5A1892AA-206F-4A01-B84A-57EFF928FA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4414" y="344903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Quick Sort</a:t>
            </a:r>
            <a:endParaRPr sz="3600" dirty="0"/>
          </a:p>
        </p:txBody>
      </p:sp>
      <p:sp>
        <p:nvSpPr>
          <p:cNvPr id="8" name="Google Shape;970;p32">
            <a:extLst>
              <a:ext uri="{FF2B5EF4-FFF2-40B4-BE49-F238E27FC236}">
                <a16:creationId xmlns:a16="http://schemas.microsoft.com/office/drawing/2014/main" id="{CFA6FCAF-E87F-4A24-8262-9E098C10AE50}"/>
              </a:ext>
            </a:extLst>
          </p:cNvPr>
          <p:cNvSpPr txBox="1">
            <a:spLocks/>
          </p:cNvSpPr>
          <p:nvPr/>
        </p:nvSpPr>
        <p:spPr>
          <a:xfrm>
            <a:off x="-1489104" y="909754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Alegerea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pivotului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p:sp>
        <p:nvSpPr>
          <p:cNvPr id="10" name="Google Shape;1084;p36">
            <a:extLst>
              <a:ext uri="{FF2B5EF4-FFF2-40B4-BE49-F238E27FC236}">
                <a16:creationId xmlns:a16="http://schemas.microsoft.com/office/drawing/2014/main" id="{2D12B101-20EC-4E28-BAEF-08CF0AEE1D4F}"/>
              </a:ext>
            </a:extLst>
          </p:cNvPr>
          <p:cNvSpPr txBox="1">
            <a:spLocks/>
          </p:cNvSpPr>
          <p:nvPr/>
        </p:nvSpPr>
        <p:spPr>
          <a:xfrm flipH="1">
            <a:off x="660608" y="1297246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Algoritmul</a:t>
            </a:r>
            <a:r>
              <a:rPr lang="en-US" sz="1400" dirty="0"/>
              <a:t> de </a:t>
            </a:r>
            <a:r>
              <a:rPr lang="en-US" sz="1400" dirty="0" err="1"/>
              <a:t>mediana</a:t>
            </a:r>
            <a:r>
              <a:rPr lang="en-US" sz="1400" dirty="0"/>
              <a:t> </a:t>
            </a:r>
            <a:r>
              <a:rPr lang="en-US" sz="1400" dirty="0" err="1"/>
              <a:t>medianelor</a:t>
            </a:r>
            <a:r>
              <a:rPr lang="en-US" sz="1400" dirty="0"/>
              <a:t> din 5 – </a:t>
            </a:r>
            <a:r>
              <a:rPr lang="en-US" sz="1400" dirty="0" err="1"/>
              <a:t>complexitate</a:t>
            </a:r>
            <a:r>
              <a:rPr lang="en-US" sz="1400" dirty="0"/>
              <a:t> O(n), </a:t>
            </a:r>
            <a:r>
              <a:rPr lang="en-US" sz="1400" dirty="0" err="1"/>
              <a:t>ocupă</a:t>
            </a:r>
            <a:r>
              <a:rPr lang="en-US" sz="1400" dirty="0"/>
              <a:t> </a:t>
            </a:r>
            <a:r>
              <a:rPr lang="en-US" sz="1400" dirty="0" err="1"/>
              <a:t>memorie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plus,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teorie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o idee </a:t>
            </a:r>
            <a:r>
              <a:rPr lang="en-US" sz="1400" dirty="0" err="1"/>
              <a:t>bună</a:t>
            </a:r>
            <a:r>
              <a:rPr lang="en-US" sz="1400" dirty="0"/>
              <a:t> </a:t>
            </a:r>
            <a:r>
              <a:rPr lang="en-US" sz="1400" dirty="0" err="1"/>
              <a:t>deoarece</a:t>
            </a:r>
            <a:r>
              <a:rPr lang="en-US" sz="1400" dirty="0"/>
              <a:t> </a:t>
            </a:r>
            <a:r>
              <a:rPr lang="en-US" sz="1400" dirty="0" err="1"/>
              <a:t>partiția</a:t>
            </a:r>
            <a:r>
              <a:rPr lang="en-US" sz="1400" dirty="0"/>
              <a:t> se </a:t>
            </a:r>
            <a:r>
              <a:rPr lang="en-US" sz="1400" dirty="0" err="1"/>
              <a:t>realizează</a:t>
            </a:r>
            <a:r>
              <a:rPr lang="en-US" sz="1400" dirty="0"/>
              <a:t> </a:t>
            </a:r>
            <a:r>
              <a:rPr lang="en-US" sz="1400" dirty="0" err="1"/>
              <a:t>aproximativ</a:t>
            </a:r>
            <a:r>
              <a:rPr lang="en-US" sz="1400" dirty="0"/>
              <a:t> egal,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că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practică</a:t>
            </a:r>
            <a:r>
              <a:rPr lang="en-US" sz="1400" dirty="0"/>
              <a:t> </a:t>
            </a:r>
            <a:r>
              <a:rPr lang="en-US" sz="1400" dirty="0" err="1"/>
              <a:t>durează</a:t>
            </a:r>
            <a:r>
              <a:rPr lang="en-US" sz="1400" dirty="0"/>
              <a:t> </a:t>
            </a:r>
            <a:r>
              <a:rPr lang="en-US" sz="1400" dirty="0" err="1"/>
              <a:t>mult</a:t>
            </a:r>
            <a:r>
              <a:rPr lang="en-US" sz="1400" dirty="0"/>
              <a:t> </a:t>
            </a:r>
            <a:r>
              <a:rPr lang="en-US" sz="1400" dirty="0" err="1"/>
              <a:t>prea</a:t>
            </a:r>
            <a:r>
              <a:rPr lang="en-US" sz="1400" dirty="0"/>
              <a:t> </a:t>
            </a:r>
            <a:r>
              <a:rPr lang="en-US" sz="1400" dirty="0" err="1"/>
              <a:t>mult</a:t>
            </a:r>
            <a:endParaRPr lang="en-US" sz="14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Random – o </a:t>
            </a:r>
            <a:r>
              <a:rPr lang="en-US" sz="1400" dirty="0" err="1"/>
              <a:t>soluție</a:t>
            </a:r>
            <a:r>
              <a:rPr lang="en-US" sz="1400" dirty="0"/>
              <a:t> </a:t>
            </a:r>
            <a:r>
              <a:rPr lang="en-US" sz="1400" dirty="0" err="1"/>
              <a:t>practică</a:t>
            </a:r>
            <a:r>
              <a:rPr lang="en-US" sz="1400" dirty="0"/>
              <a:t> </a:t>
            </a:r>
            <a:r>
              <a:rPr lang="en-US" sz="1400" dirty="0" err="1"/>
              <a:t>bună</a:t>
            </a:r>
            <a:r>
              <a:rPr lang="en-US" sz="1400" dirty="0"/>
              <a:t>, </a:t>
            </a:r>
            <a:r>
              <a:rPr lang="en-US" sz="1400" dirty="0" err="1"/>
              <a:t>în</a:t>
            </a:r>
            <a:r>
              <a:rPr lang="en-US" sz="1400" dirty="0"/>
              <a:t> general </a:t>
            </a:r>
            <a:r>
              <a:rPr lang="en-US" sz="1400" dirty="0" err="1"/>
              <a:t>tinde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realizeze</a:t>
            </a:r>
            <a:r>
              <a:rPr lang="en-US" sz="1400" dirty="0"/>
              <a:t> o </a:t>
            </a:r>
            <a:r>
              <a:rPr lang="en-US" sz="1400" dirty="0" err="1"/>
              <a:t>partiție</a:t>
            </a:r>
            <a:r>
              <a:rPr lang="en-US" sz="1400" dirty="0"/>
              <a:t> </a:t>
            </a:r>
            <a:r>
              <a:rPr lang="en-US" sz="1400" dirty="0" err="1"/>
              <a:t>bună</a:t>
            </a:r>
            <a:endParaRPr lang="en-US" sz="14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Dreapta</a:t>
            </a:r>
            <a:r>
              <a:rPr lang="en-US" sz="1400" dirty="0"/>
              <a:t> – o </a:t>
            </a:r>
            <a:r>
              <a:rPr lang="en-US" sz="1400" dirty="0" err="1"/>
              <a:t>soluție</a:t>
            </a:r>
            <a:r>
              <a:rPr lang="en-US" sz="1400" dirty="0"/>
              <a:t> </a:t>
            </a:r>
            <a:r>
              <a:rPr lang="en-US" sz="1400" dirty="0" err="1"/>
              <a:t>bună</a:t>
            </a:r>
            <a:r>
              <a:rPr lang="en-US" sz="1400" dirty="0"/>
              <a:t> </a:t>
            </a:r>
            <a:r>
              <a:rPr lang="en-US" sz="1400" dirty="0" err="1"/>
              <a:t>cât</a:t>
            </a:r>
            <a:r>
              <a:rPr lang="en-US" sz="1400" dirty="0"/>
              <a:t> </a:t>
            </a:r>
            <a:r>
              <a:rPr lang="en-US" sz="1400" dirty="0" err="1"/>
              <a:t>timp</a:t>
            </a:r>
            <a:r>
              <a:rPr lang="en-US" sz="1400" dirty="0"/>
              <a:t> </a:t>
            </a:r>
            <a:r>
              <a:rPr lang="en-US" sz="1400" dirty="0" err="1"/>
              <a:t>lista</a:t>
            </a:r>
            <a:r>
              <a:rPr lang="en-US" sz="1400" dirty="0"/>
              <a:t> nu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sortată</a:t>
            </a:r>
            <a:endParaRPr lang="en-US" sz="1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524C228-E79C-49A3-9566-FDE2DE48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48" y="2690696"/>
            <a:ext cx="2819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8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818706-651E-438E-87CE-13A84965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09" y="1373545"/>
            <a:ext cx="5162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16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FBE8D8-2161-4014-8EE2-C512BD36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80" y="509710"/>
            <a:ext cx="2910752" cy="392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C4EB87-8439-4B2E-A3B6-4551134FF4EE}"/>
              </a:ext>
            </a:extLst>
          </p:cNvPr>
          <p:cNvCxnSpPr>
            <a:cxnSpLocks/>
          </p:cNvCxnSpPr>
          <p:nvPr/>
        </p:nvCxnSpPr>
        <p:spPr>
          <a:xfrm flipH="1">
            <a:off x="3524250" y="2800350"/>
            <a:ext cx="876300" cy="4381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970;p32">
            <a:extLst>
              <a:ext uri="{FF2B5EF4-FFF2-40B4-BE49-F238E27FC236}">
                <a16:creationId xmlns:a16="http://schemas.microsoft.com/office/drawing/2014/main" id="{969A232C-B1B1-44F0-8664-FD5C4F0D50AA}"/>
              </a:ext>
            </a:extLst>
          </p:cNvPr>
          <p:cNvSpPr txBox="1">
            <a:spLocks/>
          </p:cNvSpPr>
          <p:nvPr/>
        </p:nvSpPr>
        <p:spPr>
          <a:xfrm>
            <a:off x="3697342" y="2119029"/>
            <a:ext cx="4261965" cy="44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Alegerea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pivotului</a:t>
            </a:r>
            <a:r>
              <a:rPr lang="en-US" sz="2400" dirty="0">
                <a:solidFill>
                  <a:schemeClr val="bg2"/>
                </a:solidFill>
              </a:rPr>
              <a:t> (</a:t>
            </a:r>
            <a:r>
              <a:rPr lang="en-US" sz="2400" dirty="0" err="1">
                <a:solidFill>
                  <a:schemeClr val="bg2"/>
                </a:solidFill>
              </a:rPr>
              <a:t>poate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să</a:t>
            </a:r>
            <a:r>
              <a:rPr lang="en-US" sz="2400" dirty="0">
                <a:solidFill>
                  <a:schemeClr val="bg2"/>
                </a:solidFill>
              </a:rPr>
              <a:t> fie de ex L[</a:t>
            </a:r>
            <a:r>
              <a:rPr lang="en-US" sz="2400" dirty="0" err="1">
                <a:solidFill>
                  <a:schemeClr val="bg2"/>
                </a:solidFill>
              </a:rPr>
              <a:t>dr</a:t>
            </a:r>
            <a:r>
              <a:rPr lang="en-US" sz="2400" dirty="0">
                <a:solidFill>
                  <a:schemeClr val="bg2"/>
                </a:solidFill>
              </a:rPr>
              <a:t>])</a:t>
            </a:r>
            <a:endParaRPr lang="ro-RO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1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8"/>
          <p:cNvSpPr txBox="1">
            <a:spLocks noGrp="1"/>
          </p:cNvSpPr>
          <p:nvPr>
            <p:ph type="ctrTitle"/>
          </p:nvPr>
        </p:nvSpPr>
        <p:spPr>
          <a:xfrm flipH="1">
            <a:off x="1839425" y="1884834"/>
            <a:ext cx="5465100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Rulări</a:t>
            </a:r>
            <a:r>
              <a:rPr lang="en-US" dirty="0"/>
              <a:t>: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7" y="0"/>
            <a:ext cx="5465100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Lista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sortată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7D1008-9B22-499A-9D51-597F042B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1" y="811549"/>
            <a:ext cx="4182237" cy="176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084;p36">
            <a:extLst>
              <a:ext uri="{FF2B5EF4-FFF2-40B4-BE49-F238E27FC236}">
                <a16:creationId xmlns:a16="http://schemas.microsoft.com/office/drawing/2014/main" id="{A59D0970-67B9-4F5B-9A83-863ADB9D9194}"/>
              </a:ext>
            </a:extLst>
          </p:cNvPr>
          <p:cNvSpPr txBox="1">
            <a:spLocks/>
          </p:cNvSpPr>
          <p:nvPr/>
        </p:nvSpPr>
        <p:spPr>
          <a:xfrm flipH="1">
            <a:off x="449537" y="3767099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/>
              <a:t>Bubble se </a:t>
            </a:r>
            <a:r>
              <a:rPr lang="en-US" sz="1600" dirty="0" err="1"/>
              <a:t>parcurge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O(n) -&gt; </a:t>
            </a:r>
            <a:r>
              <a:rPr lang="en-US" sz="1600" dirty="0" err="1"/>
              <a:t>recunoaște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</a:t>
            </a:r>
            <a:r>
              <a:rPr lang="en-US" sz="1600" dirty="0" err="1"/>
              <a:t>sortată</a:t>
            </a:r>
            <a:r>
              <a:rPr lang="en-US" sz="1600" dirty="0"/>
              <a:t> </a:t>
            </a:r>
            <a:r>
              <a:rPr lang="en-US" sz="1600" dirty="0" err="1"/>
              <a:t>deja</a:t>
            </a:r>
            <a:endParaRPr lang="en-US" sz="1600" dirty="0"/>
          </a:p>
          <a:p>
            <a:pPr marL="139700" indent="0" algn="l"/>
            <a:r>
              <a:rPr lang="en-US" sz="1600" dirty="0"/>
              <a:t>Quick se </a:t>
            </a:r>
            <a:r>
              <a:rPr lang="en-US" sz="1600" dirty="0" err="1"/>
              <a:t>partiționează</a:t>
            </a:r>
            <a:r>
              <a:rPr lang="en-US" sz="1600" dirty="0"/>
              <a:t> prost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funcție</a:t>
            </a:r>
            <a:r>
              <a:rPr lang="en-US" sz="1600" dirty="0"/>
              <a:t> de pivot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5D5908A-2FB0-4447-9C13-89B8E6B3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07" y="1638300"/>
            <a:ext cx="4633341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084;p36">
            <a:extLst>
              <a:ext uri="{FF2B5EF4-FFF2-40B4-BE49-F238E27FC236}">
                <a16:creationId xmlns:a16="http://schemas.microsoft.com/office/drawing/2014/main" id="{F4B96D6D-4BDF-41E6-8F5F-BB2DB4B848F4}"/>
              </a:ext>
            </a:extLst>
          </p:cNvPr>
          <p:cNvSpPr txBox="1">
            <a:spLocks/>
          </p:cNvSpPr>
          <p:nvPr/>
        </p:nvSpPr>
        <p:spPr>
          <a:xfrm flipH="1">
            <a:off x="449536" y="2476774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sp>
        <p:nvSpPr>
          <p:cNvPr id="14" name="Google Shape;1084;p36">
            <a:extLst>
              <a:ext uri="{FF2B5EF4-FFF2-40B4-BE49-F238E27FC236}">
                <a16:creationId xmlns:a16="http://schemas.microsoft.com/office/drawing/2014/main" id="{FA0FEB60-7D70-4D0E-BB71-A701A4552C2F}"/>
              </a:ext>
            </a:extLst>
          </p:cNvPr>
          <p:cNvSpPr txBox="1">
            <a:spLocks/>
          </p:cNvSpPr>
          <p:nvPr/>
        </p:nvSpPr>
        <p:spPr>
          <a:xfrm flipH="1">
            <a:off x="5356816" y="1271706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297900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9" name="Google Shape;969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2525" y="1298013"/>
                <a:ext cx="7674600" cy="314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Bubble Sort 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Count</a:t>
                </a:r>
                <a:r>
                  <a:rPr lang="en-US" sz="1800" dirty="0" err="1"/>
                  <a:t>ing</a:t>
                </a:r>
                <a:r>
                  <a:rPr lang="ro-RO" sz="1800" dirty="0"/>
                  <a:t> Sort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Merge Sort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Natural merge Sort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Radix Sort base 10 -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Radix Sort base 2 -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>
                  <a:buFont typeface="Didact Gothic"/>
                  <a:buChar char="➔"/>
                </a:pPr>
                <a:r>
                  <a:rPr lang="ro-RO" sz="1800" dirty="0" err="1"/>
                  <a:t>Quick</a:t>
                </a:r>
                <a:r>
                  <a:rPr lang="ro-RO" sz="1800" dirty="0"/>
                  <a:t> Sort</a:t>
                </a:r>
                <a:r>
                  <a:rPr lang="en-US" sz="1800" dirty="0"/>
                  <a:t> – pivot</a:t>
                </a:r>
                <a:r>
                  <a:rPr lang="ro-RO" sz="1800" dirty="0"/>
                  <a:t> mediana medianelor din 5 -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en-US" sz="1800" dirty="0"/>
                  <a:t>Quick Sort – pivot random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en-US" sz="1800" dirty="0"/>
                  <a:t>Quick Sort – pivot </a:t>
                </a:r>
                <a:r>
                  <a:rPr lang="en-US" sz="1800" dirty="0" err="1"/>
                  <a:t>capăt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drepata</a:t>
                </a:r>
                <a:r>
                  <a:rPr lang="en-US" sz="1800" dirty="0"/>
                  <a:t>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sz="1800" dirty="0"/>
              </a:p>
            </p:txBody>
          </p:sp>
        </mc:Choice>
        <mc:Fallback xmlns="">
          <p:sp>
            <p:nvSpPr>
              <p:cNvPr id="969" name="Google Shape;969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2525" y="1298013"/>
                <a:ext cx="7674600" cy="3144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0" name="Google Shape;970;p32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Algoritmi: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6" y="0"/>
            <a:ext cx="6219487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Lista de tip </a:t>
            </a:r>
            <a:r>
              <a:rPr lang="en-US" dirty="0" err="1"/>
              <a:t>munte</a:t>
            </a:r>
            <a:r>
              <a:rPr lang="en-US" dirty="0"/>
              <a:t> ( 1 2 3 4 5 4 3 2 1):</a:t>
            </a:r>
            <a:endParaRPr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65A2F33-D92B-4004-B923-69C01F9A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" y="815532"/>
            <a:ext cx="4010215" cy="201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FEEB136B-4F75-4D86-8E06-FC726EC8BD47}"/>
              </a:ext>
            </a:extLst>
          </p:cNvPr>
          <p:cNvSpPr txBox="1">
            <a:spLocks/>
          </p:cNvSpPr>
          <p:nvPr/>
        </p:nvSpPr>
        <p:spPr>
          <a:xfrm flipH="1">
            <a:off x="449537" y="3767099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 err="1"/>
              <a:t>Chiar</a:t>
            </a:r>
            <a:r>
              <a:rPr lang="en-US" sz="1600" dirty="0"/>
              <a:t> </a:t>
            </a:r>
            <a:r>
              <a:rPr lang="en-US" sz="1600" dirty="0" err="1"/>
              <a:t>dacă</a:t>
            </a:r>
            <a:r>
              <a:rPr lang="en-US" sz="1600" dirty="0"/>
              <a:t> </a:t>
            </a:r>
            <a:r>
              <a:rPr lang="en-US" sz="1600" dirty="0" err="1"/>
              <a:t>dimensiunea</a:t>
            </a:r>
            <a:r>
              <a:rPr lang="en-US" sz="1600" dirty="0"/>
              <a:t> </a:t>
            </a:r>
            <a:r>
              <a:rPr lang="en-US" sz="1600" dirty="0" err="1"/>
              <a:t>listei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mica Bubble </a:t>
            </a:r>
            <a:r>
              <a:rPr lang="en-US" sz="1600" dirty="0" err="1"/>
              <a:t>durează</a:t>
            </a:r>
            <a:r>
              <a:rPr lang="en-US" sz="1600" dirty="0"/>
              <a:t> </a:t>
            </a:r>
            <a:r>
              <a:rPr lang="en-US" sz="1600" dirty="0" err="1"/>
              <a:t>mult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</a:t>
            </a:r>
            <a:endParaRPr lang="en-US" sz="1600" dirty="0"/>
          </a:p>
          <a:p>
            <a:pPr marL="139700" indent="0" algn="l"/>
            <a:r>
              <a:rPr lang="en-US" sz="1600" dirty="0"/>
              <a:t>Quick cu </a:t>
            </a:r>
            <a:r>
              <a:rPr lang="en-US" sz="1600" dirty="0" err="1"/>
              <a:t>pivotul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dreapta</a:t>
            </a:r>
            <a:r>
              <a:rPr lang="en-US" sz="1600" dirty="0"/>
              <a:t> nu </a:t>
            </a:r>
            <a:r>
              <a:rPr lang="en-US" sz="1600" dirty="0" err="1"/>
              <a:t>partiționează</a:t>
            </a:r>
            <a:r>
              <a:rPr lang="en-US" sz="1600" dirty="0"/>
              <a:t> bine </a:t>
            </a:r>
          </a:p>
        </p:txBody>
      </p:sp>
      <p:sp>
        <p:nvSpPr>
          <p:cNvPr id="5" name="Google Shape;1084;p36">
            <a:extLst>
              <a:ext uri="{FF2B5EF4-FFF2-40B4-BE49-F238E27FC236}">
                <a16:creationId xmlns:a16="http://schemas.microsoft.com/office/drawing/2014/main" id="{DE358153-EA0C-413D-A618-541CC291653B}"/>
              </a:ext>
            </a:extLst>
          </p:cNvPr>
          <p:cNvSpPr txBox="1">
            <a:spLocks/>
          </p:cNvSpPr>
          <p:nvPr/>
        </p:nvSpPr>
        <p:spPr>
          <a:xfrm flipH="1">
            <a:off x="327616" y="2764582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B4CD334-A897-4F47-BA1D-F7CBCAEB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37" y="1571625"/>
            <a:ext cx="39909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4;p36">
            <a:extLst>
              <a:ext uri="{FF2B5EF4-FFF2-40B4-BE49-F238E27FC236}">
                <a16:creationId xmlns:a16="http://schemas.microsoft.com/office/drawing/2014/main" id="{319EEB44-F20B-4CD2-979E-36AE795758A4}"/>
              </a:ext>
            </a:extLst>
          </p:cNvPr>
          <p:cNvSpPr txBox="1">
            <a:spLocks/>
          </p:cNvSpPr>
          <p:nvPr/>
        </p:nvSpPr>
        <p:spPr>
          <a:xfrm flipH="1">
            <a:off x="5799868" y="1246200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179115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4" y="0"/>
            <a:ext cx="8218977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Lista cu un </a:t>
            </a:r>
            <a:r>
              <a:rPr lang="en-US" dirty="0" err="1"/>
              <a:t>singur</a:t>
            </a:r>
            <a:r>
              <a:rPr lang="en-US" dirty="0"/>
              <a:t> element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8C0726-8C14-4D1F-AB74-6354EAC54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3" y="815340"/>
            <a:ext cx="4840795" cy="17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188DA7E4-0A17-4CF1-B645-ED8086AC8F02}"/>
              </a:ext>
            </a:extLst>
          </p:cNvPr>
          <p:cNvSpPr txBox="1">
            <a:spLocks/>
          </p:cNvSpPr>
          <p:nvPr/>
        </p:nvSpPr>
        <p:spPr>
          <a:xfrm flipH="1">
            <a:off x="449534" y="2571750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sp>
        <p:nvSpPr>
          <p:cNvPr id="5" name="Google Shape;1084;p36">
            <a:extLst>
              <a:ext uri="{FF2B5EF4-FFF2-40B4-BE49-F238E27FC236}">
                <a16:creationId xmlns:a16="http://schemas.microsoft.com/office/drawing/2014/main" id="{2C88B5CE-C6C3-42D7-80D6-EA67A7F3FD84}"/>
              </a:ext>
            </a:extLst>
          </p:cNvPr>
          <p:cNvSpPr txBox="1">
            <a:spLocks/>
          </p:cNvSpPr>
          <p:nvPr/>
        </p:nvSpPr>
        <p:spPr>
          <a:xfrm flipH="1">
            <a:off x="449534" y="4120667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/>
              <a:t>Quick nu </a:t>
            </a:r>
            <a:r>
              <a:rPr lang="en-US" sz="1600" dirty="0" err="1"/>
              <a:t>partiționează</a:t>
            </a:r>
            <a:r>
              <a:rPr lang="en-US" sz="1600" dirty="0"/>
              <a:t> bine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CCDD7AB-A5E5-4F37-BBC2-80ECC16C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8" y="2336815"/>
            <a:ext cx="4840795" cy="178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4;p36">
            <a:extLst>
              <a:ext uri="{FF2B5EF4-FFF2-40B4-BE49-F238E27FC236}">
                <a16:creationId xmlns:a16="http://schemas.microsoft.com/office/drawing/2014/main" id="{DEC6678A-C189-45DE-8447-01F63D5F4331}"/>
              </a:ext>
            </a:extLst>
          </p:cNvPr>
          <p:cNvSpPr txBox="1">
            <a:spLocks/>
          </p:cNvSpPr>
          <p:nvPr/>
        </p:nvSpPr>
        <p:spPr>
          <a:xfrm flipH="1">
            <a:off x="6004845" y="1979939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1007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4" y="0"/>
            <a:ext cx="8218977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Lista cu </a:t>
            </a:r>
            <a:r>
              <a:rPr lang="en-US" dirty="0" err="1"/>
              <a:t>elementul</a:t>
            </a:r>
            <a:r>
              <a:rPr lang="en-US" dirty="0"/>
              <a:t> maxim </a:t>
            </a:r>
            <a:r>
              <a:rPr lang="en-US" dirty="0" err="1"/>
              <a:t>foarte</a:t>
            </a:r>
            <a:r>
              <a:rPr lang="en-US" dirty="0"/>
              <a:t> mare: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39FECD8-9BC3-4E40-8A8F-8558261D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06" y="881634"/>
            <a:ext cx="4828456" cy="193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09F49D02-F593-42B6-A58D-0F7DCB89A459}"/>
              </a:ext>
            </a:extLst>
          </p:cNvPr>
          <p:cNvSpPr txBox="1">
            <a:spLocks/>
          </p:cNvSpPr>
          <p:nvPr/>
        </p:nvSpPr>
        <p:spPr>
          <a:xfrm flipH="1">
            <a:off x="449534" y="2816352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sp>
        <p:nvSpPr>
          <p:cNvPr id="5" name="Google Shape;1084;p36">
            <a:extLst>
              <a:ext uri="{FF2B5EF4-FFF2-40B4-BE49-F238E27FC236}">
                <a16:creationId xmlns:a16="http://schemas.microsoft.com/office/drawing/2014/main" id="{E9C430E1-92AE-4710-8DE0-46D246851E4A}"/>
              </a:ext>
            </a:extLst>
          </p:cNvPr>
          <p:cNvSpPr txBox="1">
            <a:spLocks/>
          </p:cNvSpPr>
          <p:nvPr/>
        </p:nvSpPr>
        <p:spPr>
          <a:xfrm flipH="1">
            <a:off x="449534" y="4120667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/>
              <a:t>Count </a:t>
            </a:r>
            <a:r>
              <a:rPr lang="en-US" sz="1600" dirty="0" err="1"/>
              <a:t>și</a:t>
            </a:r>
            <a:r>
              <a:rPr lang="en-US" sz="1600" dirty="0"/>
              <a:t> Radix au </a:t>
            </a:r>
            <a:r>
              <a:rPr lang="en-US" sz="1600" dirty="0" err="1"/>
              <a:t>timpul</a:t>
            </a:r>
            <a:r>
              <a:rPr lang="en-US" sz="1600" dirty="0"/>
              <a:t> de </a:t>
            </a:r>
            <a:r>
              <a:rPr lang="en-US" sz="1600" dirty="0" err="1"/>
              <a:t>rulare</a:t>
            </a:r>
            <a:r>
              <a:rPr lang="en-US" sz="1600" dirty="0"/>
              <a:t> mare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numere</a:t>
            </a:r>
            <a:r>
              <a:rPr lang="en-US" sz="1600" dirty="0"/>
              <a:t> de </a:t>
            </a:r>
            <a:r>
              <a:rPr lang="en-US" sz="1600" dirty="0" err="1"/>
              <a:t>dimensiune</a:t>
            </a:r>
            <a:r>
              <a:rPr lang="en-US" sz="1600" dirty="0"/>
              <a:t> mare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A7812EC-2D92-4476-8801-8B22AFD1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38" y="1465947"/>
            <a:ext cx="4671630" cy="18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4;p36">
            <a:extLst>
              <a:ext uri="{FF2B5EF4-FFF2-40B4-BE49-F238E27FC236}">
                <a16:creationId xmlns:a16="http://schemas.microsoft.com/office/drawing/2014/main" id="{8A9DD20A-78FD-47DD-A16E-FA6B5273A629}"/>
              </a:ext>
            </a:extLst>
          </p:cNvPr>
          <p:cNvSpPr txBox="1">
            <a:spLocks/>
          </p:cNvSpPr>
          <p:nvPr/>
        </p:nvSpPr>
        <p:spPr>
          <a:xfrm flipH="1">
            <a:off x="6424403" y="1109071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98633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4" y="0"/>
            <a:ext cx="8218977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Lista cu </a:t>
            </a:r>
            <a:r>
              <a:rPr lang="en-US" dirty="0" err="1"/>
              <a:t>elementul</a:t>
            </a:r>
            <a:r>
              <a:rPr lang="en-US" dirty="0"/>
              <a:t> maxim </a:t>
            </a:r>
            <a:r>
              <a:rPr lang="en-US" dirty="0" err="1"/>
              <a:t>foarte</a:t>
            </a:r>
            <a:r>
              <a:rPr lang="en-US" dirty="0"/>
              <a:t> mic: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76620F2-6573-4693-8B03-DE2EFAD5F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55155"/>
            <a:ext cx="4922173" cy="199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74094C0B-5CAB-46C5-9453-59D1AE583B06}"/>
              </a:ext>
            </a:extLst>
          </p:cNvPr>
          <p:cNvSpPr txBox="1">
            <a:spLocks/>
          </p:cNvSpPr>
          <p:nvPr/>
        </p:nvSpPr>
        <p:spPr>
          <a:xfrm flipH="1">
            <a:off x="449534" y="2816352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sp>
        <p:nvSpPr>
          <p:cNvPr id="5" name="Google Shape;1084;p36">
            <a:extLst>
              <a:ext uri="{FF2B5EF4-FFF2-40B4-BE49-F238E27FC236}">
                <a16:creationId xmlns:a16="http://schemas.microsoft.com/office/drawing/2014/main" id="{23AB07B5-31EF-4BF4-994D-D9017C53BFCF}"/>
              </a:ext>
            </a:extLst>
          </p:cNvPr>
          <p:cNvSpPr txBox="1">
            <a:spLocks/>
          </p:cNvSpPr>
          <p:nvPr/>
        </p:nvSpPr>
        <p:spPr>
          <a:xfrm flipH="1">
            <a:off x="449534" y="4120667"/>
            <a:ext cx="8316514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numere</a:t>
            </a:r>
            <a:r>
              <a:rPr lang="en-US" sz="1600" dirty="0"/>
              <a:t> de </a:t>
            </a:r>
            <a:r>
              <a:rPr lang="en-US" sz="1600" dirty="0" err="1"/>
              <a:t>dimensiune</a:t>
            </a:r>
            <a:r>
              <a:rPr lang="en-US" sz="1600" dirty="0"/>
              <a:t> mica Count are un </a:t>
            </a:r>
            <a:r>
              <a:rPr lang="en-US" sz="1600" dirty="0" err="1"/>
              <a:t>timp</a:t>
            </a:r>
            <a:r>
              <a:rPr lang="en-US" sz="1600" dirty="0"/>
              <a:t> </a:t>
            </a:r>
            <a:r>
              <a:rPr lang="en-US" sz="1600" dirty="0" err="1"/>
              <a:t>semnificativ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mic </a:t>
            </a:r>
            <a:r>
              <a:rPr lang="en-US" sz="1600" dirty="0" err="1"/>
              <a:t>decât</a:t>
            </a:r>
            <a:r>
              <a:rPr lang="en-US" sz="1600" dirty="0"/>
              <a:t> </a:t>
            </a:r>
            <a:r>
              <a:rPr lang="en-US" sz="1600" dirty="0" err="1"/>
              <a:t>toți</a:t>
            </a:r>
            <a:r>
              <a:rPr lang="en-US" sz="1600" dirty="0"/>
              <a:t> </a:t>
            </a:r>
            <a:r>
              <a:rPr lang="en-US" sz="1600" dirty="0" err="1"/>
              <a:t>ceilalți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r>
              <a:rPr lang="en-US" sz="1600" dirty="0"/>
              <a:t>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CA233CC-C1FE-4198-8365-B21107D2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62" y="1735927"/>
            <a:ext cx="4922173" cy="197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4;p36">
            <a:extLst>
              <a:ext uri="{FF2B5EF4-FFF2-40B4-BE49-F238E27FC236}">
                <a16:creationId xmlns:a16="http://schemas.microsoft.com/office/drawing/2014/main" id="{68EACFFD-F7F2-4B40-A420-F336C99464DE}"/>
              </a:ext>
            </a:extLst>
          </p:cNvPr>
          <p:cNvSpPr txBox="1">
            <a:spLocks/>
          </p:cNvSpPr>
          <p:nvPr/>
        </p:nvSpPr>
        <p:spPr>
          <a:xfrm flipH="1">
            <a:off x="6108148" y="1379051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20277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962909" y="1325550"/>
            <a:ext cx="8218977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Rulări</a:t>
            </a:r>
            <a:r>
              <a:rPr lang="en-US" sz="3600" dirty="0"/>
              <a:t> pe teste generate:</a:t>
            </a:r>
            <a:br>
              <a:rPr lang="en-US" sz="3600" dirty="0"/>
            </a:br>
            <a:endParaRPr sz="3600" dirty="0"/>
          </a:p>
        </p:txBody>
      </p:sp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74094C0B-5CAB-46C5-9453-59D1AE583B06}"/>
              </a:ext>
            </a:extLst>
          </p:cNvPr>
          <p:cNvSpPr txBox="1">
            <a:spLocks/>
          </p:cNvSpPr>
          <p:nvPr/>
        </p:nvSpPr>
        <p:spPr>
          <a:xfrm flipH="1">
            <a:off x="1560575" y="2205644"/>
            <a:ext cx="7205471" cy="73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800" dirty="0">
                <a:solidFill>
                  <a:schemeClr val="tx2"/>
                </a:solidFill>
                <a:hlinkClick r:id="rId2"/>
              </a:rPr>
              <a:t>https://drive.google.com/drive/folders/1QAFOMndA55-sw75-R7USNgJmqjFR494c?usp=sharing	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6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33;p38">
            <a:extLst>
              <a:ext uri="{FF2B5EF4-FFF2-40B4-BE49-F238E27FC236}">
                <a16:creationId xmlns:a16="http://schemas.microsoft.com/office/drawing/2014/main" id="{4BDB7982-2BB0-445D-9007-4E3E2FBDF56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839450" y="0"/>
            <a:ext cx="5465100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Concluzie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9" name="Google Shape;1084;p36">
            <a:extLst>
              <a:ext uri="{FF2B5EF4-FFF2-40B4-BE49-F238E27FC236}">
                <a16:creationId xmlns:a16="http://schemas.microsoft.com/office/drawing/2014/main" id="{B237714B-7882-4979-B597-FF424A6DDFCF}"/>
              </a:ext>
            </a:extLst>
          </p:cNvPr>
          <p:cNvSpPr txBox="1">
            <a:spLocks/>
          </p:cNvSpPr>
          <p:nvPr/>
        </p:nvSpPr>
        <p:spPr>
          <a:xfrm flipH="1">
            <a:off x="660608" y="1297246"/>
            <a:ext cx="7861600" cy="3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BUBBLE SORT </a:t>
            </a:r>
            <a:r>
              <a:rPr lang="en-US" sz="1600" dirty="0"/>
              <a:t>–  merge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foarte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greu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când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testele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nu au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puține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numere</a:t>
            </a:r>
            <a:r>
              <a:rPr lang="en-US" sz="1600" dirty="0"/>
              <a:t>, </a:t>
            </a:r>
            <a:r>
              <a:rPr lang="en-US" sz="1600" dirty="0" err="1"/>
              <a:t>dar</a:t>
            </a:r>
            <a:r>
              <a:rPr lang="en-US" sz="1600" dirty="0"/>
              <a:t>: </a:t>
            </a:r>
            <a:r>
              <a:rPr lang="en-US" sz="1600" dirty="0" err="1">
                <a:solidFill>
                  <a:srgbClr val="92D050"/>
                </a:solidFill>
              </a:rPr>
              <a:t>recunoaște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listele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deja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sortate</a:t>
            </a:r>
            <a:endParaRPr lang="en-US" sz="1600" dirty="0">
              <a:solidFill>
                <a:srgbClr val="92D050"/>
              </a:solidFill>
            </a:endParaRPr>
          </a:p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COUNTING SORT</a:t>
            </a:r>
            <a:r>
              <a:rPr lang="en-US" sz="1600" dirty="0"/>
              <a:t>– </a:t>
            </a:r>
            <a:r>
              <a:rPr lang="en-US" sz="1600" dirty="0" err="1">
                <a:solidFill>
                  <a:srgbClr val="92D050"/>
                </a:solidFill>
              </a:rPr>
              <a:t>timp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foarte</a:t>
            </a:r>
            <a:r>
              <a:rPr lang="en-US" sz="1600" dirty="0">
                <a:solidFill>
                  <a:srgbClr val="92D050"/>
                </a:solidFill>
              </a:rPr>
              <a:t> bun </a:t>
            </a:r>
            <a:r>
              <a:rPr lang="en-US" sz="1600" dirty="0" err="1">
                <a:solidFill>
                  <a:srgbClr val="92D050"/>
                </a:solidFill>
              </a:rPr>
              <a:t>în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majoritatea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cazurilor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ocupă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memorie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în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plus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probleme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numere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dimensiune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mare</a:t>
            </a:r>
          </a:p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MERGE SORT</a:t>
            </a:r>
            <a:r>
              <a:rPr lang="en-US" sz="1600" b="1" dirty="0"/>
              <a:t> </a:t>
            </a:r>
            <a:r>
              <a:rPr lang="en-US" sz="1600" dirty="0"/>
              <a:t>–  </a:t>
            </a:r>
            <a:r>
              <a:rPr lang="en-US" sz="1600" dirty="0" err="1">
                <a:solidFill>
                  <a:srgbClr val="92D050"/>
                </a:solidFill>
              </a:rPr>
              <a:t>timp</a:t>
            </a:r>
            <a:r>
              <a:rPr lang="en-US" sz="1600" dirty="0">
                <a:solidFill>
                  <a:srgbClr val="92D050"/>
                </a:solidFill>
              </a:rPr>
              <a:t> bun </a:t>
            </a:r>
            <a:r>
              <a:rPr lang="en-US" sz="1600" dirty="0" err="1">
                <a:solidFill>
                  <a:srgbClr val="92D050"/>
                </a:solidFill>
              </a:rPr>
              <a:t>în</a:t>
            </a:r>
            <a:r>
              <a:rPr lang="en-US" sz="1600" dirty="0">
                <a:solidFill>
                  <a:srgbClr val="92D050"/>
                </a:solidFill>
              </a:rPr>
              <a:t> general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ocupă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memorie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suplimentară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</a:p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RADIX  SORT</a:t>
            </a:r>
            <a:r>
              <a:rPr lang="en-US" sz="1600" dirty="0"/>
              <a:t>– </a:t>
            </a:r>
            <a:r>
              <a:rPr lang="en-US" sz="1600" dirty="0" err="1">
                <a:solidFill>
                  <a:srgbClr val="92D050"/>
                </a:solidFill>
              </a:rPr>
              <a:t>timp</a:t>
            </a:r>
            <a:r>
              <a:rPr lang="en-US" sz="1600" dirty="0">
                <a:solidFill>
                  <a:srgbClr val="92D050"/>
                </a:solidFill>
              </a:rPr>
              <a:t> bun </a:t>
            </a:r>
            <a:r>
              <a:rPr lang="en-US" sz="1600" dirty="0" err="1">
                <a:solidFill>
                  <a:srgbClr val="92D050"/>
                </a:solidFill>
              </a:rPr>
              <a:t>în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funcție</a:t>
            </a:r>
            <a:r>
              <a:rPr lang="en-US" sz="1600" dirty="0">
                <a:solidFill>
                  <a:srgbClr val="92D050"/>
                </a:solidFill>
              </a:rPr>
              <a:t> de </a:t>
            </a:r>
            <a:r>
              <a:rPr lang="en-US" sz="1600" dirty="0" err="1">
                <a:solidFill>
                  <a:srgbClr val="92D050"/>
                </a:solidFill>
              </a:rPr>
              <a:t>bază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ocupă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memorie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suplimentară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probleme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numere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dimensiune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mare</a:t>
            </a:r>
          </a:p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QUICK SORT </a:t>
            </a:r>
            <a:r>
              <a:rPr lang="en-US" sz="1600" dirty="0"/>
              <a:t>–  cu </a:t>
            </a:r>
            <a:r>
              <a:rPr lang="en-US" sz="1600" dirty="0" err="1"/>
              <a:t>pivotul</a:t>
            </a:r>
            <a:r>
              <a:rPr lang="en-US" sz="1600" dirty="0"/>
              <a:t> ales bine </a:t>
            </a:r>
            <a:r>
              <a:rPr lang="en-US" sz="1600" dirty="0" err="1">
                <a:solidFill>
                  <a:srgbClr val="92D050"/>
                </a:solidFill>
              </a:rPr>
              <a:t>timpul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este</a:t>
            </a:r>
            <a:r>
              <a:rPr lang="en-US" sz="1600" dirty="0">
                <a:solidFill>
                  <a:srgbClr val="92D050"/>
                </a:solidFill>
              </a:rPr>
              <a:t> bun pe </a:t>
            </a:r>
            <a:r>
              <a:rPr lang="en-US" sz="1600" dirty="0" err="1">
                <a:solidFill>
                  <a:srgbClr val="92D050"/>
                </a:solidFill>
              </a:rPr>
              <a:t>liste</a:t>
            </a:r>
            <a:r>
              <a:rPr lang="en-US" sz="1600" dirty="0">
                <a:solidFill>
                  <a:srgbClr val="92D050"/>
                </a:solidFill>
              </a:rPr>
              <a:t> de </a:t>
            </a:r>
            <a:r>
              <a:rPr lang="en-US" sz="1600" dirty="0" err="1">
                <a:solidFill>
                  <a:srgbClr val="92D050"/>
                </a:solidFill>
              </a:rPr>
              <a:t>dimensiune</a:t>
            </a:r>
            <a:r>
              <a:rPr lang="en-US" sz="1600" dirty="0">
                <a:solidFill>
                  <a:srgbClr val="92D050"/>
                </a:solidFill>
              </a:rPr>
              <a:t> nu </a:t>
            </a:r>
            <a:r>
              <a:rPr lang="en-US" sz="1600" dirty="0" err="1">
                <a:solidFill>
                  <a:srgbClr val="92D050"/>
                </a:solidFill>
              </a:rPr>
              <a:t>foarte</a:t>
            </a:r>
            <a:r>
              <a:rPr lang="en-US" sz="1600" dirty="0">
                <a:solidFill>
                  <a:srgbClr val="92D050"/>
                </a:solidFill>
              </a:rPr>
              <a:t> mare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instabil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liste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dimensiuni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mari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(in python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genereaza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recursion depth error)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instabil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liste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deja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sortate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în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funcție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alegerea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25000"/>
                  </a:schemeClr>
                </a:solidFill>
              </a:rPr>
              <a:t>pivotului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– </a:t>
            </a:r>
            <a:r>
              <a:rPr lang="en-US" sz="1600" dirty="0" err="1">
                <a:solidFill>
                  <a:schemeClr val="bg1"/>
                </a:solidFill>
              </a:rPr>
              <a:t>dacă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partiția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făcută</a:t>
            </a:r>
            <a:r>
              <a:rPr lang="en-US" sz="1600" dirty="0">
                <a:solidFill>
                  <a:schemeClr val="bg1"/>
                </a:solidFill>
              </a:rPr>
              <a:t> prost (</a:t>
            </a:r>
            <a:r>
              <a:rPr lang="en-US" sz="1600" dirty="0" err="1">
                <a:solidFill>
                  <a:schemeClr val="bg1"/>
                </a:solidFill>
              </a:rPr>
              <a:t>prea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multe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elemente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mici</a:t>
            </a:r>
            <a:r>
              <a:rPr lang="en-US" sz="1600" dirty="0">
                <a:solidFill>
                  <a:schemeClr val="bg1"/>
                </a:solidFill>
              </a:rPr>
              <a:t> ca </a:t>
            </a:r>
            <a:r>
              <a:rPr lang="en-US" sz="1600" dirty="0" err="1">
                <a:solidFill>
                  <a:schemeClr val="bg1"/>
                </a:solidFill>
              </a:rPr>
              <a:t>pivotul</a:t>
            </a:r>
            <a:r>
              <a:rPr lang="en-US" sz="1600" dirty="0">
                <a:solidFill>
                  <a:schemeClr val="bg1"/>
                </a:solidFill>
              </a:rPr>
              <a:t>, respective </a:t>
            </a:r>
            <a:r>
              <a:rPr lang="en-US" sz="1600" dirty="0" err="1">
                <a:solidFill>
                  <a:schemeClr val="bg1"/>
                </a:solidFill>
              </a:rPr>
              <a:t>mai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mari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tx2">
                  <a:lumMod val="25000"/>
                </a:schemeClr>
              </a:solidFill>
            </a:endParaRPr>
          </a:p>
          <a:p>
            <a:pPr marL="139700" indent="0" algn="l"/>
            <a:endParaRPr lang="en-US" sz="1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63"/>
          <p:cNvSpPr txBox="1"/>
          <p:nvPr/>
        </p:nvSpPr>
        <p:spPr>
          <a:xfrm>
            <a:off x="3176250" y="4222426"/>
            <a:ext cx="2791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</a:t>
            </a: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3"/>
          <p:cNvSpPr txBox="1">
            <a:spLocks noGrp="1"/>
          </p:cNvSpPr>
          <p:nvPr>
            <p:ph type="subTitle" idx="1"/>
          </p:nvPr>
        </p:nvSpPr>
        <p:spPr>
          <a:xfrm flipH="1">
            <a:off x="783253" y="890194"/>
            <a:ext cx="4476810" cy="86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comparații</a:t>
            </a:r>
            <a:r>
              <a:rPr lang="en-US" dirty="0"/>
              <a:t> successive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vecini</a:t>
            </a:r>
            <a:r>
              <a:rPr lang="en-US" dirty="0"/>
              <a:t> duce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iterație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număr</a:t>
            </a:r>
            <a:r>
              <a:rPr lang="en-US" dirty="0"/>
              <a:t> current la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</a:t>
            </a:r>
            <a:r>
              <a:rPr lang="en-US" dirty="0" err="1"/>
              <a:t>sortat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77" name="Google Shape;977;p33"/>
          <p:cNvSpPr txBox="1">
            <a:spLocks noGrp="1"/>
          </p:cNvSpPr>
          <p:nvPr>
            <p:ph type="subTitle" idx="3"/>
          </p:nvPr>
        </p:nvSpPr>
        <p:spPr>
          <a:xfrm flipH="1">
            <a:off x="783253" y="2254307"/>
            <a:ext cx="4476810" cy="1629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Știm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iterație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ultimele</a:t>
            </a:r>
            <a:r>
              <a:rPr lang="en-US" dirty="0"/>
              <a:t> k </a:t>
            </a:r>
            <a:r>
              <a:rPr lang="en-US" dirty="0" err="1"/>
              <a:t>elemente</a:t>
            </a:r>
            <a:r>
              <a:rPr lang="en-US" dirty="0"/>
              <a:t> sunt </a:t>
            </a:r>
            <a:r>
              <a:rPr lang="en-US" dirty="0" err="1"/>
              <a:t>sortate</a:t>
            </a:r>
            <a:r>
              <a:rPr lang="en-US" dirty="0"/>
              <a:t> -&gt;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comparăm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Dacă</a:t>
            </a:r>
            <a:r>
              <a:rPr lang="en-US" dirty="0"/>
              <a:t> la o </a:t>
            </a:r>
            <a:r>
              <a:rPr lang="en-US" dirty="0" err="1"/>
              <a:t>parcurgere</a:t>
            </a:r>
            <a:r>
              <a:rPr lang="en-US" dirty="0"/>
              <a:t> </a:t>
            </a:r>
            <a:r>
              <a:rPr lang="en-US" dirty="0" err="1"/>
              <a:t>întreagă</a:t>
            </a:r>
            <a:r>
              <a:rPr lang="en-US" dirty="0"/>
              <a:t> a </a:t>
            </a:r>
            <a:r>
              <a:rPr lang="en-US" dirty="0" err="1"/>
              <a:t>vectorului</a:t>
            </a:r>
            <a:r>
              <a:rPr lang="en-US" dirty="0"/>
              <a:t> nu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nicio</a:t>
            </a:r>
            <a:r>
              <a:rPr lang="en-US" dirty="0"/>
              <a:t> </a:t>
            </a:r>
            <a:r>
              <a:rPr lang="en-US" dirty="0" err="1"/>
              <a:t>interschimbare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-&gt;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sortat</a:t>
            </a:r>
            <a:r>
              <a:rPr lang="en-US" dirty="0"/>
              <a:t> ne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opri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Google Shape;978;p33"/>
              <p:cNvSpPr txBox="1">
                <a:spLocks noGrp="1"/>
              </p:cNvSpPr>
              <p:nvPr>
                <p:ph type="subTitle" idx="4"/>
              </p:nvPr>
            </p:nvSpPr>
            <p:spPr>
              <a:xfrm flipH="1">
                <a:off x="5450447" y="2502647"/>
                <a:ext cx="2910300" cy="16987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Best: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/>
                  <a:t>Recunoaște</a:t>
                </a:r>
                <a:r>
                  <a:rPr lang="en-US" dirty="0"/>
                  <a:t> </a:t>
                </a:r>
                <a:r>
                  <a:rPr lang="en-US" dirty="0" err="1"/>
                  <a:t>dacă</a:t>
                </a:r>
                <a:r>
                  <a:rPr lang="en-US" dirty="0"/>
                  <a:t> </a:t>
                </a:r>
                <a:r>
                  <a:rPr lang="en-US" dirty="0" err="1"/>
                  <a:t>vectorul</a:t>
                </a:r>
                <a:r>
                  <a:rPr lang="en-US" dirty="0"/>
                  <a:t> e </a:t>
                </a:r>
                <a:r>
                  <a:rPr lang="en-US" dirty="0" err="1"/>
                  <a:t>sortat</a:t>
                </a:r>
                <a:r>
                  <a:rPr lang="en-US" dirty="0"/>
                  <a:t> de la bun </a:t>
                </a:r>
                <a:r>
                  <a:rPr lang="en-US" dirty="0" err="1"/>
                  <a:t>început</a:t>
                </a:r>
                <a:endParaRPr lang="en-US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Worst: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chemeClr val="accent6"/>
                    </a:solidFill>
                  </a:rPr>
                  <a:t>Extrem</a:t>
                </a:r>
                <a:r>
                  <a:rPr lang="en-US" dirty="0">
                    <a:solidFill>
                      <a:schemeClr val="accent6"/>
                    </a:solidFill>
                  </a:rPr>
                  <a:t> de lent!!!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/>
                  <a:t>Singurul</a:t>
                </a:r>
                <a:r>
                  <a:rPr lang="en-US" dirty="0"/>
                  <a:t> </a:t>
                </a:r>
                <a:r>
                  <a:rPr lang="en-US" dirty="0" err="1"/>
                  <a:t>beneficiu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simplitatea</a:t>
                </a:r>
                <a:r>
                  <a:rPr lang="en-US" dirty="0"/>
                  <a:t> </a:t>
                </a:r>
                <a:r>
                  <a:rPr lang="en-US" dirty="0" err="1"/>
                  <a:t>codului</a:t>
                </a:r>
                <a:r>
                  <a:rPr lang="en-US" dirty="0"/>
                  <a:t> </a:t>
                </a:r>
                <a:r>
                  <a:rPr lang="en-US" dirty="0" err="1"/>
                  <a:t>și</a:t>
                </a:r>
                <a:r>
                  <a:rPr lang="en-US" dirty="0"/>
                  <a:t> </a:t>
                </a:r>
                <a:r>
                  <a:rPr lang="en-US" dirty="0" err="1"/>
                  <a:t>ușurința</a:t>
                </a:r>
                <a:r>
                  <a:rPr lang="en-US" dirty="0"/>
                  <a:t> de </a:t>
                </a:r>
                <a:r>
                  <a:rPr lang="en-US" dirty="0" err="1"/>
                  <a:t>înțelegere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începători</a:t>
                </a:r>
                <a:r>
                  <a:rPr lang="en-US" dirty="0"/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978" name="Google Shape;978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 flipH="1">
                <a:off x="5450447" y="2502647"/>
                <a:ext cx="2910300" cy="1698732"/>
              </a:xfrm>
              <a:prstGeom prst="rect">
                <a:avLst/>
              </a:prstGeom>
              <a:blipFill>
                <a:blip r:embed="rId3"/>
                <a:stretch>
                  <a:fillRect l="-628" b="-12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0" name="Google Shape;980;p33"/>
          <p:cNvSpPr txBox="1">
            <a:spLocks noGrp="1"/>
          </p:cNvSpPr>
          <p:nvPr>
            <p:ph type="subTitle" idx="6"/>
          </p:nvPr>
        </p:nvSpPr>
        <p:spPr>
          <a:xfrm flipH="1">
            <a:off x="783253" y="505221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Principiu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981" name="Google Shape;981;p33"/>
          <p:cNvSpPr txBox="1">
            <a:spLocks noGrp="1"/>
          </p:cNvSpPr>
          <p:nvPr>
            <p:ph type="subTitle" idx="7"/>
          </p:nvPr>
        </p:nvSpPr>
        <p:spPr>
          <a:xfrm flipH="1">
            <a:off x="783253" y="1830001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Îmbunătățire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982" name="Google Shape;982;p33"/>
          <p:cNvSpPr txBox="1">
            <a:spLocks noGrp="1"/>
          </p:cNvSpPr>
          <p:nvPr>
            <p:ph type="subTitle" idx="8"/>
          </p:nvPr>
        </p:nvSpPr>
        <p:spPr>
          <a:xfrm flipH="1">
            <a:off x="5450449" y="2067346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Complexități: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055EE5-29F6-4B27-8F1E-8B123554BA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906" y="407329"/>
            <a:ext cx="2589552" cy="15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9" name="Google Shape;979;p33"/>
          <p:cNvSpPr txBox="1">
            <a:spLocks noGrp="1"/>
          </p:cNvSpPr>
          <p:nvPr>
            <p:ph type="subTitle" idx="5"/>
          </p:nvPr>
        </p:nvSpPr>
        <p:spPr>
          <a:xfrm flipH="1">
            <a:off x="3150606" y="322123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Bubble Sort</a:t>
            </a:r>
            <a:endParaRPr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7C6348D8-8307-40B1-94BD-00F7269B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623888"/>
            <a:ext cx="75723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6"/>
          <p:cNvSpPr txBox="1">
            <a:spLocks noGrp="1"/>
          </p:cNvSpPr>
          <p:nvPr>
            <p:ph type="title"/>
          </p:nvPr>
        </p:nvSpPr>
        <p:spPr>
          <a:xfrm>
            <a:off x="4861626" y="374047"/>
            <a:ext cx="3768600" cy="12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Counting Sort</a:t>
            </a:r>
            <a:endParaRPr dirty="0"/>
          </a:p>
        </p:txBody>
      </p:sp>
      <p:sp>
        <p:nvSpPr>
          <p:cNvPr id="1084" name="Google Shape;1084;p36"/>
          <p:cNvSpPr txBox="1">
            <a:spLocks noGrp="1"/>
          </p:cNvSpPr>
          <p:nvPr>
            <p:ph type="subTitle" idx="1"/>
          </p:nvPr>
        </p:nvSpPr>
        <p:spPr>
          <a:xfrm flipH="1">
            <a:off x="5296275" y="1442047"/>
            <a:ext cx="3333949" cy="1129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se </a:t>
            </a:r>
            <a:r>
              <a:rPr lang="en-US" dirty="0" err="1"/>
              <a:t>reține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apariții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pun la final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crescătoare</a:t>
            </a:r>
            <a:r>
              <a:rPr lang="en-US" dirty="0"/>
              <a:t>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au </a:t>
            </a:r>
            <a:r>
              <a:rPr lang="en-US" dirty="0" err="1"/>
              <a:t>apărut</a:t>
            </a:r>
            <a:r>
              <a:rPr lang="en-US" dirty="0"/>
              <a:t> </a:t>
            </a:r>
            <a:r>
              <a:rPr lang="en-US" dirty="0" err="1"/>
              <a:t>inițial</a:t>
            </a:r>
            <a:endParaRPr dirty="0"/>
          </a:p>
        </p:txBody>
      </p:sp>
      <p:sp>
        <p:nvSpPr>
          <p:cNvPr id="6" name="Google Shape;980;p33">
            <a:extLst>
              <a:ext uri="{FF2B5EF4-FFF2-40B4-BE49-F238E27FC236}">
                <a16:creationId xmlns:a16="http://schemas.microsoft.com/office/drawing/2014/main" id="{902B1B35-8D22-44DF-BF6F-B52B29369824}"/>
              </a:ext>
            </a:extLst>
          </p:cNvPr>
          <p:cNvSpPr txBox="1">
            <a:spLocks/>
          </p:cNvSpPr>
          <p:nvPr/>
        </p:nvSpPr>
        <p:spPr>
          <a:xfrm flipH="1">
            <a:off x="5853194" y="1006747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3"/>
                </a:solidFill>
                <a:latin typeface="Bellota" panose="020B0604020202020204" charset="0"/>
                <a:ea typeface="Bellota" panose="020B0604020202020204" charset="0"/>
              </a:rPr>
              <a:t>Principiu</a:t>
            </a:r>
            <a:r>
              <a:rPr lang="en-US" sz="2400" dirty="0">
                <a:solidFill>
                  <a:schemeClr val="accent3"/>
                </a:solidFill>
                <a:latin typeface="Bellota" panose="020B0604020202020204" charset="0"/>
                <a:ea typeface="Bellota" panose="020B060402020202020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13E83-0549-4600-A8F0-5F1EE92D1D98}"/>
              </a:ext>
            </a:extLst>
          </p:cNvPr>
          <p:cNvSpPr/>
          <p:nvPr/>
        </p:nvSpPr>
        <p:spPr>
          <a:xfrm>
            <a:off x="862696" y="482396"/>
            <a:ext cx="4300311" cy="19265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084;p36">
                <a:extLst>
                  <a:ext uri="{FF2B5EF4-FFF2-40B4-BE49-F238E27FC236}">
                    <a16:creationId xmlns:a16="http://schemas.microsoft.com/office/drawing/2014/main" id="{8391F179-2AD2-4316-90A4-0777E77E7F0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49267" y="1026822"/>
                <a:ext cx="4425787" cy="170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/>
                <a:r>
                  <a:rPr lang="en-US" dirty="0" err="1">
                    <a:solidFill>
                      <a:schemeClr val="accent3"/>
                    </a:solidFill>
                  </a:rPr>
                  <a:t>Pentru</a:t>
                </a:r>
                <a:r>
                  <a:rPr lang="en-US" dirty="0">
                    <a:solidFill>
                      <a:schemeClr val="accent3"/>
                    </a:solidFill>
                  </a:rPr>
                  <a:t> a nu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ocupa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memorie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inutilă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determinăm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minimul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și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maximul</a:t>
                </a:r>
                <a:r>
                  <a:rPr lang="en-US" dirty="0">
                    <a:solidFill>
                      <a:schemeClr val="accent3"/>
                    </a:solidFill>
                  </a:rPr>
                  <a:t> din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listă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și</a:t>
                </a:r>
                <a:r>
                  <a:rPr lang="en-US" dirty="0">
                    <a:solidFill>
                      <a:schemeClr val="accent3"/>
                    </a:solidFill>
                  </a:rPr>
                  <a:t> index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aparițiile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numerelor</a:t>
                </a:r>
                <a:r>
                  <a:rPr lang="en-US" dirty="0">
                    <a:solidFill>
                      <a:schemeClr val="accent3"/>
                    </a:solidFill>
                  </a:rPr>
                  <a:t> din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acest</a:t>
                </a:r>
                <a:r>
                  <a:rPr lang="en-US" dirty="0">
                    <a:solidFill>
                      <a:schemeClr val="accent3"/>
                    </a:solidFill>
                  </a:rPr>
                  <a:t> interval</a:t>
                </a:r>
              </a:p>
              <a:p>
                <a:pPr marL="139700" indent="0"/>
                <a:r>
                  <a:rPr lang="en-US" dirty="0" err="1">
                    <a:solidFill>
                      <a:schemeClr val="accent3"/>
                    </a:solidFill>
                  </a:rPr>
                  <a:t>Pentru</a:t>
                </a:r>
                <a:r>
                  <a:rPr lang="en-US" dirty="0">
                    <a:solidFill>
                      <a:schemeClr val="accent3"/>
                    </a:solidFill>
                  </a:rPr>
                  <a:t> a le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putea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indexa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într</a:t>
                </a:r>
                <a:r>
                  <a:rPr lang="en-US" dirty="0">
                    <a:solidFill>
                      <a:schemeClr val="accent3"/>
                    </a:solidFill>
                  </a:rPr>
                  <a:t>-o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listă</a:t>
                </a:r>
                <a:r>
                  <a:rPr lang="en-US" dirty="0">
                    <a:solidFill>
                      <a:schemeClr val="accent3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lungimea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intervalului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fiecare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număr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va</a:t>
                </a:r>
                <a:r>
                  <a:rPr lang="en-US" dirty="0">
                    <a:solidFill>
                      <a:schemeClr val="accent3"/>
                    </a:solidFill>
                  </a:rPr>
                  <a:t> fi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reprezentat</a:t>
                </a:r>
                <a:r>
                  <a:rPr lang="en-US" dirty="0">
                    <a:solidFill>
                      <a:schemeClr val="accent3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𝑚𝑖𝑛𝑖𝑚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139700" indent="0"/>
                <a:r>
                  <a:rPr lang="en-US" dirty="0" err="1">
                    <a:solidFill>
                      <a:schemeClr val="accent3"/>
                    </a:solidFill>
                  </a:rPr>
                  <a:t>Această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variantă</a:t>
                </a:r>
                <a:r>
                  <a:rPr lang="en-US" dirty="0">
                    <a:solidFill>
                      <a:schemeClr val="accent3"/>
                    </a:solidFill>
                  </a:rPr>
                  <a:t>  nu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este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stabilă</a:t>
                </a:r>
                <a:r>
                  <a:rPr lang="en-US" dirty="0">
                    <a:solidFill>
                      <a:schemeClr val="accent3"/>
                    </a:solidFill>
                  </a:rPr>
                  <a:t> (pt.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stabilitate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trebuie</a:t>
                </a:r>
                <a:r>
                  <a:rPr lang="en-US" dirty="0">
                    <a:solidFill>
                      <a:schemeClr val="accent3"/>
                    </a:solidFill>
                  </a:rPr>
                  <a:t> ca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lista</a:t>
                </a:r>
                <a:r>
                  <a:rPr lang="en-US" dirty="0">
                    <a:solidFill>
                      <a:schemeClr val="accent3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apariții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să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devină</a:t>
                </a:r>
                <a:r>
                  <a:rPr lang="en-US" dirty="0">
                    <a:solidFill>
                      <a:schemeClr val="accent3"/>
                    </a:solidFill>
                  </a:rPr>
                  <a:t> un bucket  -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listă</a:t>
                </a:r>
                <a:r>
                  <a:rPr lang="en-US" dirty="0">
                    <a:solidFill>
                      <a:schemeClr val="accent3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liste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în</a:t>
                </a:r>
                <a:r>
                  <a:rPr lang="en-US" dirty="0">
                    <a:solidFill>
                      <a:schemeClr val="accent3"/>
                    </a:solidFill>
                  </a:rPr>
                  <a:t> Python</a:t>
                </a:r>
              </a:p>
            </p:txBody>
          </p:sp>
        </mc:Choice>
        <mc:Fallback xmlns="">
          <p:sp>
            <p:nvSpPr>
              <p:cNvPr id="10" name="Google Shape;1084;p36">
                <a:extLst>
                  <a:ext uri="{FF2B5EF4-FFF2-40B4-BE49-F238E27FC236}">
                    <a16:creationId xmlns:a16="http://schemas.microsoft.com/office/drawing/2014/main" id="{8391F179-2AD2-4316-90A4-0777E77E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9267" y="1026822"/>
                <a:ext cx="4425787" cy="1707707"/>
              </a:xfrm>
              <a:prstGeom prst="rect">
                <a:avLst/>
              </a:prstGeom>
              <a:blipFill>
                <a:blip r:embed="rId3"/>
                <a:stretch>
                  <a:fillRect b="-23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980;p33">
            <a:extLst>
              <a:ext uri="{FF2B5EF4-FFF2-40B4-BE49-F238E27FC236}">
                <a16:creationId xmlns:a16="http://schemas.microsoft.com/office/drawing/2014/main" id="{0D3BD644-8E85-4187-905E-12051F10D6FC}"/>
              </a:ext>
            </a:extLst>
          </p:cNvPr>
          <p:cNvSpPr txBox="1">
            <a:spLocks/>
          </p:cNvSpPr>
          <p:nvPr/>
        </p:nvSpPr>
        <p:spPr>
          <a:xfrm flipH="1">
            <a:off x="2252707" y="789097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bg1"/>
                </a:solidFill>
                <a:latin typeface="Bellota" panose="020B0604020202020204" charset="0"/>
                <a:ea typeface="Bellota" panose="020B0604020202020204" charset="0"/>
              </a:rPr>
              <a:t>Îmbunătățiri</a:t>
            </a:r>
            <a:r>
              <a:rPr lang="en-US" sz="2400" b="1" dirty="0">
                <a:solidFill>
                  <a:schemeClr val="bg1"/>
                </a:solidFill>
                <a:latin typeface="Bellota" panose="020B0604020202020204" charset="0"/>
                <a:ea typeface="Bellota" panose="020B0604020202020204" charset="0"/>
              </a:rPr>
              <a:t>:</a:t>
            </a:r>
          </a:p>
        </p:txBody>
      </p:sp>
      <p:sp>
        <p:nvSpPr>
          <p:cNvPr id="12" name="Google Shape;980;p33">
            <a:extLst>
              <a:ext uri="{FF2B5EF4-FFF2-40B4-BE49-F238E27FC236}">
                <a16:creationId xmlns:a16="http://schemas.microsoft.com/office/drawing/2014/main" id="{10F1692E-D584-4CF7-9E7E-F5FF72477DAD}"/>
              </a:ext>
            </a:extLst>
          </p:cNvPr>
          <p:cNvSpPr txBox="1">
            <a:spLocks/>
          </p:cNvSpPr>
          <p:nvPr/>
        </p:nvSpPr>
        <p:spPr>
          <a:xfrm flipH="1">
            <a:off x="3116850" y="2922635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bg1"/>
                </a:solidFill>
                <a:latin typeface="Bellota" panose="020B0604020202020204" charset="0"/>
                <a:ea typeface="Bellota" panose="020B0604020202020204" charset="0"/>
              </a:rPr>
              <a:t>Complexități</a:t>
            </a:r>
            <a:r>
              <a:rPr lang="en-US" sz="2400" b="1" dirty="0">
                <a:solidFill>
                  <a:schemeClr val="bg1"/>
                </a:solidFill>
                <a:latin typeface="Bellota" panose="020B0604020202020204" charset="0"/>
                <a:ea typeface="Bellota" panose="020B060402020202020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084;p36">
                <a:extLst>
                  <a:ext uri="{FF2B5EF4-FFF2-40B4-BE49-F238E27FC236}">
                    <a16:creationId xmlns:a16="http://schemas.microsoft.com/office/drawing/2014/main" id="{A59FCE43-8774-49D9-B7A3-5360165BEB2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757117" y="3303064"/>
                <a:ext cx="5305568" cy="1129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 algn="ctr"/>
                <a:r>
                  <a:rPr lang="en-US" dirty="0">
                    <a:solidFill>
                      <a:schemeClr val="accent3"/>
                    </a:solidFill>
                  </a:rPr>
                  <a:t>Worst = Best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139700" indent="0" algn="ctr"/>
                <a:r>
                  <a:rPr lang="en-US" dirty="0">
                    <a:solidFill>
                      <a:schemeClr val="accent3"/>
                    </a:solidFill>
                  </a:rPr>
                  <a:t>Space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-&gt;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ineficient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pentru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probleme</a:t>
                </a:r>
                <a:r>
                  <a:rPr lang="en-US" dirty="0">
                    <a:solidFill>
                      <a:schemeClr val="accent3"/>
                    </a:solidFill>
                  </a:rPr>
                  <a:t> cu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valori</a:t>
                </a:r>
                <a:r>
                  <a:rPr lang="en-US" dirty="0">
                    <a:solidFill>
                      <a:schemeClr val="accent3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dimensiuni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mari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3" name="Google Shape;1084;p36">
                <a:extLst>
                  <a:ext uri="{FF2B5EF4-FFF2-40B4-BE49-F238E27FC236}">
                    <a16:creationId xmlns:a16="http://schemas.microsoft.com/office/drawing/2014/main" id="{A59FCE43-8774-49D9-B7A3-5360165B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57117" y="3303064"/>
                <a:ext cx="5305568" cy="1129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16E4368-AC10-403A-9DD1-080F7B0343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40" y="874037"/>
            <a:ext cx="5726719" cy="32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8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7EB56489-476F-43E6-B0A2-B312CE09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790575"/>
            <a:ext cx="7172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8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0;p32">
            <a:extLst>
              <a:ext uri="{FF2B5EF4-FFF2-40B4-BE49-F238E27FC236}">
                <a16:creationId xmlns:a16="http://schemas.microsoft.com/office/drawing/2014/main" id="{DAE2B26E-94B6-4A13-9643-5A72734526EA}"/>
              </a:ext>
            </a:extLst>
          </p:cNvPr>
          <p:cNvSpPr txBox="1">
            <a:spLocks/>
          </p:cNvSpPr>
          <p:nvPr/>
        </p:nvSpPr>
        <p:spPr>
          <a:xfrm>
            <a:off x="3834790" y="446952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</a:rPr>
              <a:t>Merge Sort</a:t>
            </a:r>
            <a:endParaRPr lang="ro-RO" sz="3600" dirty="0">
              <a:solidFill>
                <a:schemeClr val="bg2"/>
              </a:solidFill>
            </a:endParaRPr>
          </a:p>
        </p:txBody>
      </p:sp>
      <p:sp>
        <p:nvSpPr>
          <p:cNvPr id="10" name="Google Shape;1084;p36">
            <a:extLst>
              <a:ext uri="{FF2B5EF4-FFF2-40B4-BE49-F238E27FC236}">
                <a16:creationId xmlns:a16="http://schemas.microsoft.com/office/drawing/2014/main" id="{E0C17C0A-9795-4E11-8DD4-C8EC4FBB1F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00839" y="872465"/>
            <a:ext cx="4469512" cy="1129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 err="1"/>
              <a:t>Algoritm</a:t>
            </a:r>
            <a:r>
              <a:rPr lang="en-US" sz="1400" dirty="0"/>
              <a:t> pe </a:t>
            </a:r>
            <a:r>
              <a:rPr lang="en-US" sz="1400" dirty="0" err="1"/>
              <a:t>bază</a:t>
            </a:r>
            <a:r>
              <a:rPr lang="en-US" sz="1400" dirty="0"/>
              <a:t> de </a:t>
            </a:r>
            <a:r>
              <a:rPr lang="en-US" sz="1400" dirty="0" err="1"/>
              <a:t>comparații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principiul</a:t>
            </a:r>
            <a:r>
              <a:rPr lang="en-US" sz="1400" dirty="0"/>
              <a:t> “divide et </a:t>
            </a:r>
            <a:r>
              <a:rPr lang="en-US" sz="1400" dirty="0" err="1"/>
              <a:t>impera</a:t>
            </a:r>
            <a:r>
              <a:rPr lang="en-US" sz="1400" dirty="0"/>
              <a:t>”. Se divide </a:t>
            </a:r>
            <a:r>
              <a:rPr lang="en-US" sz="1400" dirty="0" err="1"/>
              <a:t>lista</a:t>
            </a:r>
            <a:r>
              <a:rPr lang="en-US" sz="1400" dirty="0"/>
              <a:t> </a:t>
            </a:r>
            <a:r>
              <a:rPr lang="en-US" sz="1400" dirty="0" err="1"/>
              <a:t>inițială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subprobleme</a:t>
            </a:r>
            <a:r>
              <a:rPr lang="en-US" sz="1400" dirty="0"/>
              <a:t> de </a:t>
            </a:r>
            <a:r>
              <a:rPr lang="en-US" sz="1400" dirty="0" err="1"/>
              <a:t>dimensiune</a:t>
            </a:r>
            <a:r>
              <a:rPr lang="en-US" sz="1400" dirty="0"/>
              <a:t> 1 </a:t>
            </a:r>
            <a:r>
              <a:rPr lang="en-US" sz="1400" dirty="0" err="1"/>
              <a:t>și</a:t>
            </a:r>
            <a:r>
              <a:rPr lang="en-US" sz="1400" dirty="0"/>
              <a:t> se </a:t>
            </a:r>
            <a:r>
              <a:rPr lang="en-US" sz="1400" dirty="0" err="1"/>
              <a:t>interclasează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subproblemă</a:t>
            </a:r>
            <a:r>
              <a:rPr lang="en-US" sz="1400" dirty="0"/>
              <a:t> </a:t>
            </a:r>
            <a:r>
              <a:rPr lang="en-US" sz="1400" dirty="0" err="1"/>
              <a:t>până</a:t>
            </a:r>
            <a:r>
              <a:rPr lang="en-US" sz="1400" dirty="0"/>
              <a:t> </a:t>
            </a:r>
            <a:r>
              <a:rPr lang="en-US" sz="1400" dirty="0" err="1"/>
              <a:t>ajungem</a:t>
            </a:r>
            <a:r>
              <a:rPr lang="en-US" sz="1400" dirty="0"/>
              <a:t> la </a:t>
            </a:r>
            <a:r>
              <a:rPr lang="en-US" sz="1400" dirty="0" err="1"/>
              <a:t>lista</a:t>
            </a:r>
            <a:r>
              <a:rPr lang="en-US" sz="1400" dirty="0"/>
              <a:t> </a:t>
            </a:r>
            <a:r>
              <a:rPr lang="en-US" sz="1400" dirty="0" err="1"/>
              <a:t>finală</a:t>
            </a:r>
            <a:r>
              <a:rPr lang="en-US" sz="1400" dirty="0"/>
              <a:t> </a:t>
            </a:r>
            <a:r>
              <a:rPr lang="en-US" sz="1400" dirty="0" err="1"/>
              <a:t>sortată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11" name="Google Shape;970;p32">
            <a:extLst>
              <a:ext uri="{FF2B5EF4-FFF2-40B4-BE49-F238E27FC236}">
                <a16:creationId xmlns:a16="http://schemas.microsoft.com/office/drawing/2014/main" id="{0D54CA72-5BCC-4342-A219-FCDF7861B3CC}"/>
              </a:ext>
            </a:extLst>
          </p:cNvPr>
          <p:cNvSpPr txBox="1">
            <a:spLocks/>
          </p:cNvSpPr>
          <p:nvPr/>
        </p:nvSpPr>
        <p:spPr>
          <a:xfrm>
            <a:off x="-1964592" y="502625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Principiu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084;p36">
                <a:extLst>
                  <a:ext uri="{FF2B5EF4-FFF2-40B4-BE49-F238E27FC236}">
                    <a16:creationId xmlns:a16="http://schemas.microsoft.com/office/drawing/2014/main" id="{7CB9517A-E57A-4DBA-9C50-1E571E52405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4437588" y="2065350"/>
                <a:ext cx="4469512" cy="1129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/>
                <a:r>
                  <a:rPr lang="en-US" sz="1400" dirty="0"/>
                  <a:t>Worst = Best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b="0" dirty="0"/>
              </a:p>
              <a:p>
                <a:pPr marL="139700" indent="0" algn="l"/>
                <a:r>
                  <a:rPr lang="en-US" sz="1400" dirty="0"/>
                  <a:t>Lista se divide </a:t>
                </a:r>
                <a:r>
                  <a:rPr lang="en-US" sz="1400" dirty="0" err="1"/>
                  <a:t>indiferent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și</a:t>
                </a:r>
                <a:r>
                  <a:rPr lang="en-US" sz="1400" dirty="0"/>
                  <a:t> se </a:t>
                </a:r>
                <a:r>
                  <a:rPr lang="en-US" sz="1400" dirty="0" err="1"/>
                  <a:t>interclasează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liniar</a:t>
                </a:r>
                <a:endParaRPr lang="en-US" sz="1400" dirty="0"/>
              </a:p>
              <a:p>
                <a:pPr marL="139700" indent="0" algn="l"/>
                <a:r>
                  <a:rPr lang="en-US" sz="1400" dirty="0"/>
                  <a:t>Nu </a:t>
                </a:r>
                <a:r>
                  <a:rPr lang="en-US" sz="1400" dirty="0" err="1"/>
                  <a:t>recunoaște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dacă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lista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este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deja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sortată</a:t>
                </a:r>
                <a:endParaRPr lang="en-US" sz="1400" dirty="0"/>
              </a:p>
              <a:p>
                <a:pPr marL="139700" indent="0"/>
                <a:r>
                  <a:rPr lang="en-US" sz="1400" dirty="0"/>
                  <a:t>Space: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– </a:t>
                </a:r>
                <a:r>
                  <a:rPr lang="en-US" sz="1400" dirty="0" err="1"/>
                  <a:t>listă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auxiliară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pentru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interclasare</a:t>
                </a:r>
                <a:endParaRPr lang="en-US" sz="1400" dirty="0"/>
              </a:p>
            </p:txBody>
          </p:sp>
        </mc:Choice>
        <mc:Fallback xmlns="">
          <p:sp>
            <p:nvSpPr>
              <p:cNvPr id="12" name="Google Shape;1084;p36">
                <a:extLst>
                  <a:ext uri="{FF2B5EF4-FFF2-40B4-BE49-F238E27FC236}">
                    <a16:creationId xmlns:a16="http://schemas.microsoft.com/office/drawing/2014/main" id="{7CB9517A-E57A-4DBA-9C50-1E571E52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37588" y="2065350"/>
                <a:ext cx="4469512" cy="1129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970;p32">
            <a:extLst>
              <a:ext uri="{FF2B5EF4-FFF2-40B4-BE49-F238E27FC236}">
                <a16:creationId xmlns:a16="http://schemas.microsoft.com/office/drawing/2014/main" id="{7DF9D2F6-20B3-40B9-8CDD-50D0C96B645D}"/>
              </a:ext>
            </a:extLst>
          </p:cNvPr>
          <p:cNvSpPr txBox="1">
            <a:spLocks/>
          </p:cNvSpPr>
          <p:nvPr/>
        </p:nvSpPr>
        <p:spPr>
          <a:xfrm>
            <a:off x="3834790" y="1678759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Complexități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8F44BB1-74CB-4A5F-8E79-701CA0403F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6" y="2002169"/>
            <a:ext cx="3865290" cy="24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6" name="Picture 4">
            <a:extLst>
              <a:ext uri="{FF2B5EF4-FFF2-40B4-BE49-F238E27FC236}">
                <a16:creationId xmlns:a16="http://schemas.microsoft.com/office/drawing/2014/main" id="{8C4BB49E-09F5-4C3D-BB01-F7FE5F2C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66788"/>
            <a:ext cx="78009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5288"/>
      </p:ext>
    </p:extLst>
  </p:cSld>
  <p:clrMapOvr>
    <a:masterClrMapping/>
  </p:clrMapOvr>
</p:sld>
</file>

<file path=ppt/theme/theme1.xml><?xml version="1.0" encoding="utf-8"?>
<a:theme xmlns:a="http://schemas.openxmlformats.org/drawingml/2006/main" name="Stay Creative by Slidesgo">
  <a:themeElements>
    <a:clrScheme name="Simple Light">
      <a:dk1>
        <a:srgbClr val="45818E"/>
      </a:dk1>
      <a:lt1>
        <a:srgbClr val="FFF9E6"/>
      </a:lt1>
      <a:dk2>
        <a:srgbClr val="EC5E68"/>
      </a:dk2>
      <a:lt2>
        <a:srgbClr val="FF9EA6"/>
      </a:lt2>
      <a:accent1>
        <a:srgbClr val="F6EF99"/>
      </a:accent1>
      <a:accent2>
        <a:srgbClr val="6D9EEB"/>
      </a:accent2>
      <a:accent3>
        <a:srgbClr val="C9DAF8"/>
      </a:accent3>
      <a:accent4>
        <a:srgbClr val="F6B26B"/>
      </a:accent4>
      <a:accent5>
        <a:srgbClr val="F3F3F3"/>
      </a:accent5>
      <a:accent6>
        <a:srgbClr val="EA8A24"/>
      </a:accent6>
      <a:hlink>
        <a:srgbClr val="FFF9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1048</Words>
  <Application>Microsoft Office PowerPoint</Application>
  <PresentationFormat>On-screen Show (16:9)</PresentationFormat>
  <Paragraphs>104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Sansita</vt:lpstr>
      <vt:lpstr>Didact Gothic</vt:lpstr>
      <vt:lpstr>Fira Sans Extra Condensed Medium</vt:lpstr>
      <vt:lpstr>Bellota</vt:lpstr>
      <vt:lpstr>Slackey</vt:lpstr>
      <vt:lpstr>Bahiana</vt:lpstr>
      <vt:lpstr>Arial</vt:lpstr>
      <vt:lpstr>Cambria Math</vt:lpstr>
      <vt:lpstr>Roboto Slab Regular</vt:lpstr>
      <vt:lpstr>Stay Creative by Slidesgo</vt:lpstr>
      <vt:lpstr>Algoritmi de sortare</vt:lpstr>
      <vt:lpstr>Algoritmi:</vt:lpstr>
      <vt:lpstr>PowerPoint Presentation</vt:lpstr>
      <vt:lpstr>PowerPoint Presentation</vt:lpstr>
      <vt:lpstr>Counting Sort</vt:lpstr>
      <vt:lpstr>PowerPoint Presentation</vt:lpstr>
      <vt:lpstr>PowerPoint Presentation</vt:lpstr>
      <vt:lpstr>PowerPoint Presentation</vt:lpstr>
      <vt:lpstr>PowerPoint Presentation</vt:lpstr>
      <vt:lpstr>Natural merge Sort</vt:lpstr>
      <vt:lpstr>PowerPoint Presentation</vt:lpstr>
      <vt:lpstr>Radix Sort - LSD</vt:lpstr>
      <vt:lpstr>PowerPoint Presentation</vt:lpstr>
      <vt:lpstr>Quick Sort</vt:lpstr>
      <vt:lpstr>Quick Sort</vt:lpstr>
      <vt:lpstr>PowerPoint Presentation</vt:lpstr>
      <vt:lpstr>PowerPoint Presentation</vt:lpstr>
      <vt:lpstr>Rulări:</vt:lpstr>
      <vt:lpstr>1. Lista deja sortată:</vt:lpstr>
      <vt:lpstr>2. Lista de tip munte ( 1 2 3 4 5 4 3 2 1):</vt:lpstr>
      <vt:lpstr>3. Lista cu un singur element de mai multe ori:</vt:lpstr>
      <vt:lpstr>4. Lista cu elementul maxim foarte mare:</vt:lpstr>
      <vt:lpstr>5. Lista cu elementul maxim foarte mic:</vt:lpstr>
      <vt:lpstr>Rulări pe teste generate: </vt:lpstr>
      <vt:lpstr>Concluzie: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Daniela</dc:creator>
  <cp:lastModifiedBy>Maria Daniela</cp:lastModifiedBy>
  <cp:revision>31</cp:revision>
  <dcterms:modified xsi:type="dcterms:W3CDTF">2021-03-14T10:24:07Z</dcterms:modified>
</cp:coreProperties>
</file>