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0"/>
  </p:handoutMasterIdLst>
  <p:sldIdLst>
    <p:sldId id="256" r:id="rId4"/>
    <p:sldId id="257" r:id="rId6"/>
    <p:sldId id="261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07.xml"/><Relationship Id="rId12" Type="http://schemas.openxmlformats.org/officeDocument/2006/relationships/image" Target="../media/image1.jpeg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排版要求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273658" y="2788152"/>
            <a:ext cx="8185215" cy="215595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字体：微软雅黑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60045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字体颜色：黑色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60045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字号：正文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12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号   标题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号  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60045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行间距：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1.75~2  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字多则用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273658" y="1870375"/>
            <a:ext cx="363220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字体方面的硬性要求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 rot="18900000">
            <a:off x="8797592" y="-134949"/>
            <a:ext cx="2163130" cy="1054101"/>
          </a:xfrm>
          <a:custGeom>
            <a:avLst/>
            <a:gdLst>
              <a:gd name="connsiteX0" fmla="*/ 1109029 w 2163130"/>
              <a:gd name="connsiteY0" fmla="*/ 0 h 1054101"/>
              <a:gd name="connsiteX1" fmla="*/ 2163130 w 2163130"/>
              <a:gd name="connsiteY1" fmla="*/ 1054101 h 1054101"/>
              <a:gd name="connsiteX2" fmla="*/ 527051 w 2163130"/>
              <a:gd name="connsiteY2" fmla="*/ 1054101 h 1054101"/>
              <a:gd name="connsiteX3" fmla="*/ 0 w 2163130"/>
              <a:gd name="connsiteY3" fmla="*/ 527050 h 1054101"/>
              <a:gd name="connsiteX4" fmla="*/ 527051 w 2163130"/>
              <a:gd name="connsiteY4" fmla="*/ 0 h 1054101"/>
              <a:gd name="connsiteX5" fmla="*/ 1109029 w 2163130"/>
              <a:gd name="connsiteY5" fmla="*/ 0 h 10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130" h="1054101">
                <a:moveTo>
                  <a:pt x="1109029" y="0"/>
                </a:moveTo>
                <a:lnTo>
                  <a:pt x="2163130" y="1054101"/>
                </a:lnTo>
                <a:lnTo>
                  <a:pt x="527051" y="1054101"/>
                </a:lnTo>
                <a:cubicBezTo>
                  <a:pt x="235969" y="1054101"/>
                  <a:pt x="1" y="818133"/>
                  <a:pt x="0" y="527050"/>
                </a:cubicBezTo>
                <a:cubicBezTo>
                  <a:pt x="0" y="235968"/>
                  <a:pt x="235969" y="0"/>
                  <a:pt x="527051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 rot="18900000">
            <a:off x="10617464" y="240829"/>
            <a:ext cx="1411573" cy="302544"/>
          </a:xfrm>
          <a:custGeom>
            <a:avLst/>
            <a:gdLst>
              <a:gd name="connsiteX0" fmla="*/ 1109029 w 1411573"/>
              <a:gd name="connsiteY0" fmla="*/ 0 h 302544"/>
              <a:gd name="connsiteX1" fmla="*/ 1411573 w 1411573"/>
              <a:gd name="connsiteY1" fmla="*/ 302544 h 302544"/>
              <a:gd name="connsiteX2" fmla="*/ 151272 w 1411573"/>
              <a:gd name="connsiteY2" fmla="*/ 302544 h 302544"/>
              <a:gd name="connsiteX3" fmla="*/ 0 w 1411573"/>
              <a:gd name="connsiteY3" fmla="*/ 151272 h 302544"/>
              <a:gd name="connsiteX4" fmla="*/ 151272 w 1411573"/>
              <a:gd name="connsiteY4" fmla="*/ 0 h 302544"/>
              <a:gd name="connsiteX5" fmla="*/ 1109029 w 1411573"/>
              <a:gd name="connsiteY5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1573" h="302544">
                <a:moveTo>
                  <a:pt x="1109029" y="0"/>
                </a:moveTo>
                <a:lnTo>
                  <a:pt x="1411573" y="302544"/>
                </a:lnTo>
                <a:lnTo>
                  <a:pt x="151272" y="302544"/>
                </a:lnTo>
                <a:cubicBezTo>
                  <a:pt x="67728" y="302544"/>
                  <a:pt x="1" y="234817"/>
                  <a:pt x="0" y="151272"/>
                </a:cubicBezTo>
                <a:cubicBezTo>
                  <a:pt x="1" y="67727"/>
                  <a:pt x="67728" y="0"/>
                  <a:pt x="151272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3"/>
            </p:custDataLst>
          </p:nvPr>
        </p:nvSpPr>
        <p:spPr>
          <a:xfrm rot="18900000">
            <a:off x="10880155" y="5235429"/>
            <a:ext cx="1662240" cy="302544"/>
          </a:xfrm>
          <a:custGeom>
            <a:avLst/>
            <a:gdLst>
              <a:gd name="connsiteX0" fmla="*/ 1662240 w 1662240"/>
              <a:gd name="connsiteY0" fmla="*/ 1 h 302544"/>
              <a:gd name="connsiteX1" fmla="*/ 1359696 w 1662240"/>
              <a:gd name="connsiteY1" fmla="*/ 302544 h 302544"/>
              <a:gd name="connsiteX2" fmla="*/ 151272 w 1662240"/>
              <a:gd name="connsiteY2" fmla="*/ 302544 h 302544"/>
              <a:gd name="connsiteX3" fmla="*/ 0 w 1662240"/>
              <a:gd name="connsiteY3" fmla="*/ 151272 h 302544"/>
              <a:gd name="connsiteX4" fmla="*/ 151272 w 1662240"/>
              <a:gd name="connsiteY4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240" h="302544">
                <a:moveTo>
                  <a:pt x="1662240" y="1"/>
                </a:moveTo>
                <a:lnTo>
                  <a:pt x="1359696" y="302544"/>
                </a:lnTo>
                <a:lnTo>
                  <a:pt x="151272" y="302544"/>
                </a:lnTo>
                <a:cubicBezTo>
                  <a:pt x="67727" y="302544"/>
                  <a:pt x="1" y="234818"/>
                  <a:pt x="0" y="151272"/>
                </a:cubicBezTo>
                <a:cubicBezTo>
                  <a:pt x="0" y="67728"/>
                  <a:pt x="67727" y="0"/>
                  <a:pt x="15127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>
            <p:custDataLst>
              <p:tags r:id="rId4"/>
            </p:custDataLst>
          </p:nvPr>
        </p:nvSpPr>
        <p:spPr>
          <a:xfrm rot="18900000">
            <a:off x="10534141" y="6136045"/>
            <a:ext cx="1992227" cy="120159"/>
          </a:xfrm>
          <a:custGeom>
            <a:avLst/>
            <a:gdLst>
              <a:gd name="connsiteX0" fmla="*/ 1992227 w 1992227"/>
              <a:gd name="connsiteY0" fmla="*/ 0 h 120159"/>
              <a:gd name="connsiteX1" fmla="*/ 1872068 w 1992227"/>
              <a:gd name="connsiteY1" fmla="*/ 120159 h 120159"/>
              <a:gd name="connsiteX2" fmla="*/ 120158 w 1992227"/>
              <a:gd name="connsiteY2" fmla="*/ 120158 h 120159"/>
              <a:gd name="connsiteX3" fmla="*/ 0 w 1992227"/>
              <a:gd name="connsiteY3" fmla="*/ 0 h 1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227" h="120159">
                <a:moveTo>
                  <a:pt x="1992227" y="0"/>
                </a:moveTo>
                <a:lnTo>
                  <a:pt x="1872068" y="120159"/>
                </a:lnTo>
                <a:lnTo>
                  <a:pt x="120158" y="120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任意多边形: 形状 41"/>
          <p:cNvSpPr/>
          <p:nvPr>
            <p:custDataLst>
              <p:tags r:id="rId5"/>
            </p:custDataLst>
          </p:nvPr>
        </p:nvSpPr>
        <p:spPr>
          <a:xfrm rot="18900000">
            <a:off x="-201630" y="6125050"/>
            <a:ext cx="1754368" cy="302545"/>
          </a:xfrm>
          <a:custGeom>
            <a:avLst/>
            <a:gdLst>
              <a:gd name="connsiteX0" fmla="*/ 1710061 w 1754368"/>
              <a:gd name="connsiteY0" fmla="*/ 44306 h 302545"/>
              <a:gd name="connsiteX1" fmla="*/ 1754368 w 1754368"/>
              <a:gd name="connsiteY1" fmla="*/ 151272 h 302545"/>
              <a:gd name="connsiteX2" fmla="*/ 1603096 w 1754368"/>
              <a:gd name="connsiteY2" fmla="*/ 302545 h 302545"/>
              <a:gd name="connsiteX3" fmla="*/ 205841 w 1754368"/>
              <a:gd name="connsiteY3" fmla="*/ 302544 h 302545"/>
              <a:gd name="connsiteX4" fmla="*/ 0 w 1754368"/>
              <a:gd name="connsiteY4" fmla="*/ 96704 h 302545"/>
              <a:gd name="connsiteX5" fmla="*/ 96704 w 1754368"/>
              <a:gd name="connsiteY5" fmla="*/ 0 h 302545"/>
              <a:gd name="connsiteX6" fmla="*/ 1603096 w 1754368"/>
              <a:gd name="connsiteY6" fmla="*/ 0 h 302545"/>
              <a:gd name="connsiteX7" fmla="*/ 1710061 w 1754368"/>
              <a:gd name="connsiteY7" fmla="*/ 44306 h 3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68" h="302545">
                <a:moveTo>
                  <a:pt x="1710061" y="44306"/>
                </a:moveTo>
                <a:cubicBezTo>
                  <a:pt x="1737436" y="71681"/>
                  <a:pt x="1754368" y="109499"/>
                  <a:pt x="1754368" y="151272"/>
                </a:cubicBezTo>
                <a:cubicBezTo>
                  <a:pt x="1754368" y="234817"/>
                  <a:pt x="1686641" y="302544"/>
                  <a:pt x="1603096" y="302545"/>
                </a:cubicBezTo>
                <a:lnTo>
                  <a:pt x="205841" y="302544"/>
                </a:lnTo>
                <a:lnTo>
                  <a:pt x="0" y="96704"/>
                </a:lnTo>
                <a:lnTo>
                  <a:pt x="96704" y="0"/>
                </a:lnTo>
                <a:lnTo>
                  <a:pt x="1603096" y="0"/>
                </a:lnTo>
                <a:cubicBezTo>
                  <a:pt x="1644868" y="0"/>
                  <a:pt x="1682686" y="16932"/>
                  <a:pt x="1710061" y="4430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6"/>
            </p:custDataLst>
          </p:nvPr>
        </p:nvSpPr>
        <p:spPr>
          <a:xfrm rot="18900000">
            <a:off x="-110231" y="6043222"/>
            <a:ext cx="642326" cy="45719"/>
          </a:xfrm>
          <a:custGeom>
            <a:avLst/>
            <a:gdLst>
              <a:gd name="connsiteX0" fmla="*/ 635629 w 642326"/>
              <a:gd name="connsiteY0" fmla="*/ 6695 h 45719"/>
              <a:gd name="connsiteX1" fmla="*/ 642326 w 642326"/>
              <a:gd name="connsiteY1" fmla="*/ 22860 h 45719"/>
              <a:gd name="connsiteX2" fmla="*/ 642324 w 642326"/>
              <a:gd name="connsiteY2" fmla="*/ 22860 h 45719"/>
              <a:gd name="connsiteX3" fmla="*/ 619465 w 642326"/>
              <a:gd name="connsiteY3" fmla="*/ 45719 h 45719"/>
              <a:gd name="connsiteX4" fmla="*/ 0 w 642326"/>
              <a:gd name="connsiteY4" fmla="*/ 45719 h 45719"/>
              <a:gd name="connsiteX5" fmla="*/ 45719 w 642326"/>
              <a:gd name="connsiteY5" fmla="*/ 0 h 45719"/>
              <a:gd name="connsiteX6" fmla="*/ 619466 w 642326"/>
              <a:gd name="connsiteY6" fmla="*/ 0 h 45719"/>
              <a:gd name="connsiteX7" fmla="*/ 635629 w 642326"/>
              <a:gd name="connsiteY7" fmla="*/ 669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26" h="45719">
                <a:moveTo>
                  <a:pt x="635629" y="6695"/>
                </a:moveTo>
                <a:cubicBezTo>
                  <a:pt x="639766" y="10832"/>
                  <a:pt x="642325" y="16547"/>
                  <a:pt x="642326" y="22860"/>
                </a:cubicBezTo>
                <a:lnTo>
                  <a:pt x="642324" y="22860"/>
                </a:lnTo>
                <a:cubicBezTo>
                  <a:pt x="642324" y="35484"/>
                  <a:pt x="632090" y="45719"/>
                  <a:pt x="619465" y="45719"/>
                </a:cubicBezTo>
                <a:lnTo>
                  <a:pt x="0" y="45719"/>
                </a:lnTo>
                <a:lnTo>
                  <a:pt x="45719" y="0"/>
                </a:lnTo>
                <a:lnTo>
                  <a:pt x="619466" y="0"/>
                </a:lnTo>
                <a:cubicBezTo>
                  <a:pt x="625778" y="0"/>
                  <a:pt x="631493" y="2559"/>
                  <a:pt x="635629" y="66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: 圆角 59"/>
          <p:cNvSpPr/>
          <p:nvPr>
            <p:custDataLst>
              <p:tags r:id="rId7"/>
            </p:custDataLst>
          </p:nvPr>
        </p:nvSpPr>
        <p:spPr>
          <a:xfrm>
            <a:off x="1677573" y="715837"/>
            <a:ext cx="8836855" cy="5426326"/>
          </a:xfrm>
          <a:prstGeom prst="roundRect">
            <a:avLst>
              <a:gd name="adj" fmla="val 881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413635" y="2465070"/>
            <a:ext cx="7358380" cy="310134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简约是第一准则！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一般情况不用过多的边框类型，</a:t>
            </a:r>
            <a:r>
              <a:rPr lang="zh-CN" altLang="en-US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一般最多用三种，且为相同类型的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，避免使用</a:t>
            </a: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花里胡哨</a:t>
            </a: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的边框，推荐使用：线条类型的、纯色底色类型的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若需要对图片进行处理，一般也是用同类型的样式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比起用边框分割文章，我更推荐用底色和分割线，因为边框会使文章宽度变窄。底色的颜色需要淡，分割线也需要简约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部分文字和图片接壤的部分，可能图片会和文字接触过于紧密，可以多空一行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2981779" y="1529565"/>
            <a:ext cx="70993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fontAlgn="auto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所有类型推送的共同要求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: 形状 29"/>
          <p:cNvSpPr/>
          <p:nvPr>
            <p:custDataLst>
              <p:tags r:id="rId10"/>
            </p:custDataLst>
          </p:nvPr>
        </p:nvSpPr>
        <p:spPr>
          <a:xfrm rot="8100000">
            <a:off x="-830679" y="3479244"/>
            <a:ext cx="2311669" cy="1391990"/>
          </a:xfrm>
          <a:custGeom>
            <a:avLst/>
            <a:gdLst>
              <a:gd name="connsiteX0" fmla="*/ 203852 w 2311669"/>
              <a:gd name="connsiteY0" fmla="*/ 1188138 h 1391990"/>
              <a:gd name="connsiteX1" fmla="*/ 0 w 2311669"/>
              <a:gd name="connsiteY1" fmla="*/ 695995 h 1391990"/>
              <a:gd name="connsiteX2" fmla="*/ 695995 w 2311669"/>
              <a:gd name="connsiteY2" fmla="*/ 0 h 1391990"/>
              <a:gd name="connsiteX3" fmla="*/ 2311669 w 2311669"/>
              <a:gd name="connsiteY3" fmla="*/ 0 h 1391990"/>
              <a:gd name="connsiteX4" fmla="*/ 919679 w 2311669"/>
              <a:gd name="connsiteY4" fmla="*/ 1391990 h 1391990"/>
              <a:gd name="connsiteX5" fmla="*/ 695995 w 2311669"/>
              <a:gd name="connsiteY5" fmla="*/ 1391990 h 1391990"/>
              <a:gd name="connsiteX6" fmla="*/ 203852 w 2311669"/>
              <a:gd name="connsiteY6" fmla="*/ 1188138 h 13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1669" h="1391990">
                <a:moveTo>
                  <a:pt x="203852" y="1188138"/>
                </a:moveTo>
                <a:cubicBezTo>
                  <a:pt x="77902" y="1062187"/>
                  <a:pt x="0" y="888188"/>
                  <a:pt x="0" y="695995"/>
                </a:cubicBezTo>
                <a:cubicBezTo>
                  <a:pt x="0" y="311608"/>
                  <a:pt x="311608" y="0"/>
                  <a:pt x="695995" y="0"/>
                </a:cubicBezTo>
                <a:lnTo>
                  <a:pt x="2311669" y="0"/>
                </a:lnTo>
                <a:lnTo>
                  <a:pt x="919679" y="1391990"/>
                </a:lnTo>
                <a:lnTo>
                  <a:pt x="695995" y="1391990"/>
                </a:lnTo>
                <a:cubicBezTo>
                  <a:pt x="503802" y="1391990"/>
                  <a:pt x="329803" y="1314088"/>
                  <a:pt x="203852" y="11881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>
          <a:xfrm rot="8100000" flipV="1">
            <a:off x="11039777" y="1248696"/>
            <a:ext cx="1641090" cy="745262"/>
          </a:xfrm>
          <a:custGeom>
            <a:avLst/>
            <a:gdLst>
              <a:gd name="connsiteX0" fmla="*/ 0 w 1641090"/>
              <a:gd name="connsiteY0" fmla="*/ 0 h 745262"/>
              <a:gd name="connsiteX1" fmla="*/ 745261 w 1641090"/>
              <a:gd name="connsiteY1" fmla="*/ 745262 h 745262"/>
              <a:gd name="connsiteX2" fmla="*/ 1268458 w 1641090"/>
              <a:gd name="connsiteY2" fmla="*/ 745262 h 745262"/>
              <a:gd name="connsiteX3" fmla="*/ 1641089 w 1641090"/>
              <a:gd name="connsiteY3" fmla="*/ 372631 h 745262"/>
              <a:gd name="connsiteX4" fmla="*/ 1641090 w 1641090"/>
              <a:gd name="connsiteY4" fmla="*/ 372631 h 745262"/>
              <a:gd name="connsiteX5" fmla="*/ 1268459 w 1641090"/>
              <a:gd name="connsiteY5" fmla="*/ 0 h 7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1090" h="745262">
                <a:moveTo>
                  <a:pt x="0" y="0"/>
                </a:moveTo>
                <a:lnTo>
                  <a:pt x="745261" y="745262"/>
                </a:lnTo>
                <a:lnTo>
                  <a:pt x="1268458" y="745262"/>
                </a:lnTo>
                <a:cubicBezTo>
                  <a:pt x="1474256" y="745262"/>
                  <a:pt x="1641089" y="578429"/>
                  <a:pt x="1641089" y="372631"/>
                </a:cubicBezTo>
                <a:lnTo>
                  <a:pt x="1641090" y="372631"/>
                </a:lnTo>
                <a:cubicBezTo>
                  <a:pt x="1641090" y="166833"/>
                  <a:pt x="1474257" y="0"/>
                  <a:pt x="12684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 rot="18900000">
            <a:off x="8797592" y="-134949"/>
            <a:ext cx="2163130" cy="1054101"/>
          </a:xfrm>
          <a:custGeom>
            <a:avLst/>
            <a:gdLst>
              <a:gd name="connsiteX0" fmla="*/ 1109029 w 2163130"/>
              <a:gd name="connsiteY0" fmla="*/ 0 h 1054101"/>
              <a:gd name="connsiteX1" fmla="*/ 2163130 w 2163130"/>
              <a:gd name="connsiteY1" fmla="*/ 1054101 h 1054101"/>
              <a:gd name="connsiteX2" fmla="*/ 527051 w 2163130"/>
              <a:gd name="connsiteY2" fmla="*/ 1054101 h 1054101"/>
              <a:gd name="connsiteX3" fmla="*/ 0 w 2163130"/>
              <a:gd name="connsiteY3" fmla="*/ 527050 h 1054101"/>
              <a:gd name="connsiteX4" fmla="*/ 527051 w 2163130"/>
              <a:gd name="connsiteY4" fmla="*/ 0 h 1054101"/>
              <a:gd name="connsiteX5" fmla="*/ 1109029 w 2163130"/>
              <a:gd name="connsiteY5" fmla="*/ 0 h 10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130" h="1054101">
                <a:moveTo>
                  <a:pt x="1109029" y="0"/>
                </a:moveTo>
                <a:lnTo>
                  <a:pt x="2163130" y="1054101"/>
                </a:lnTo>
                <a:lnTo>
                  <a:pt x="527051" y="1054101"/>
                </a:lnTo>
                <a:cubicBezTo>
                  <a:pt x="235969" y="1054101"/>
                  <a:pt x="1" y="818133"/>
                  <a:pt x="0" y="527050"/>
                </a:cubicBezTo>
                <a:cubicBezTo>
                  <a:pt x="0" y="235968"/>
                  <a:pt x="235969" y="0"/>
                  <a:pt x="527051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 rot="18900000">
            <a:off x="10617464" y="240829"/>
            <a:ext cx="1411573" cy="302544"/>
          </a:xfrm>
          <a:custGeom>
            <a:avLst/>
            <a:gdLst>
              <a:gd name="connsiteX0" fmla="*/ 1109029 w 1411573"/>
              <a:gd name="connsiteY0" fmla="*/ 0 h 302544"/>
              <a:gd name="connsiteX1" fmla="*/ 1411573 w 1411573"/>
              <a:gd name="connsiteY1" fmla="*/ 302544 h 302544"/>
              <a:gd name="connsiteX2" fmla="*/ 151272 w 1411573"/>
              <a:gd name="connsiteY2" fmla="*/ 302544 h 302544"/>
              <a:gd name="connsiteX3" fmla="*/ 0 w 1411573"/>
              <a:gd name="connsiteY3" fmla="*/ 151272 h 302544"/>
              <a:gd name="connsiteX4" fmla="*/ 151272 w 1411573"/>
              <a:gd name="connsiteY4" fmla="*/ 0 h 302544"/>
              <a:gd name="connsiteX5" fmla="*/ 1109029 w 1411573"/>
              <a:gd name="connsiteY5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1573" h="302544">
                <a:moveTo>
                  <a:pt x="1109029" y="0"/>
                </a:moveTo>
                <a:lnTo>
                  <a:pt x="1411573" y="302544"/>
                </a:lnTo>
                <a:lnTo>
                  <a:pt x="151272" y="302544"/>
                </a:lnTo>
                <a:cubicBezTo>
                  <a:pt x="67728" y="302544"/>
                  <a:pt x="1" y="234817"/>
                  <a:pt x="0" y="151272"/>
                </a:cubicBezTo>
                <a:cubicBezTo>
                  <a:pt x="1" y="67727"/>
                  <a:pt x="67728" y="0"/>
                  <a:pt x="151272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3"/>
            </p:custDataLst>
          </p:nvPr>
        </p:nvSpPr>
        <p:spPr>
          <a:xfrm rot="18900000">
            <a:off x="10880155" y="5235429"/>
            <a:ext cx="1662240" cy="302544"/>
          </a:xfrm>
          <a:custGeom>
            <a:avLst/>
            <a:gdLst>
              <a:gd name="connsiteX0" fmla="*/ 1662240 w 1662240"/>
              <a:gd name="connsiteY0" fmla="*/ 1 h 302544"/>
              <a:gd name="connsiteX1" fmla="*/ 1359696 w 1662240"/>
              <a:gd name="connsiteY1" fmla="*/ 302544 h 302544"/>
              <a:gd name="connsiteX2" fmla="*/ 151272 w 1662240"/>
              <a:gd name="connsiteY2" fmla="*/ 302544 h 302544"/>
              <a:gd name="connsiteX3" fmla="*/ 0 w 1662240"/>
              <a:gd name="connsiteY3" fmla="*/ 151272 h 302544"/>
              <a:gd name="connsiteX4" fmla="*/ 151272 w 1662240"/>
              <a:gd name="connsiteY4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240" h="302544">
                <a:moveTo>
                  <a:pt x="1662240" y="1"/>
                </a:moveTo>
                <a:lnTo>
                  <a:pt x="1359696" y="302544"/>
                </a:lnTo>
                <a:lnTo>
                  <a:pt x="151272" y="302544"/>
                </a:lnTo>
                <a:cubicBezTo>
                  <a:pt x="67727" y="302544"/>
                  <a:pt x="1" y="234818"/>
                  <a:pt x="0" y="151272"/>
                </a:cubicBezTo>
                <a:cubicBezTo>
                  <a:pt x="0" y="67728"/>
                  <a:pt x="67727" y="0"/>
                  <a:pt x="15127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>
            <p:custDataLst>
              <p:tags r:id="rId4"/>
            </p:custDataLst>
          </p:nvPr>
        </p:nvSpPr>
        <p:spPr>
          <a:xfrm rot="18900000">
            <a:off x="10534141" y="6136045"/>
            <a:ext cx="1992227" cy="120159"/>
          </a:xfrm>
          <a:custGeom>
            <a:avLst/>
            <a:gdLst>
              <a:gd name="connsiteX0" fmla="*/ 1992227 w 1992227"/>
              <a:gd name="connsiteY0" fmla="*/ 0 h 120159"/>
              <a:gd name="connsiteX1" fmla="*/ 1872068 w 1992227"/>
              <a:gd name="connsiteY1" fmla="*/ 120159 h 120159"/>
              <a:gd name="connsiteX2" fmla="*/ 120158 w 1992227"/>
              <a:gd name="connsiteY2" fmla="*/ 120158 h 120159"/>
              <a:gd name="connsiteX3" fmla="*/ 0 w 1992227"/>
              <a:gd name="connsiteY3" fmla="*/ 0 h 1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227" h="120159">
                <a:moveTo>
                  <a:pt x="1992227" y="0"/>
                </a:moveTo>
                <a:lnTo>
                  <a:pt x="1872068" y="120159"/>
                </a:lnTo>
                <a:lnTo>
                  <a:pt x="120158" y="120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任意多边形: 形状 41"/>
          <p:cNvSpPr/>
          <p:nvPr>
            <p:custDataLst>
              <p:tags r:id="rId5"/>
            </p:custDataLst>
          </p:nvPr>
        </p:nvSpPr>
        <p:spPr>
          <a:xfrm rot="18900000">
            <a:off x="-201630" y="6125050"/>
            <a:ext cx="1754368" cy="302545"/>
          </a:xfrm>
          <a:custGeom>
            <a:avLst/>
            <a:gdLst>
              <a:gd name="connsiteX0" fmla="*/ 1710061 w 1754368"/>
              <a:gd name="connsiteY0" fmla="*/ 44306 h 302545"/>
              <a:gd name="connsiteX1" fmla="*/ 1754368 w 1754368"/>
              <a:gd name="connsiteY1" fmla="*/ 151272 h 302545"/>
              <a:gd name="connsiteX2" fmla="*/ 1603096 w 1754368"/>
              <a:gd name="connsiteY2" fmla="*/ 302545 h 302545"/>
              <a:gd name="connsiteX3" fmla="*/ 205841 w 1754368"/>
              <a:gd name="connsiteY3" fmla="*/ 302544 h 302545"/>
              <a:gd name="connsiteX4" fmla="*/ 0 w 1754368"/>
              <a:gd name="connsiteY4" fmla="*/ 96704 h 302545"/>
              <a:gd name="connsiteX5" fmla="*/ 96704 w 1754368"/>
              <a:gd name="connsiteY5" fmla="*/ 0 h 302545"/>
              <a:gd name="connsiteX6" fmla="*/ 1603096 w 1754368"/>
              <a:gd name="connsiteY6" fmla="*/ 0 h 302545"/>
              <a:gd name="connsiteX7" fmla="*/ 1710061 w 1754368"/>
              <a:gd name="connsiteY7" fmla="*/ 44306 h 3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68" h="302545">
                <a:moveTo>
                  <a:pt x="1710061" y="44306"/>
                </a:moveTo>
                <a:cubicBezTo>
                  <a:pt x="1737436" y="71681"/>
                  <a:pt x="1754368" y="109499"/>
                  <a:pt x="1754368" y="151272"/>
                </a:cubicBezTo>
                <a:cubicBezTo>
                  <a:pt x="1754368" y="234817"/>
                  <a:pt x="1686641" y="302544"/>
                  <a:pt x="1603096" y="302545"/>
                </a:cubicBezTo>
                <a:lnTo>
                  <a:pt x="205841" y="302544"/>
                </a:lnTo>
                <a:lnTo>
                  <a:pt x="0" y="96704"/>
                </a:lnTo>
                <a:lnTo>
                  <a:pt x="96704" y="0"/>
                </a:lnTo>
                <a:lnTo>
                  <a:pt x="1603096" y="0"/>
                </a:lnTo>
                <a:cubicBezTo>
                  <a:pt x="1644868" y="0"/>
                  <a:pt x="1682686" y="16932"/>
                  <a:pt x="1710061" y="4430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6"/>
            </p:custDataLst>
          </p:nvPr>
        </p:nvSpPr>
        <p:spPr>
          <a:xfrm rot="18900000">
            <a:off x="-110231" y="6043222"/>
            <a:ext cx="642326" cy="45719"/>
          </a:xfrm>
          <a:custGeom>
            <a:avLst/>
            <a:gdLst>
              <a:gd name="connsiteX0" fmla="*/ 635629 w 642326"/>
              <a:gd name="connsiteY0" fmla="*/ 6695 h 45719"/>
              <a:gd name="connsiteX1" fmla="*/ 642326 w 642326"/>
              <a:gd name="connsiteY1" fmla="*/ 22860 h 45719"/>
              <a:gd name="connsiteX2" fmla="*/ 642324 w 642326"/>
              <a:gd name="connsiteY2" fmla="*/ 22860 h 45719"/>
              <a:gd name="connsiteX3" fmla="*/ 619465 w 642326"/>
              <a:gd name="connsiteY3" fmla="*/ 45719 h 45719"/>
              <a:gd name="connsiteX4" fmla="*/ 0 w 642326"/>
              <a:gd name="connsiteY4" fmla="*/ 45719 h 45719"/>
              <a:gd name="connsiteX5" fmla="*/ 45719 w 642326"/>
              <a:gd name="connsiteY5" fmla="*/ 0 h 45719"/>
              <a:gd name="connsiteX6" fmla="*/ 619466 w 642326"/>
              <a:gd name="connsiteY6" fmla="*/ 0 h 45719"/>
              <a:gd name="connsiteX7" fmla="*/ 635629 w 642326"/>
              <a:gd name="connsiteY7" fmla="*/ 669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26" h="45719">
                <a:moveTo>
                  <a:pt x="635629" y="6695"/>
                </a:moveTo>
                <a:cubicBezTo>
                  <a:pt x="639766" y="10832"/>
                  <a:pt x="642325" y="16547"/>
                  <a:pt x="642326" y="22860"/>
                </a:cubicBezTo>
                <a:lnTo>
                  <a:pt x="642324" y="22860"/>
                </a:lnTo>
                <a:cubicBezTo>
                  <a:pt x="642324" y="35484"/>
                  <a:pt x="632090" y="45719"/>
                  <a:pt x="619465" y="45719"/>
                </a:cubicBezTo>
                <a:lnTo>
                  <a:pt x="0" y="45719"/>
                </a:lnTo>
                <a:lnTo>
                  <a:pt x="45719" y="0"/>
                </a:lnTo>
                <a:lnTo>
                  <a:pt x="619466" y="0"/>
                </a:lnTo>
                <a:cubicBezTo>
                  <a:pt x="625778" y="0"/>
                  <a:pt x="631493" y="2559"/>
                  <a:pt x="635629" y="66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: 圆角 59"/>
          <p:cNvSpPr/>
          <p:nvPr>
            <p:custDataLst>
              <p:tags r:id="rId7"/>
            </p:custDataLst>
          </p:nvPr>
        </p:nvSpPr>
        <p:spPr>
          <a:xfrm>
            <a:off x="1677573" y="715837"/>
            <a:ext cx="8836855" cy="5426326"/>
          </a:xfrm>
          <a:prstGeom prst="roundRect">
            <a:avLst>
              <a:gd name="adj" fmla="val 881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416810" y="1703070"/>
            <a:ext cx="7358380" cy="310134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若需要对段首进行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空两格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的操作，切忌直接使用空格，需要使用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首行缩进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功能。但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首行缩进很容易造成隐患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！特别是有些时候直接复制粘贴官网新闻，发布者可能直接全文首行缩进，而其中存在图片，而图片为单独一行，则会使图片前有空格！解决方法：每个图片都点击一下，若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首行缩进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功能的图标亮了，则点击取消该功能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对于图片还有容易出错的地方，可能图片会与上方的文字处在同一行，就会导致下面这种情况（可能电脑上没问题，但手机上会出错）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解决方法：图片前</a:t>
            </a:r>
            <a:r>
              <a:rPr lang="en-US" altLang="zh-CN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ENTER</a:t>
            </a:r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空一行（小心又出现了首行缩进的错误）</a:t>
            </a:r>
            <a:endParaRPr lang="en-US" altLang="zh-CN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3242764" y="904725"/>
            <a:ext cx="70993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fontAlgn="auto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容易犯错的几点！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: 形状 29"/>
          <p:cNvSpPr/>
          <p:nvPr>
            <p:custDataLst>
              <p:tags r:id="rId10"/>
            </p:custDataLst>
          </p:nvPr>
        </p:nvSpPr>
        <p:spPr>
          <a:xfrm rot="8100000">
            <a:off x="-830679" y="3479244"/>
            <a:ext cx="2311669" cy="1391990"/>
          </a:xfrm>
          <a:custGeom>
            <a:avLst/>
            <a:gdLst>
              <a:gd name="connsiteX0" fmla="*/ 203852 w 2311669"/>
              <a:gd name="connsiteY0" fmla="*/ 1188138 h 1391990"/>
              <a:gd name="connsiteX1" fmla="*/ 0 w 2311669"/>
              <a:gd name="connsiteY1" fmla="*/ 695995 h 1391990"/>
              <a:gd name="connsiteX2" fmla="*/ 695995 w 2311669"/>
              <a:gd name="connsiteY2" fmla="*/ 0 h 1391990"/>
              <a:gd name="connsiteX3" fmla="*/ 2311669 w 2311669"/>
              <a:gd name="connsiteY3" fmla="*/ 0 h 1391990"/>
              <a:gd name="connsiteX4" fmla="*/ 919679 w 2311669"/>
              <a:gd name="connsiteY4" fmla="*/ 1391990 h 1391990"/>
              <a:gd name="connsiteX5" fmla="*/ 695995 w 2311669"/>
              <a:gd name="connsiteY5" fmla="*/ 1391990 h 1391990"/>
              <a:gd name="connsiteX6" fmla="*/ 203852 w 2311669"/>
              <a:gd name="connsiteY6" fmla="*/ 1188138 h 13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1669" h="1391990">
                <a:moveTo>
                  <a:pt x="203852" y="1188138"/>
                </a:moveTo>
                <a:cubicBezTo>
                  <a:pt x="77902" y="1062187"/>
                  <a:pt x="0" y="888188"/>
                  <a:pt x="0" y="695995"/>
                </a:cubicBezTo>
                <a:cubicBezTo>
                  <a:pt x="0" y="311608"/>
                  <a:pt x="311608" y="0"/>
                  <a:pt x="695995" y="0"/>
                </a:cubicBezTo>
                <a:lnTo>
                  <a:pt x="2311669" y="0"/>
                </a:lnTo>
                <a:lnTo>
                  <a:pt x="919679" y="1391990"/>
                </a:lnTo>
                <a:lnTo>
                  <a:pt x="695995" y="1391990"/>
                </a:lnTo>
                <a:cubicBezTo>
                  <a:pt x="503802" y="1391990"/>
                  <a:pt x="329803" y="1314088"/>
                  <a:pt x="203852" y="11881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>
          <a:xfrm rot="8100000" flipV="1">
            <a:off x="11039777" y="1248696"/>
            <a:ext cx="1641090" cy="745262"/>
          </a:xfrm>
          <a:custGeom>
            <a:avLst/>
            <a:gdLst>
              <a:gd name="connsiteX0" fmla="*/ 0 w 1641090"/>
              <a:gd name="connsiteY0" fmla="*/ 0 h 745262"/>
              <a:gd name="connsiteX1" fmla="*/ 745261 w 1641090"/>
              <a:gd name="connsiteY1" fmla="*/ 745262 h 745262"/>
              <a:gd name="connsiteX2" fmla="*/ 1268458 w 1641090"/>
              <a:gd name="connsiteY2" fmla="*/ 745262 h 745262"/>
              <a:gd name="connsiteX3" fmla="*/ 1641089 w 1641090"/>
              <a:gd name="connsiteY3" fmla="*/ 372631 h 745262"/>
              <a:gd name="connsiteX4" fmla="*/ 1641090 w 1641090"/>
              <a:gd name="connsiteY4" fmla="*/ 372631 h 745262"/>
              <a:gd name="connsiteX5" fmla="*/ 1268459 w 1641090"/>
              <a:gd name="connsiteY5" fmla="*/ 0 h 7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1090" h="745262">
                <a:moveTo>
                  <a:pt x="0" y="0"/>
                </a:moveTo>
                <a:lnTo>
                  <a:pt x="745261" y="745262"/>
                </a:lnTo>
                <a:lnTo>
                  <a:pt x="1268458" y="745262"/>
                </a:lnTo>
                <a:cubicBezTo>
                  <a:pt x="1474256" y="745262"/>
                  <a:pt x="1641089" y="578429"/>
                  <a:pt x="1641089" y="372631"/>
                </a:cubicBezTo>
                <a:lnTo>
                  <a:pt x="1641090" y="372631"/>
                </a:lnTo>
                <a:cubicBezTo>
                  <a:pt x="1641090" y="166833"/>
                  <a:pt x="1474257" y="0"/>
                  <a:pt x="12684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 descr="QQ截图201903071756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3170" y="4060190"/>
            <a:ext cx="4095750" cy="971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 rot="18900000">
            <a:off x="8797592" y="-134949"/>
            <a:ext cx="2163130" cy="1054101"/>
          </a:xfrm>
          <a:custGeom>
            <a:avLst/>
            <a:gdLst>
              <a:gd name="connsiteX0" fmla="*/ 1109029 w 2163130"/>
              <a:gd name="connsiteY0" fmla="*/ 0 h 1054101"/>
              <a:gd name="connsiteX1" fmla="*/ 2163130 w 2163130"/>
              <a:gd name="connsiteY1" fmla="*/ 1054101 h 1054101"/>
              <a:gd name="connsiteX2" fmla="*/ 527051 w 2163130"/>
              <a:gd name="connsiteY2" fmla="*/ 1054101 h 1054101"/>
              <a:gd name="connsiteX3" fmla="*/ 0 w 2163130"/>
              <a:gd name="connsiteY3" fmla="*/ 527050 h 1054101"/>
              <a:gd name="connsiteX4" fmla="*/ 527051 w 2163130"/>
              <a:gd name="connsiteY4" fmla="*/ 0 h 1054101"/>
              <a:gd name="connsiteX5" fmla="*/ 1109029 w 2163130"/>
              <a:gd name="connsiteY5" fmla="*/ 0 h 10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130" h="1054101">
                <a:moveTo>
                  <a:pt x="1109029" y="0"/>
                </a:moveTo>
                <a:lnTo>
                  <a:pt x="2163130" y="1054101"/>
                </a:lnTo>
                <a:lnTo>
                  <a:pt x="527051" y="1054101"/>
                </a:lnTo>
                <a:cubicBezTo>
                  <a:pt x="235969" y="1054101"/>
                  <a:pt x="1" y="818133"/>
                  <a:pt x="0" y="527050"/>
                </a:cubicBezTo>
                <a:cubicBezTo>
                  <a:pt x="0" y="235968"/>
                  <a:pt x="235969" y="0"/>
                  <a:pt x="527051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 rot="18900000">
            <a:off x="10617464" y="240829"/>
            <a:ext cx="1411573" cy="302544"/>
          </a:xfrm>
          <a:custGeom>
            <a:avLst/>
            <a:gdLst>
              <a:gd name="connsiteX0" fmla="*/ 1109029 w 1411573"/>
              <a:gd name="connsiteY0" fmla="*/ 0 h 302544"/>
              <a:gd name="connsiteX1" fmla="*/ 1411573 w 1411573"/>
              <a:gd name="connsiteY1" fmla="*/ 302544 h 302544"/>
              <a:gd name="connsiteX2" fmla="*/ 151272 w 1411573"/>
              <a:gd name="connsiteY2" fmla="*/ 302544 h 302544"/>
              <a:gd name="connsiteX3" fmla="*/ 0 w 1411573"/>
              <a:gd name="connsiteY3" fmla="*/ 151272 h 302544"/>
              <a:gd name="connsiteX4" fmla="*/ 151272 w 1411573"/>
              <a:gd name="connsiteY4" fmla="*/ 0 h 302544"/>
              <a:gd name="connsiteX5" fmla="*/ 1109029 w 1411573"/>
              <a:gd name="connsiteY5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1573" h="302544">
                <a:moveTo>
                  <a:pt x="1109029" y="0"/>
                </a:moveTo>
                <a:lnTo>
                  <a:pt x="1411573" y="302544"/>
                </a:lnTo>
                <a:lnTo>
                  <a:pt x="151272" y="302544"/>
                </a:lnTo>
                <a:cubicBezTo>
                  <a:pt x="67728" y="302544"/>
                  <a:pt x="1" y="234817"/>
                  <a:pt x="0" y="151272"/>
                </a:cubicBezTo>
                <a:cubicBezTo>
                  <a:pt x="1" y="67727"/>
                  <a:pt x="67728" y="0"/>
                  <a:pt x="151272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3"/>
            </p:custDataLst>
          </p:nvPr>
        </p:nvSpPr>
        <p:spPr>
          <a:xfrm rot="18900000">
            <a:off x="10880155" y="5235429"/>
            <a:ext cx="1662240" cy="302544"/>
          </a:xfrm>
          <a:custGeom>
            <a:avLst/>
            <a:gdLst>
              <a:gd name="connsiteX0" fmla="*/ 1662240 w 1662240"/>
              <a:gd name="connsiteY0" fmla="*/ 1 h 302544"/>
              <a:gd name="connsiteX1" fmla="*/ 1359696 w 1662240"/>
              <a:gd name="connsiteY1" fmla="*/ 302544 h 302544"/>
              <a:gd name="connsiteX2" fmla="*/ 151272 w 1662240"/>
              <a:gd name="connsiteY2" fmla="*/ 302544 h 302544"/>
              <a:gd name="connsiteX3" fmla="*/ 0 w 1662240"/>
              <a:gd name="connsiteY3" fmla="*/ 151272 h 302544"/>
              <a:gd name="connsiteX4" fmla="*/ 151272 w 1662240"/>
              <a:gd name="connsiteY4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240" h="302544">
                <a:moveTo>
                  <a:pt x="1662240" y="1"/>
                </a:moveTo>
                <a:lnTo>
                  <a:pt x="1359696" y="302544"/>
                </a:lnTo>
                <a:lnTo>
                  <a:pt x="151272" y="302544"/>
                </a:lnTo>
                <a:cubicBezTo>
                  <a:pt x="67727" y="302544"/>
                  <a:pt x="1" y="234818"/>
                  <a:pt x="0" y="151272"/>
                </a:cubicBezTo>
                <a:cubicBezTo>
                  <a:pt x="0" y="67728"/>
                  <a:pt x="67727" y="0"/>
                  <a:pt x="15127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>
            <p:custDataLst>
              <p:tags r:id="rId4"/>
            </p:custDataLst>
          </p:nvPr>
        </p:nvSpPr>
        <p:spPr>
          <a:xfrm rot="18900000">
            <a:off x="10534141" y="6136045"/>
            <a:ext cx="1992227" cy="120159"/>
          </a:xfrm>
          <a:custGeom>
            <a:avLst/>
            <a:gdLst>
              <a:gd name="connsiteX0" fmla="*/ 1992227 w 1992227"/>
              <a:gd name="connsiteY0" fmla="*/ 0 h 120159"/>
              <a:gd name="connsiteX1" fmla="*/ 1872068 w 1992227"/>
              <a:gd name="connsiteY1" fmla="*/ 120159 h 120159"/>
              <a:gd name="connsiteX2" fmla="*/ 120158 w 1992227"/>
              <a:gd name="connsiteY2" fmla="*/ 120158 h 120159"/>
              <a:gd name="connsiteX3" fmla="*/ 0 w 1992227"/>
              <a:gd name="connsiteY3" fmla="*/ 0 h 1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227" h="120159">
                <a:moveTo>
                  <a:pt x="1992227" y="0"/>
                </a:moveTo>
                <a:lnTo>
                  <a:pt x="1872068" y="120159"/>
                </a:lnTo>
                <a:lnTo>
                  <a:pt x="120158" y="120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任意多边形: 形状 41"/>
          <p:cNvSpPr/>
          <p:nvPr>
            <p:custDataLst>
              <p:tags r:id="rId5"/>
            </p:custDataLst>
          </p:nvPr>
        </p:nvSpPr>
        <p:spPr>
          <a:xfrm rot="18900000">
            <a:off x="-201630" y="6125050"/>
            <a:ext cx="1754368" cy="302545"/>
          </a:xfrm>
          <a:custGeom>
            <a:avLst/>
            <a:gdLst>
              <a:gd name="connsiteX0" fmla="*/ 1710061 w 1754368"/>
              <a:gd name="connsiteY0" fmla="*/ 44306 h 302545"/>
              <a:gd name="connsiteX1" fmla="*/ 1754368 w 1754368"/>
              <a:gd name="connsiteY1" fmla="*/ 151272 h 302545"/>
              <a:gd name="connsiteX2" fmla="*/ 1603096 w 1754368"/>
              <a:gd name="connsiteY2" fmla="*/ 302545 h 302545"/>
              <a:gd name="connsiteX3" fmla="*/ 205841 w 1754368"/>
              <a:gd name="connsiteY3" fmla="*/ 302544 h 302545"/>
              <a:gd name="connsiteX4" fmla="*/ 0 w 1754368"/>
              <a:gd name="connsiteY4" fmla="*/ 96704 h 302545"/>
              <a:gd name="connsiteX5" fmla="*/ 96704 w 1754368"/>
              <a:gd name="connsiteY5" fmla="*/ 0 h 302545"/>
              <a:gd name="connsiteX6" fmla="*/ 1603096 w 1754368"/>
              <a:gd name="connsiteY6" fmla="*/ 0 h 302545"/>
              <a:gd name="connsiteX7" fmla="*/ 1710061 w 1754368"/>
              <a:gd name="connsiteY7" fmla="*/ 44306 h 3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68" h="302545">
                <a:moveTo>
                  <a:pt x="1710061" y="44306"/>
                </a:moveTo>
                <a:cubicBezTo>
                  <a:pt x="1737436" y="71681"/>
                  <a:pt x="1754368" y="109499"/>
                  <a:pt x="1754368" y="151272"/>
                </a:cubicBezTo>
                <a:cubicBezTo>
                  <a:pt x="1754368" y="234817"/>
                  <a:pt x="1686641" y="302544"/>
                  <a:pt x="1603096" y="302545"/>
                </a:cubicBezTo>
                <a:lnTo>
                  <a:pt x="205841" y="302544"/>
                </a:lnTo>
                <a:lnTo>
                  <a:pt x="0" y="96704"/>
                </a:lnTo>
                <a:lnTo>
                  <a:pt x="96704" y="0"/>
                </a:lnTo>
                <a:lnTo>
                  <a:pt x="1603096" y="0"/>
                </a:lnTo>
                <a:cubicBezTo>
                  <a:pt x="1644868" y="0"/>
                  <a:pt x="1682686" y="16932"/>
                  <a:pt x="1710061" y="4430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6"/>
            </p:custDataLst>
          </p:nvPr>
        </p:nvSpPr>
        <p:spPr>
          <a:xfrm rot="18900000">
            <a:off x="-110231" y="6043222"/>
            <a:ext cx="642326" cy="45719"/>
          </a:xfrm>
          <a:custGeom>
            <a:avLst/>
            <a:gdLst>
              <a:gd name="connsiteX0" fmla="*/ 635629 w 642326"/>
              <a:gd name="connsiteY0" fmla="*/ 6695 h 45719"/>
              <a:gd name="connsiteX1" fmla="*/ 642326 w 642326"/>
              <a:gd name="connsiteY1" fmla="*/ 22860 h 45719"/>
              <a:gd name="connsiteX2" fmla="*/ 642324 w 642326"/>
              <a:gd name="connsiteY2" fmla="*/ 22860 h 45719"/>
              <a:gd name="connsiteX3" fmla="*/ 619465 w 642326"/>
              <a:gd name="connsiteY3" fmla="*/ 45719 h 45719"/>
              <a:gd name="connsiteX4" fmla="*/ 0 w 642326"/>
              <a:gd name="connsiteY4" fmla="*/ 45719 h 45719"/>
              <a:gd name="connsiteX5" fmla="*/ 45719 w 642326"/>
              <a:gd name="connsiteY5" fmla="*/ 0 h 45719"/>
              <a:gd name="connsiteX6" fmla="*/ 619466 w 642326"/>
              <a:gd name="connsiteY6" fmla="*/ 0 h 45719"/>
              <a:gd name="connsiteX7" fmla="*/ 635629 w 642326"/>
              <a:gd name="connsiteY7" fmla="*/ 669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26" h="45719">
                <a:moveTo>
                  <a:pt x="635629" y="6695"/>
                </a:moveTo>
                <a:cubicBezTo>
                  <a:pt x="639766" y="10832"/>
                  <a:pt x="642325" y="16547"/>
                  <a:pt x="642326" y="22860"/>
                </a:cubicBezTo>
                <a:lnTo>
                  <a:pt x="642324" y="22860"/>
                </a:lnTo>
                <a:cubicBezTo>
                  <a:pt x="642324" y="35484"/>
                  <a:pt x="632090" y="45719"/>
                  <a:pt x="619465" y="45719"/>
                </a:cubicBezTo>
                <a:lnTo>
                  <a:pt x="0" y="45719"/>
                </a:lnTo>
                <a:lnTo>
                  <a:pt x="45719" y="0"/>
                </a:lnTo>
                <a:lnTo>
                  <a:pt x="619466" y="0"/>
                </a:lnTo>
                <a:cubicBezTo>
                  <a:pt x="625778" y="0"/>
                  <a:pt x="631493" y="2559"/>
                  <a:pt x="635629" y="66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: 圆角 59"/>
          <p:cNvSpPr/>
          <p:nvPr>
            <p:custDataLst>
              <p:tags r:id="rId7"/>
            </p:custDataLst>
          </p:nvPr>
        </p:nvSpPr>
        <p:spPr>
          <a:xfrm>
            <a:off x="1677573" y="715837"/>
            <a:ext cx="8836855" cy="5426326"/>
          </a:xfrm>
          <a:prstGeom prst="roundRect">
            <a:avLst>
              <a:gd name="adj" fmla="val 881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416810" y="1786255"/>
            <a:ext cx="7358380" cy="310134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我以前也说过，排版没有正确答案，只要美观就行，我这几点提出的可以最低限度的保证美观度，希望大家能更加灵活熟练、提高审美，必要时自行调整，不需严格遵守，当然前提是你自行调整达到了更好的效果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可能大家对于排版有些时候看得过于重要，不花个半小时一小时或者不多用点边框样式不放心，这样的精神可贵，但没必要哈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希望大家能认识到自己的排版能力的不足，多学习其他优秀公众号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之后我不希望再出现我这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中提到过的问题，也不要想着有我检查。要清楚，你编辑排版后的推送，再少也有几百人会看，所以要提高对自己的要求，认真负责。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4962525" y="904875"/>
            <a:ext cx="226695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fontAlgn="auto"/>
            <a:r>
              <a:rPr lang="zh-CN" altLang="en-US" sz="3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最后几点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: 形状 29"/>
          <p:cNvSpPr/>
          <p:nvPr>
            <p:custDataLst>
              <p:tags r:id="rId10"/>
            </p:custDataLst>
          </p:nvPr>
        </p:nvSpPr>
        <p:spPr>
          <a:xfrm rot="8100000">
            <a:off x="-830679" y="3479244"/>
            <a:ext cx="2311669" cy="1391990"/>
          </a:xfrm>
          <a:custGeom>
            <a:avLst/>
            <a:gdLst>
              <a:gd name="connsiteX0" fmla="*/ 203852 w 2311669"/>
              <a:gd name="connsiteY0" fmla="*/ 1188138 h 1391990"/>
              <a:gd name="connsiteX1" fmla="*/ 0 w 2311669"/>
              <a:gd name="connsiteY1" fmla="*/ 695995 h 1391990"/>
              <a:gd name="connsiteX2" fmla="*/ 695995 w 2311669"/>
              <a:gd name="connsiteY2" fmla="*/ 0 h 1391990"/>
              <a:gd name="connsiteX3" fmla="*/ 2311669 w 2311669"/>
              <a:gd name="connsiteY3" fmla="*/ 0 h 1391990"/>
              <a:gd name="connsiteX4" fmla="*/ 919679 w 2311669"/>
              <a:gd name="connsiteY4" fmla="*/ 1391990 h 1391990"/>
              <a:gd name="connsiteX5" fmla="*/ 695995 w 2311669"/>
              <a:gd name="connsiteY5" fmla="*/ 1391990 h 1391990"/>
              <a:gd name="connsiteX6" fmla="*/ 203852 w 2311669"/>
              <a:gd name="connsiteY6" fmla="*/ 1188138 h 13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1669" h="1391990">
                <a:moveTo>
                  <a:pt x="203852" y="1188138"/>
                </a:moveTo>
                <a:cubicBezTo>
                  <a:pt x="77902" y="1062187"/>
                  <a:pt x="0" y="888188"/>
                  <a:pt x="0" y="695995"/>
                </a:cubicBezTo>
                <a:cubicBezTo>
                  <a:pt x="0" y="311608"/>
                  <a:pt x="311608" y="0"/>
                  <a:pt x="695995" y="0"/>
                </a:cubicBezTo>
                <a:lnTo>
                  <a:pt x="2311669" y="0"/>
                </a:lnTo>
                <a:lnTo>
                  <a:pt x="919679" y="1391990"/>
                </a:lnTo>
                <a:lnTo>
                  <a:pt x="695995" y="1391990"/>
                </a:lnTo>
                <a:cubicBezTo>
                  <a:pt x="503802" y="1391990"/>
                  <a:pt x="329803" y="1314088"/>
                  <a:pt x="203852" y="11881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>
          <a:xfrm rot="8100000" flipV="1">
            <a:off x="11039777" y="1248696"/>
            <a:ext cx="1641090" cy="745262"/>
          </a:xfrm>
          <a:custGeom>
            <a:avLst/>
            <a:gdLst>
              <a:gd name="connsiteX0" fmla="*/ 0 w 1641090"/>
              <a:gd name="connsiteY0" fmla="*/ 0 h 745262"/>
              <a:gd name="connsiteX1" fmla="*/ 745261 w 1641090"/>
              <a:gd name="connsiteY1" fmla="*/ 745262 h 745262"/>
              <a:gd name="connsiteX2" fmla="*/ 1268458 w 1641090"/>
              <a:gd name="connsiteY2" fmla="*/ 745262 h 745262"/>
              <a:gd name="connsiteX3" fmla="*/ 1641089 w 1641090"/>
              <a:gd name="connsiteY3" fmla="*/ 372631 h 745262"/>
              <a:gd name="connsiteX4" fmla="*/ 1641090 w 1641090"/>
              <a:gd name="connsiteY4" fmla="*/ 372631 h 745262"/>
              <a:gd name="connsiteX5" fmla="*/ 1268459 w 1641090"/>
              <a:gd name="connsiteY5" fmla="*/ 0 h 7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1090" h="745262">
                <a:moveTo>
                  <a:pt x="0" y="0"/>
                </a:moveTo>
                <a:lnTo>
                  <a:pt x="745261" y="745262"/>
                </a:lnTo>
                <a:lnTo>
                  <a:pt x="1268458" y="745262"/>
                </a:lnTo>
                <a:cubicBezTo>
                  <a:pt x="1474256" y="745262"/>
                  <a:pt x="1641089" y="578429"/>
                  <a:pt x="1641089" y="372631"/>
                </a:cubicBezTo>
                <a:lnTo>
                  <a:pt x="1641090" y="372631"/>
                </a:lnTo>
                <a:cubicBezTo>
                  <a:pt x="1641090" y="166833"/>
                  <a:pt x="1474257" y="0"/>
                  <a:pt x="12684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COLOR_SCHEME_SHAPE_ID" val="2"/>
  <p:tag name="KSO_WM_UNIT_COLOR_SCHEME_PARENT_PAGE" val="2_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23_1*i*5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42"/>
  <p:tag name="KSO_WM_UNIT_COLOR_SCHEME_PARENT_PAGE" val="0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23_1*i*6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9"/>
  <p:tag name="KSO_WM_UNIT_COLOR_SCHEME_PARENT_PAGE" val="0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23_1*i*7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60"/>
  <p:tag name="KSO_WM_UNIT_COLOR_SCHEME_PARENT_PAGE" val="0_1"/>
  <p:tag name="KSO_WM_UNIT_FOIL_COLOR" val="1"/>
</p:tagLst>
</file>

<file path=ppt/tags/tag103.xml><?xml version="1.0" encoding="utf-8"?>
<p:tagLst xmlns:p="http://schemas.openxmlformats.org/presentationml/2006/main">
  <p:tag name="KSO_WM_UNIT_TEXT_PART_ID_V2" val="d-2-2"/>
  <p:tag name="KSO_WM_UNIT_PRESET_TEXT" val="您可以点击此处添加正文,文字是您的核心提炼。&#13;请言简意赅的阐述您的观点，根据需要酌情增减。&#13;以便使观者可以准确的理解您所传达的完整信息。&#13;您的正文已经字字珠玑，但信息却错综复杂。&#13;需要用更多的文字来表述，但请您尽可能提炼精髓。&#13;否则容易造成观者的阅读压力，适得其反。&#13;您输入的文字到这里是最佳视觉效果，请务必注意。"/>
  <p:tag name="KSO_WM_UNIT_NOCLEAR" val="1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23_1*f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0"/>
  <p:tag name="KSO_WM_UNIT_COLOR_SCHEME_PARENT_PAGE" val="0_1"/>
</p:tagLst>
</file>

<file path=ppt/tags/tag104.xml><?xml version="1.0" encoding="utf-8"?>
<p:tagLst xmlns:p="http://schemas.openxmlformats.org/presentationml/2006/main">
  <p:tag name="KSO_WM_UNIT_TEXT_PART_ID_V2" val="a-3-2"/>
  <p:tag name="KSO_WM_UNIT_ISCONTENTSTITLE" val="0"/>
  <p:tag name="KSO_WM_UNIT_PRESET_TEXT" val="单击此处可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23_1*a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1"/>
  <p:tag name="KSO_WM_UNIT_COLOR_SCHEME_PARENT_PAGE" val="0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623_1*i*8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0"/>
  <p:tag name="KSO_WM_UNIT_COLOR_SCHEME_PARENT_PAGE" val="0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623_1*i*9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6"/>
  <p:tag name="KSO_WM_UNIT_COLOR_SCHEME_PARENT_PAGE" val="0_1"/>
</p:tagLst>
</file>

<file path=ppt/tags/tag107.xml><?xml version="1.0" encoding="utf-8"?>
<p:tagLst xmlns:p="http://schemas.openxmlformats.org/presentationml/2006/main">
  <p:tag name="KSO_WM_SLIDE_ID" val="diagram2019462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23"/>
  <p:tag name="KSO_WM_SLIDE_LAYOUT" val="a_f"/>
  <p:tag name="KSO_WM_SLIDE_LAYOUT_CNT" val="1_1"/>
  <p:tag name="KSO_WM_SLIDE_TYPE" val="text"/>
  <p:tag name="KSO_WM_SLIDE_SUBTYPE" val="pureTxt"/>
  <p:tag name="KSO_WM_SLIDE_SIZE" val="1063*515"/>
  <p:tag name="KSO_WM_SLIDE_POSITION" val="-65*-10"/>
  <p:tag name="KSO_WM_SLIDE_COLORSCHEME_VERSION" val="3.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23_1*i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0"/>
  <p:tag name="KSO_WM_UNIT_COLOR_SCHEME_PARENT_PAGE" val="0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23_1*i*2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1"/>
  <p:tag name="KSO_WM_UNIT_COLOR_SCHEME_PARENT_PAGE" val="0_1"/>
</p:tagLst>
</file>

<file path=ppt/tags/tag11.xml><?xml version="1.0" encoding="utf-8"?>
<p:tagLst xmlns:p="http://schemas.openxmlformats.org/presentationml/2006/main">
  <p:tag name="KSO_WM_UNIT_COLOR_SCHEME_SHAPE_ID" val="3"/>
  <p:tag name="KSO_WM_UNIT_COLOR_SCHEME_PARENT_PAGE" val="2_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23_1*i*3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6"/>
  <p:tag name="KSO_WM_UNIT_COLOR_SCHEME_PARENT_PAGE" val="0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23_1*i*4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4"/>
  <p:tag name="KSO_WM_UNIT_COLOR_SCHEME_PARENT_PAGE" val="0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23_1*i*5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42"/>
  <p:tag name="KSO_WM_UNIT_COLOR_SCHEME_PARENT_PAGE" val="0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23_1*i*6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9"/>
  <p:tag name="KSO_WM_UNIT_COLOR_SCHEME_PARENT_PAGE" val="0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23_1*i*7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60"/>
  <p:tag name="KSO_WM_UNIT_COLOR_SCHEME_PARENT_PAGE" val="0_1"/>
  <p:tag name="KSO_WM_UNIT_FOIL_COLOR" val="1"/>
</p:tagLst>
</file>

<file path=ppt/tags/tag115.xml><?xml version="1.0" encoding="utf-8"?>
<p:tagLst xmlns:p="http://schemas.openxmlformats.org/presentationml/2006/main">
  <p:tag name="KSO_WM_UNIT_TEXT_PART_ID_V2" val="d-2-2"/>
  <p:tag name="KSO_WM_UNIT_PRESET_TEXT" val="您可以点击此处添加正文,文字是您的核心提炼。&#13;请言简意赅的阐述您的观点，根据需要酌情增减。&#13;以便使观者可以准确的理解您所传达的完整信息。&#13;您的正文已经字字珠玑，但信息却错综复杂。&#13;需要用更多的文字来表述，但请您尽可能提炼精髓。&#13;否则容易造成观者的阅读压力，适得其反。&#13;您输入的文字到这里是最佳视觉效果，请务必注意。"/>
  <p:tag name="KSO_WM_UNIT_NOCLEAR" val="1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23_1*f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0"/>
  <p:tag name="KSO_WM_UNIT_COLOR_SCHEME_PARENT_PAGE" val="0_1"/>
</p:tagLst>
</file>

<file path=ppt/tags/tag116.xml><?xml version="1.0" encoding="utf-8"?>
<p:tagLst xmlns:p="http://schemas.openxmlformats.org/presentationml/2006/main">
  <p:tag name="KSO_WM_UNIT_TEXT_PART_ID_V2" val="a-3-2"/>
  <p:tag name="KSO_WM_UNIT_ISCONTENTSTITLE" val="0"/>
  <p:tag name="KSO_WM_UNIT_PRESET_TEXT" val="单击此处可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23_1*a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1"/>
  <p:tag name="KSO_WM_UNIT_COLOR_SCHEME_PARENT_PAGE" val="0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623_1*i*8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0"/>
  <p:tag name="KSO_WM_UNIT_COLOR_SCHEME_PARENT_PAGE" val="0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623_1*i*9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6"/>
  <p:tag name="KSO_WM_UNIT_COLOR_SCHEME_PARENT_PAGE" val="0_1"/>
</p:tagLst>
</file>

<file path=ppt/tags/tag119.xml><?xml version="1.0" encoding="utf-8"?>
<p:tagLst xmlns:p="http://schemas.openxmlformats.org/presentationml/2006/main">
  <p:tag name="KSO_WM_SLIDE_ID" val="diagram2019462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23"/>
  <p:tag name="KSO_WM_SLIDE_LAYOUT" val="a_f"/>
  <p:tag name="KSO_WM_SLIDE_LAYOUT_CNT" val="1_1"/>
  <p:tag name="KSO_WM_SLIDE_TYPE" val="text"/>
  <p:tag name="KSO_WM_SLIDE_SUBTYPE" val="pureTxt"/>
  <p:tag name="KSO_WM_SLIDE_SIZE" val="1063*515"/>
  <p:tag name="KSO_WM_SLIDE_POSITION" val="-65*-10"/>
  <p:tag name="KSO_WM_SLIDE_COLORSCHEME_VERSION" val="3.2"/>
</p:tagLst>
</file>

<file path=ppt/tags/tag12.xml><?xml version="1.0" encoding="utf-8"?>
<p:tagLst xmlns:p="http://schemas.openxmlformats.org/presentationml/2006/main">
  <p:tag name="KSO_WM_UNIT_COLOR_SCHEME_SHAPE_ID" val="4"/>
  <p:tag name="KSO_WM_UNIT_COLOR_SCHEME_PARENT_PAGE" val="2_2"/>
</p:tagLst>
</file>

<file path=ppt/tags/tag13.xml><?xml version="1.0" encoding="utf-8"?>
<p:tagLst xmlns:p="http://schemas.openxmlformats.org/presentationml/2006/main">
  <p:tag name="KSO_WM_UNIT_COLOR_SCHEME_SHAPE_ID" val="5"/>
  <p:tag name="KSO_WM_UNIT_COLOR_SCHEME_PARENT_PAGE" val="2_2"/>
</p:tagLst>
</file>

<file path=ppt/tags/tag14.xml><?xml version="1.0" encoding="utf-8"?>
<p:tagLst xmlns:p="http://schemas.openxmlformats.org/presentationml/2006/main">
  <p:tag name="KSO_WM_UNIT_COLOR_SCHEME_SHAPE_ID" val="6"/>
  <p:tag name="KSO_WM_UNIT_COLOR_SCHEME_PARENT_PAGE" val="2_2"/>
</p:tagLst>
</file>

<file path=ppt/tags/tag1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16.xml><?xml version="1.0" encoding="utf-8"?>
<p:tagLst xmlns:p="http://schemas.openxmlformats.org/presentationml/2006/main">
  <p:tag name="KSO_WM_UNIT_COLOR_SCHEME_SHAPE_ID" val="2"/>
  <p:tag name="KSO_WM_UNIT_COLOR_SCHEME_PARENT_PAGE" val="2_3"/>
</p:tagLst>
</file>

<file path=ppt/tags/tag17.xml><?xml version="1.0" encoding="utf-8"?>
<p:tagLst xmlns:p="http://schemas.openxmlformats.org/presentationml/2006/main">
  <p:tag name="KSO_WM_UNIT_COLOR_SCHEME_SHAPE_ID" val="3"/>
  <p:tag name="KSO_WM_UNIT_COLOR_SCHEME_PARENT_PAGE" val="2_3"/>
</p:tagLst>
</file>

<file path=ppt/tags/tag18.xml><?xml version="1.0" encoding="utf-8"?>
<p:tagLst xmlns:p="http://schemas.openxmlformats.org/presentationml/2006/main">
  <p:tag name="KSO_WM_UNIT_COLOR_SCHEME_SHAPE_ID" val="4"/>
  <p:tag name="KSO_WM_UNIT_COLOR_SCHEME_PARENT_PAGE" val="2_3"/>
</p:tagLst>
</file>

<file path=ppt/tags/tag19.xml><?xml version="1.0" encoding="utf-8"?>
<p:tagLst xmlns:p="http://schemas.openxmlformats.org/presentationml/2006/main">
  <p:tag name="KSO_WM_UNIT_COLOR_SCHEME_SHAPE_ID" val="5"/>
  <p:tag name="KSO_WM_UNIT_COLOR_SCHEME_PARENT_PAGE" val="2_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COLOR_SCHEME_SHAPE_ID" val="6"/>
  <p:tag name="KSO_WM_UNIT_COLOR_SCHEME_PARENT_PAGE" val="2_3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3"/>
</p:tagLst>
</file>

<file path=ppt/tags/tag22.xml><?xml version="1.0" encoding="utf-8"?>
<p:tagLst xmlns:p="http://schemas.openxmlformats.org/presentationml/2006/main">
  <p:tag name="KSO_WM_UNIT_COLOR_SCHEME_SHAPE_ID" val="2"/>
  <p:tag name="KSO_WM_UNIT_COLOR_SCHEME_PARENT_PAGE" val="2_4"/>
</p:tagLst>
</file>

<file path=ppt/tags/tag23.xml><?xml version="1.0" encoding="utf-8"?>
<p:tagLst xmlns:p="http://schemas.openxmlformats.org/presentationml/2006/main">
  <p:tag name="KSO_WM_UNIT_COLOR_SCHEME_SHAPE_ID" val="3"/>
  <p:tag name="KSO_WM_UNIT_COLOR_SCHEME_PARENT_PAGE" val="2_4"/>
</p:tagLst>
</file>

<file path=ppt/tags/tag24.xml><?xml version="1.0" encoding="utf-8"?>
<p:tagLst xmlns:p="http://schemas.openxmlformats.org/presentationml/2006/main">
  <p:tag name="KSO_WM_UNIT_COLOR_SCHEME_SHAPE_ID" val="4"/>
  <p:tag name="KSO_WM_UNIT_COLOR_SCHEME_PARENT_PAGE" val="2_4"/>
</p:tagLst>
</file>

<file path=ppt/tags/tag25.xml><?xml version="1.0" encoding="utf-8"?>
<p:tagLst xmlns:p="http://schemas.openxmlformats.org/presentationml/2006/main">
  <p:tag name="KSO_WM_UNIT_COLOR_SCHEME_SHAPE_ID" val="5"/>
  <p:tag name="KSO_WM_UNIT_COLOR_SCHEME_PARENT_PAGE" val="2_4"/>
</p:tagLst>
</file>

<file path=ppt/tags/tag26.xml><?xml version="1.0" encoding="utf-8"?>
<p:tagLst xmlns:p="http://schemas.openxmlformats.org/presentationml/2006/main">
  <p:tag name="KSO_WM_UNIT_COLOR_SCHEME_SHAPE_ID" val="6"/>
  <p:tag name="KSO_WM_UNIT_COLOR_SCHEME_PARENT_PAGE" val="2_4"/>
</p:tagLst>
</file>

<file path=ppt/tags/tag27.xml><?xml version="1.0" encoding="utf-8"?>
<p:tagLst xmlns:p="http://schemas.openxmlformats.org/presentationml/2006/main">
  <p:tag name="KSO_WM_UNIT_COLOR_SCHEME_SHAPE_ID" val="7"/>
  <p:tag name="KSO_WM_UNIT_COLOR_SCHEME_PARENT_PAGE" val="2_4"/>
</p:tagLst>
</file>

<file path=ppt/tags/tag2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29.xml><?xml version="1.0" encoding="utf-8"?>
<p:tagLst xmlns:p="http://schemas.openxmlformats.org/presentationml/2006/main">
  <p:tag name="KSO_WM_UNIT_COLOR_SCHEME_SHAPE_ID" val="2"/>
  <p:tag name="KSO_WM_UNIT_COLOR_SCHEME_PARENT_PAGE" val="2_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COLOR_SCHEME_SHAPE_ID" val="3"/>
  <p:tag name="KSO_WM_UNIT_COLOR_SCHEME_PARENT_PAGE" val="2_5"/>
</p:tagLst>
</file>

<file path=ppt/tags/tag31.xml><?xml version="1.0" encoding="utf-8"?>
<p:tagLst xmlns:p="http://schemas.openxmlformats.org/presentationml/2006/main">
  <p:tag name="KSO_WM_UNIT_COLOR_SCHEME_SHAPE_ID" val="4"/>
  <p:tag name="KSO_WM_UNIT_COLOR_SCHEME_PARENT_PAGE" val="2_5"/>
</p:tagLst>
</file>

<file path=ppt/tags/tag32.xml><?xml version="1.0" encoding="utf-8"?>
<p:tagLst xmlns:p="http://schemas.openxmlformats.org/presentationml/2006/main">
  <p:tag name="KSO_WM_UNIT_COLOR_SCHEME_SHAPE_ID" val="5"/>
  <p:tag name="KSO_WM_UNIT_COLOR_SCHEME_PARENT_PAGE" val="2_5"/>
</p:tagLst>
</file>

<file path=ppt/tags/tag33.xml><?xml version="1.0" encoding="utf-8"?>
<p:tagLst xmlns:p="http://schemas.openxmlformats.org/presentationml/2006/main">
  <p:tag name="KSO_WM_UNIT_COLOR_SCHEME_SHAPE_ID" val="6"/>
  <p:tag name="KSO_WM_UNIT_COLOR_SCHEME_PARENT_PAGE" val="2_5"/>
</p:tagLst>
</file>

<file path=ppt/tags/tag34.xml><?xml version="1.0" encoding="utf-8"?>
<p:tagLst xmlns:p="http://schemas.openxmlformats.org/presentationml/2006/main">
  <p:tag name="KSO_WM_UNIT_COLOR_SCHEME_SHAPE_ID" val="7"/>
  <p:tag name="KSO_WM_UNIT_COLOR_SCHEME_PARENT_PAGE" val="2_5"/>
</p:tagLst>
</file>

<file path=ppt/tags/tag35.xml><?xml version="1.0" encoding="utf-8"?>
<p:tagLst xmlns:p="http://schemas.openxmlformats.org/presentationml/2006/main">
  <p:tag name="KSO_WM_UNIT_COLOR_SCHEME_SHAPE_ID" val="8"/>
  <p:tag name="KSO_WM_UNIT_COLOR_SCHEME_PARENT_PAGE" val="2_5"/>
</p:tagLst>
</file>

<file path=ppt/tags/tag36.xml><?xml version="1.0" encoding="utf-8"?>
<p:tagLst xmlns:p="http://schemas.openxmlformats.org/presentationml/2006/main">
  <p:tag name="KSO_WM_UNIT_COLOR_SCHEME_SHAPE_ID" val="9"/>
  <p:tag name="KSO_WM_UNIT_COLOR_SCHEME_PARENT_PAGE" val="2_5"/>
</p:tagLst>
</file>

<file path=ppt/tags/tag3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38.xml><?xml version="1.0" encoding="utf-8"?>
<p:tagLst xmlns:p="http://schemas.openxmlformats.org/presentationml/2006/main">
  <p:tag name="KSO_WM_UNIT_COLOR_SCHEME_SHAPE_ID" val="2"/>
  <p:tag name="KSO_WM_UNIT_COLOR_SCHEME_PARENT_PAGE" val="2_6"/>
</p:tagLst>
</file>

<file path=ppt/tags/tag39.xml><?xml version="1.0" encoding="utf-8"?>
<p:tagLst xmlns:p="http://schemas.openxmlformats.org/presentationml/2006/main">
  <p:tag name="KSO_WM_UNIT_COLOR_SCHEME_SHAPE_ID" val="3"/>
  <p:tag name="KSO_WM_UNIT_COLOR_SCHEME_PARENT_PAGE" val="2_6"/>
</p:tagLst>
</file>

<file path=ppt/tags/tag4.xml><?xml version="1.0" encoding="utf-8"?>
<p:tagLst xmlns:p="http://schemas.openxmlformats.org/presentationml/2006/main">
  <p:tag name="KSO_WM_UNIT_COLOR_SCHEME_SHAPE_ID" val="2"/>
  <p:tag name="KSO_WM_UNIT_COLOR_SCHEME_PARENT_PAGE" val="2_1"/>
</p:tagLst>
</file>

<file path=ppt/tags/tag40.xml><?xml version="1.0" encoding="utf-8"?>
<p:tagLst xmlns:p="http://schemas.openxmlformats.org/presentationml/2006/main">
  <p:tag name="KSO_WM_UNIT_COLOR_SCHEME_SHAPE_ID" val="4"/>
  <p:tag name="KSO_WM_UNIT_COLOR_SCHEME_PARENT_PAGE" val="2_6"/>
</p:tagLst>
</file>

<file path=ppt/tags/tag41.xml><?xml version="1.0" encoding="utf-8"?>
<p:tagLst xmlns:p="http://schemas.openxmlformats.org/presentationml/2006/main">
  <p:tag name="KSO_WM_UNIT_COLOR_SCHEME_SHAPE_ID" val="5"/>
  <p:tag name="KSO_WM_UNIT_COLOR_SCHEME_PARENT_PAGE" val="2_6"/>
</p:tagLst>
</file>

<file path=ppt/tags/tag4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.xml><?xml version="1.0" encoding="utf-8"?>
<p:tagLst xmlns:p="http://schemas.openxmlformats.org/presentationml/2006/main"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COLOR_SCHEME_SHAPE_ID" val="3"/>
  <p:tag name="KSO_WM_UNIT_COLOR_SCHEME_PARENT_PAGE" val="2_7"/>
</p:tagLst>
</file>

<file path=ppt/tags/tag45.xml><?xml version="1.0" encoding="utf-8"?>
<p:tagLst xmlns:p="http://schemas.openxmlformats.org/presentationml/2006/main">
  <p:tag name="KSO_WM_UNIT_COLOR_SCHEME_SHAPE_ID" val="4"/>
  <p:tag name="KSO_WM_UNIT_COLOR_SCHEME_PARENT_PAGE" val="2_7"/>
</p:tagLst>
</file>

<file path=ppt/tags/tag4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7.xml><?xml version="1.0" encoding="utf-8"?>
<p:tagLst xmlns:p="http://schemas.openxmlformats.org/presentationml/2006/main">
  <p:tag name="KSO_WM_UNIT_COLOR_SCHEME_SHAPE_ID" val="2"/>
  <p:tag name="KSO_WM_UNIT_COLOR_SCHEME_PARENT_PAGE" val="2_8"/>
</p:tagLst>
</file>

<file path=ppt/tags/tag48.xml><?xml version="1.0" encoding="utf-8"?>
<p:tagLst xmlns:p="http://schemas.openxmlformats.org/presentationml/2006/main">
  <p:tag name="KSO_WM_UNIT_COLOR_SCHEME_SHAPE_ID" val="3"/>
  <p:tag name="KSO_WM_UNIT_COLOR_SCHEME_PARENT_PAGE" val="2_8"/>
</p:tagLst>
</file>

<file path=ppt/tags/tag49.xml><?xml version="1.0" encoding="utf-8"?>
<p:tagLst xmlns:p="http://schemas.openxmlformats.org/presentationml/2006/main">
  <p:tag name="KSO_WM_UNIT_COLOR_SCHEME_SHAPE_ID" val="4"/>
  <p:tag name="KSO_WM_UNIT_COLOR_SCHEME_PARENT_PAGE" val="2_8"/>
</p:tagLst>
</file>

<file path=ppt/tags/tag5.xml><?xml version="1.0" encoding="utf-8"?>
<p:tagLst xmlns:p="http://schemas.openxmlformats.org/presentationml/2006/main">
  <p:tag name="KSO_WM_UNIT_COLOR_SCHEME_SHAPE_ID" val="3"/>
  <p:tag name="KSO_WM_UNIT_COLOR_SCHEME_PARENT_PAGE" val="2_1"/>
</p:tagLst>
</file>

<file path=ppt/tags/tag50.xml><?xml version="1.0" encoding="utf-8"?>
<p:tagLst xmlns:p="http://schemas.openxmlformats.org/presentationml/2006/main">
  <p:tag name="KSO_WM_UNIT_COLOR_SCHEME_SHAPE_ID" val="5"/>
  <p:tag name="KSO_WM_UNIT_COLOR_SCHEME_PARENT_PAGE" val="2_8"/>
</p:tagLst>
</file>

<file path=ppt/tags/tag51.xml><?xml version="1.0" encoding="utf-8"?>
<p:tagLst xmlns:p="http://schemas.openxmlformats.org/presentationml/2006/main">
  <p:tag name="KSO_WM_UNIT_COLOR_SCHEME_SHAPE_ID" val="6"/>
  <p:tag name="KSO_WM_UNIT_COLOR_SCHEME_PARENT_PAGE" val="2_8"/>
</p:tagLst>
</file>

<file path=ppt/tags/tag52.xml><?xml version="1.0" encoding="utf-8"?>
<p:tagLst xmlns:p="http://schemas.openxmlformats.org/presentationml/2006/main">
  <p:tag name="KSO_WM_UNIT_COLOR_SCHEME_SHAPE_ID" val="7"/>
  <p:tag name="KSO_WM_UNIT_COLOR_SCHEME_PARENT_PAGE" val="2_8"/>
</p:tagLst>
</file>

<file path=ppt/tags/tag5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54.xml><?xml version="1.0" encoding="utf-8"?>
<p:tagLst xmlns:p="http://schemas.openxmlformats.org/presentationml/2006/main">
  <p:tag name="KSO_WM_UNIT_COLOR_SCHEME_SHAPE_ID" val="2"/>
  <p:tag name="KSO_WM_UNIT_COLOR_SCHEME_PARENT_PAGE" val="2_9"/>
</p:tagLst>
</file>

<file path=ppt/tags/tag55.xml><?xml version="1.0" encoding="utf-8"?>
<p:tagLst xmlns:p="http://schemas.openxmlformats.org/presentationml/2006/main">
  <p:tag name="KSO_WM_UNIT_COLOR_SCHEME_SHAPE_ID" val="3"/>
  <p:tag name="KSO_WM_UNIT_COLOR_SCHEME_PARENT_PAGE" val="2_9"/>
</p:tagLst>
</file>

<file path=ppt/tags/tag56.xml><?xml version="1.0" encoding="utf-8"?>
<p:tagLst xmlns:p="http://schemas.openxmlformats.org/presentationml/2006/main">
  <p:tag name="KSO_WM_UNIT_COLOR_SCHEME_SHAPE_ID" val="4"/>
  <p:tag name="KSO_WM_UNIT_COLOR_SCHEME_PARENT_PAGE" val="2_9"/>
</p:tagLst>
</file>

<file path=ppt/tags/tag57.xml><?xml version="1.0" encoding="utf-8"?>
<p:tagLst xmlns:p="http://schemas.openxmlformats.org/presentationml/2006/main">
  <p:tag name="KSO_WM_UNIT_COLOR_SCHEME_SHAPE_ID" val="5"/>
  <p:tag name="KSO_WM_UNIT_COLOR_SCHEME_PARENT_PAGE" val="2_9"/>
</p:tagLst>
</file>

<file path=ppt/tags/tag58.xml><?xml version="1.0" encoding="utf-8"?>
<p:tagLst xmlns:p="http://schemas.openxmlformats.org/presentationml/2006/main">
  <p:tag name="KSO_WM_UNIT_COLOR_SCHEME_SHAPE_ID" val="6"/>
  <p:tag name="KSO_WM_UNIT_COLOR_SCHEME_PARENT_PAGE" val="2_9"/>
</p:tagLst>
</file>

<file path=ppt/tags/tag5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6.xml><?xml version="1.0" encoding="utf-8"?>
<p:tagLst xmlns:p="http://schemas.openxmlformats.org/presentationml/2006/main">
  <p:tag name="KSO_WM_UNIT_COLOR_SCHEME_SHAPE_ID" val="16"/>
  <p:tag name="KSO_WM_UNIT_COLOR_SCHEME_PARENT_PAGE" val="2_1"/>
</p:tagLst>
</file>

<file path=ppt/tags/tag60.xml><?xml version="1.0" encoding="utf-8"?>
<p:tagLst xmlns:p="http://schemas.openxmlformats.org/presentationml/2006/main">
  <p:tag name="KSO_WM_UNIT_COLOR_SCHEME_SHAPE_ID" val="3"/>
  <p:tag name="KSO_WM_UNIT_COLOR_SCHEME_PARENT_PAGE" val="2_10"/>
</p:tagLst>
</file>

<file path=ppt/tags/tag61.xml><?xml version="1.0" encoding="utf-8"?>
<p:tagLst xmlns:p="http://schemas.openxmlformats.org/presentationml/2006/main">
  <p:tag name="KSO_WM_UNIT_COLOR_SCHEME_SHAPE_ID" val="4"/>
  <p:tag name="KSO_WM_UNIT_COLOR_SCHEME_PARENT_PAGE" val="2_10"/>
</p:tagLst>
</file>

<file path=ppt/tags/tag62.xml><?xml version="1.0" encoding="utf-8"?>
<p:tagLst xmlns:p="http://schemas.openxmlformats.org/presentationml/2006/main">
  <p:tag name="KSO_WM_UNIT_COLOR_SCHEME_SHAPE_ID" val="5"/>
  <p:tag name="KSO_WM_UNIT_COLOR_SCHEME_PARENT_PAGE" val="2_10"/>
</p:tagLst>
</file>

<file path=ppt/tags/tag63.xml><?xml version="1.0" encoding="utf-8"?>
<p:tagLst xmlns:p="http://schemas.openxmlformats.org/presentationml/2006/main">
  <p:tag name="KSO_WM_UNIT_COLOR_SCHEME_SHAPE_ID" val="7"/>
  <p:tag name="KSO_WM_UNIT_COLOR_SCHEME_PARENT_PAGE" val="2_10"/>
</p:tagLst>
</file>

<file path=ppt/tags/tag6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65.xml><?xml version="1.0" encoding="utf-8"?>
<p:tagLst xmlns:p="http://schemas.openxmlformats.org/presentationml/2006/main">
  <p:tag name="KSO_WM_UNIT_COLOR_SCHEME_SHAPE_ID" val="2"/>
  <p:tag name="KSO_WM_UNIT_COLOR_SCHEME_PARENT_PAGE" val="2_11"/>
</p:tagLst>
</file>

<file path=ppt/tags/tag66.xml><?xml version="1.0" encoding="utf-8"?>
<p:tagLst xmlns:p="http://schemas.openxmlformats.org/presentationml/2006/main">
  <p:tag name="KSO_WM_UNIT_COLOR_SCHEME_SHAPE_ID" val="3"/>
  <p:tag name="KSO_WM_UNIT_COLOR_SCHEME_PARENT_PAGE" val="2_11"/>
</p:tagLst>
</file>

<file path=ppt/tags/tag67.xml><?xml version="1.0" encoding="utf-8"?>
<p:tagLst xmlns:p="http://schemas.openxmlformats.org/presentationml/2006/main">
  <p:tag name="KSO_WM_UNIT_COLOR_SCHEME_SHAPE_ID" val="4"/>
  <p:tag name="KSO_WM_UNIT_COLOR_SCHEME_PARENT_PAGE" val="2_11"/>
</p:tagLst>
</file>

<file path=ppt/tags/tag68.xml><?xml version="1.0" encoding="utf-8"?>
<p:tagLst xmlns:p="http://schemas.openxmlformats.org/presentationml/2006/main">
  <p:tag name="KSO_WM_UNIT_COLOR_SCHEME_SHAPE_ID" val="5"/>
  <p:tag name="KSO_WM_UNIT_COLOR_SCHEME_PARENT_PAGE" val="2_11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</p:tagLst>
</file>

<file path=ppt/tags/tag7.xml><?xml version="1.0" encoding="utf-8"?>
<p:tagLst xmlns:p="http://schemas.openxmlformats.org/presentationml/2006/main">
  <p:tag name="KSO_WM_UNIT_COLOR_SCHEME_SHAPE_ID" val="17"/>
  <p:tag name="KSO_WM_UNIT_COLOR_SCHEME_PARENT_PAGE" val="2_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UNIT_COLOR_SCHEME_SHAPE_ID" val="2"/>
  <p:tag name="KSO_WM_UNIT_COLOR_SCHEME_PARENT_PAGE" val="1_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UNIT_COLOR_SCHEME_SHAPE_ID" val="3"/>
  <p:tag name="KSO_WM_UNIT_COLOR_SCHEME_PARENT_PAGE" val="1_1"/>
</p:tagLst>
</file>

<file path=ppt/tags/tag72.xml><?xml version="1.0" encoding="utf-8"?>
<p:tagLst xmlns:p="http://schemas.openxmlformats.org/presentationml/2006/main">
  <p:tag name="KSO_WM_UNIT_COLOR_SCHEME_SHAPE_ID" val="4"/>
  <p:tag name="KSO_WM_UNIT_COLOR_SCHEME_PARENT_PAGE" val="1_1"/>
</p:tagLst>
</file>

<file path=ppt/tags/tag73.xml><?xml version="1.0" encoding="utf-8"?>
<p:tagLst xmlns:p="http://schemas.openxmlformats.org/presentationml/2006/main">
  <p:tag name="KSO_WM_UNIT_COLOR_SCHEME_SHAPE_ID" val="5"/>
  <p:tag name="KSO_WM_UNIT_COLOR_SCHEME_PARENT_PAGE" val="1_1"/>
</p:tagLst>
</file>

<file path=ppt/tags/tag74.xml><?xml version="1.0" encoding="utf-8"?>
<p:tagLst xmlns:p="http://schemas.openxmlformats.org/presentationml/2006/main">
  <p:tag name="KSO_WM_UNIT_COLOR_SCHEME_SHAPE_ID" val="6"/>
  <p:tag name="KSO_WM_UNIT_COLOR_SCHEME_PARENT_PAGE" val="1_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SLIDE_COLORSCHEME_VERSION" val="3.2"/>
  <p:tag name="KSO_WM_UNIT_COLOR_SCHEME_SHAPE_ID" val="7"/>
  <p:tag name="KSO_WM_UNIT_COLOR_SCHEME_PARENT_PAGE" val="1_1"/>
</p:tagLst>
</file>

<file path=ppt/tags/tag7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8.xml><?xml version="1.0" encoding="utf-8"?>
<p:tagLst xmlns:p="http://schemas.openxmlformats.org/presentationml/2006/main">
  <p:tag name="KSO_WM_UNIT_COLOR_SCHEME_SHAPE_ID" val="18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81.xml><?xml version="1.0" encoding="utf-8"?>
<p:tagLst xmlns:p="http://schemas.openxmlformats.org/presentationml/2006/main">
  <p:tag name="KSO_WM_UNIT_TEXT_PART_ID_V2" val="d-3-2"/>
  <p:tag name="KSO_WM_UNIT_PRESET_TEXT" val="点击此处添加正文，文字是您思想的提炼，为了最终呈现发布的良好效果。&#13;请言简意赅的阐述观点，并根据需要酌情增减文字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82.xml><?xml version="1.0" encoding="utf-8"?>
<p:tagLst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8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44"/>
  <p:tag name="KSO_WM_SLIDE_ID" val="diagram20194644_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23_1*i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0"/>
  <p:tag name="KSO_WM_UNIT_COLOR_SCHEME_PARENT_PAGE" val="0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23_1*i*2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1"/>
  <p:tag name="KSO_WM_UNIT_COLOR_SCHEME_PARENT_PAGE" val="0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23_1*i*3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6"/>
  <p:tag name="KSO_WM_UNIT_COLOR_SCHEME_PARENT_PAGE" val="0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23_1*i*4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4"/>
  <p:tag name="KSO_WM_UNIT_COLOR_SCHEME_PARENT_PAGE" val="0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23_1*i*5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42"/>
  <p:tag name="KSO_WM_UNIT_COLOR_SCHEME_PARENT_PAGE" val="0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23_1*i*6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9"/>
  <p:tag name="KSO_WM_UNIT_COLOR_SCHEME_PARENT_PAGE" val="0_1"/>
</p:tagLst>
</file>

<file path=ppt/tags/tag9.xml><?xml version="1.0" encoding="utf-8"?>
<p:tagLst xmlns:p="http://schemas.openxmlformats.org/presentationml/2006/main">
  <p:tag name="KSO_WM_SLIDE_COLORSCHEME_VERSION" val="3.2"/>
  <p:tag name="KSO_WM_UNIT_COLOR_SCHEME_SHAPE_ID" val="4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23_1*i*7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60"/>
  <p:tag name="KSO_WM_UNIT_COLOR_SCHEME_PARENT_PAGE" val="0_1"/>
  <p:tag name="KSO_WM_UNIT_FOIL_COLOR" val="1"/>
</p:tagLst>
</file>

<file path=ppt/tags/tag91.xml><?xml version="1.0" encoding="utf-8"?>
<p:tagLst xmlns:p="http://schemas.openxmlformats.org/presentationml/2006/main">
  <p:tag name="KSO_WM_UNIT_TEXT_PART_ID_V2" val="d-2-2"/>
  <p:tag name="KSO_WM_UNIT_PRESET_TEXT" val="您可以点击此处添加正文,文字是您的核心提炼。&#13;请言简意赅的阐述您的观点，根据需要酌情增减。&#13;以便使观者可以准确的理解您所传达的完整信息。&#13;您的正文已经字字珠玑，但信息却错综复杂。&#13;需要用更多的文字来表述，但请您尽可能提炼精髓。&#13;否则容易造成观者的阅读压力，适得其反。&#13;您输入的文字到这里是最佳视觉效果，请务必注意。"/>
  <p:tag name="KSO_WM_UNIT_NOCLEAR" val="1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23_1*f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0"/>
  <p:tag name="KSO_WM_UNIT_COLOR_SCHEME_PARENT_PAGE" val="0_1"/>
</p:tagLst>
</file>

<file path=ppt/tags/tag92.xml><?xml version="1.0" encoding="utf-8"?>
<p:tagLst xmlns:p="http://schemas.openxmlformats.org/presentationml/2006/main">
  <p:tag name="KSO_WM_UNIT_TEXT_PART_ID_V2" val="a-3-2"/>
  <p:tag name="KSO_WM_UNIT_ISCONTENTSTITLE" val="0"/>
  <p:tag name="KSO_WM_UNIT_PRESET_TEXT" val="单击此处可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23_1*a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1"/>
  <p:tag name="KSO_WM_UNIT_COLOR_SCHEME_PARENT_PAGE" val="0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623_1*i*8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0"/>
  <p:tag name="KSO_WM_UNIT_COLOR_SCHEME_PARENT_PAGE" val="0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623_1*i*9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6"/>
  <p:tag name="KSO_WM_UNIT_COLOR_SCHEME_PARENT_PAGE" val="0_1"/>
</p:tagLst>
</file>

<file path=ppt/tags/tag95.xml><?xml version="1.0" encoding="utf-8"?>
<p:tagLst xmlns:p="http://schemas.openxmlformats.org/presentationml/2006/main">
  <p:tag name="KSO_WM_SLIDE_ID" val="diagram2019462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23"/>
  <p:tag name="KSO_WM_SLIDE_LAYOUT" val="a_f"/>
  <p:tag name="KSO_WM_SLIDE_LAYOUT_CNT" val="1_1"/>
  <p:tag name="KSO_WM_SLIDE_TYPE" val="text"/>
  <p:tag name="KSO_WM_SLIDE_SUBTYPE" val="pureTxt"/>
  <p:tag name="KSO_WM_SLIDE_SIZE" val="1063*515"/>
  <p:tag name="KSO_WM_SLIDE_POSITION" val="-65*-10"/>
  <p:tag name="KSO_WM_SLIDE_COLORSCHEME_VERSION" val="3.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23_1*i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0"/>
  <p:tag name="KSO_WM_UNIT_COLOR_SCHEME_PARENT_PAGE" val="0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23_1*i*2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1"/>
  <p:tag name="KSO_WM_UNIT_COLOR_SCHEME_PARENT_PAGE" val="0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23_1*i*3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6"/>
  <p:tag name="KSO_WM_UNIT_COLOR_SCHEME_PARENT_PAGE" val="0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23_1*i*4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4"/>
  <p:tag name="KSO_WM_UNIT_COLOR_SCHEME_PARENT_PAGE" val="0_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C5"/>
      </a:accent1>
      <a:accent2>
        <a:srgbClr val="E34D4D"/>
      </a:accent2>
      <a:accent3>
        <a:srgbClr val="C5CFCF"/>
      </a:accent3>
      <a:accent4>
        <a:srgbClr val="1EAAE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34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WPS-Numbers</vt:lpstr>
      <vt:lpstr>WPS-Bullets</vt:lpstr>
      <vt:lpstr>Arial Unicode MS</vt:lpstr>
      <vt:lpstr>等线</vt:lpstr>
      <vt:lpstr>Office 主题​​</vt:lpstr>
      <vt:lpstr>1_Office 主题​​</vt:lpstr>
      <vt:lpstr>排版要求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鸡鸣</cp:lastModifiedBy>
  <cp:revision>395</cp:revision>
  <dcterms:created xsi:type="dcterms:W3CDTF">2017-08-03T09:01:00Z</dcterms:created>
  <dcterms:modified xsi:type="dcterms:W3CDTF">2020-04-24T14:50:09Z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