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ses.org.es/2019/05/los-peligros-de-la-inteligencia-artificial-financiada-por-el-estado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E4340-11D8-6316-1378-53D924CDF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err="1"/>
              <a:t>FallWARe</a:t>
            </a:r>
            <a:r>
              <a:rPr lang="es-MX" dirty="0"/>
              <a:t> </a:t>
            </a:r>
            <a:r>
              <a:rPr lang="es-MX" dirty="0" err="1"/>
              <a:t>Code</a:t>
            </a:r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06A0D1-AC6B-3D62-7E70-4C9413E69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dirty="0"/>
              <a:t>Tecnología, Seguridad y confianza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72114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D714A-88D7-2D64-9A04-11A0B9E8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46204" cy="1478570"/>
          </a:xfrm>
        </p:spPr>
        <p:txBody>
          <a:bodyPr/>
          <a:lstStyle/>
          <a:p>
            <a:r>
              <a:rPr lang="es-MX" dirty="0" err="1"/>
              <a:t>Presentacion</a:t>
            </a:r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4B7ED-9913-D5B7-A9EE-11561AB1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Estudiante:        Rafael Emilio </a:t>
            </a:r>
            <a:r>
              <a:rPr lang="es-MX" dirty="0" err="1"/>
              <a:t>Rodriguez</a:t>
            </a:r>
            <a:r>
              <a:rPr lang="es-MX" dirty="0"/>
              <a:t> Berroa</a:t>
            </a:r>
          </a:p>
          <a:p>
            <a:r>
              <a:rPr lang="es-MX" dirty="0"/>
              <a:t>Matricula:         21-MIIT-1-028</a:t>
            </a:r>
            <a:endParaRPr lang="es-DO" dirty="0"/>
          </a:p>
          <a:p>
            <a:r>
              <a:rPr lang="es-DO" dirty="0" err="1"/>
              <a:t>Seccion</a:t>
            </a:r>
            <a:r>
              <a:rPr lang="es-DO" dirty="0"/>
              <a:t>:            0541</a:t>
            </a:r>
          </a:p>
          <a:p>
            <a:r>
              <a:rPr lang="es-DO" dirty="0"/>
              <a:t>Profesor:           STARLING GERMOSEN REYNOSO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8A1B93-530E-D77A-82DD-B13F3F12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661" y="618518"/>
            <a:ext cx="33337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8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6B5F3-67C3-0E3A-49C2-8A9B35D4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61474" cy="448281"/>
          </a:xfrm>
        </p:spPr>
        <p:txBody>
          <a:bodyPr>
            <a:normAutofit fontScale="90000"/>
          </a:bodyPr>
          <a:lstStyle/>
          <a:p>
            <a:r>
              <a:rPr lang="es-MX" dirty="0"/>
              <a:t>historia</a:t>
            </a:r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F7BF39-C844-CCAA-A2F5-949C3298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8" y="842658"/>
            <a:ext cx="9905999" cy="4724402"/>
          </a:xfrm>
        </p:spPr>
        <p:txBody>
          <a:bodyPr>
            <a:normAutofit fontScale="92500"/>
          </a:bodyPr>
          <a:lstStyle/>
          <a:p>
            <a:r>
              <a:rPr lang="es-MX" dirty="0" err="1"/>
              <a:t>Fallware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nace el 6 de enero de 2010, es una empresa que ofrece servicios de calidad, desarrollo y gestión de datos</a:t>
            </a:r>
          </a:p>
          <a:p>
            <a:pPr marL="0" indent="0">
              <a:buNone/>
            </a:pPr>
            <a:r>
              <a:rPr lang="es-MX" dirty="0"/>
              <a:t>El ingeniero Rafael Emilio Rodríguez y un grupo de técnico en programación y desarrollo de plataformas y técnico en informática fundaron una empresa llamada </a:t>
            </a:r>
            <a:r>
              <a:rPr lang="es-MX" dirty="0" err="1"/>
              <a:t>Fallware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con el objetivo de revolucionar el mercado informático con ideas innovadora que se centraron en el mercado farmacéutico en hacer  base de datos para farmacias dándole desarrollo y gestión de bases estos servicios de optimización para el almacenamiento y seguridad de la empresa. Con 12 años la empresa </a:t>
            </a:r>
            <a:r>
              <a:rPr lang="es-MX" dirty="0" err="1"/>
              <a:t>fallware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has ido avalada a Por la amplia gama y alta profesionalidad de sus miembros y esto altamente clasificado y en constante desarrollo consiguiendo así un equipo que es capaz de asumir una gran variedad de proyectos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86332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DBAA2-96BE-7E95-A2A7-4EF736626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982980"/>
            <a:ext cx="4878389" cy="4808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Misión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b="0" i="0" dirty="0">
                <a:solidFill>
                  <a:srgbClr val="DCDDDE"/>
                </a:solidFill>
                <a:effectLst/>
                <a:latin typeface="gg sans"/>
              </a:rPr>
              <a:t>Fortalecer a empresas e instituciones en el desarrollo de sus capacidades en el almacenamiento de información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Satisfacer las necesidades del mercado ofreciendo nuestros servicios de gestión y base de datos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DFF054-F8AE-BC93-C031-CF3A42CB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2980"/>
            <a:ext cx="4875211" cy="4808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Visión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Garantizar un buen desarrollo funcionamiento en nuestros servicios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Convertirnos en la mejor empresa de desarrollo creación y administración de base de datos</a:t>
            </a: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2290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E28086F-8288-A598-A8A9-FE96530D2C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1413" y="1234778"/>
            <a:ext cx="4878387" cy="4157612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C04A19-F2D0-6441-1F6F-DBB3DD90C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6" y="1234778"/>
            <a:ext cx="4875211" cy="4157612"/>
          </a:xfrm>
        </p:spPr>
        <p:txBody>
          <a:bodyPr/>
          <a:lstStyle/>
          <a:p>
            <a:r>
              <a:rPr lang="es-MX" dirty="0"/>
              <a:t>Objetivo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Instaurar un dicho consumo de manera internacional y nacional en el mercado de la informática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Diseñar construir desarrollar base de datos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Ofrecer soluciones innovadoras de almacenamiento de base de datos</a:t>
            </a:r>
            <a:endParaRPr lang="es-D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887857-F9F2-6DAB-B277-222BBF026976}"/>
              </a:ext>
            </a:extLst>
          </p:cNvPr>
          <p:cNvSpPr txBox="1"/>
          <p:nvPr/>
        </p:nvSpPr>
        <p:spPr>
          <a:xfrm>
            <a:off x="1141413" y="5392390"/>
            <a:ext cx="4878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900">
                <a:hlinkClick r:id="rId3" tooltip="http://www.mises.org.es/2019/05/los-peligros-de-la-inteligencia-artificial-financiada-por-el-estado/"/>
              </a:rPr>
              <a:t>Esta foto</a:t>
            </a:r>
            <a:r>
              <a:rPr lang="es-DO" sz="900"/>
              <a:t> de Autor desconocido está bajo licencia </a:t>
            </a:r>
            <a:r>
              <a:rPr lang="es-DO" sz="900">
                <a:hlinkClick r:id="rId4" tooltip="https://creativecommons.org/licenses/by-nc-nd/3.0/"/>
              </a:rPr>
              <a:t>CC BY-NC-ND</a:t>
            </a:r>
            <a:endParaRPr lang="es-DO" sz="900"/>
          </a:p>
        </p:txBody>
      </p:sp>
    </p:spTree>
    <p:extLst>
      <p:ext uri="{BB962C8B-B14F-4D97-AF65-F5344CB8AC3E}">
        <p14:creationId xmlns:p14="http://schemas.microsoft.com/office/powerpoint/2010/main" val="212317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B1B2C-963F-E7AB-C909-51E18ADE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87" y="592666"/>
            <a:ext cx="10006722" cy="645972"/>
          </a:xfrm>
        </p:spPr>
        <p:txBody>
          <a:bodyPr>
            <a:normAutofit/>
          </a:bodyPr>
          <a:lstStyle/>
          <a:p>
            <a:pPr algn="ctr"/>
            <a:r>
              <a:rPr lang="es-MX" sz="2400" dirty="0"/>
              <a:t>Valores                                              Metas</a:t>
            </a:r>
            <a:endParaRPr lang="es-D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49897-6B92-AC92-1B61-1B44083E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417" y="1238638"/>
            <a:ext cx="5454992" cy="4552562"/>
          </a:xfrm>
        </p:spPr>
        <p:txBody>
          <a:bodyPr/>
          <a:lstStyle/>
          <a:p>
            <a:r>
              <a:rPr lang="es-MX" dirty="0"/>
              <a:t>Instaurar un dicho consumo de manera internacional y nacional en el mercado de la informática</a:t>
            </a:r>
          </a:p>
          <a:p>
            <a:r>
              <a:rPr lang="es-MX" dirty="0"/>
              <a:t>Diseñar construir desarrollar base de datos</a:t>
            </a:r>
          </a:p>
          <a:p>
            <a:r>
              <a:rPr lang="es-MX" dirty="0"/>
              <a:t>Ofrecer soluciones innovadoras de almacenamiento de base de datos</a:t>
            </a:r>
            <a:endParaRPr lang="es-D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99BF51-8082-D7C3-932B-B8A1F070A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0688" y="1351722"/>
            <a:ext cx="4167416" cy="36110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Ética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Responsabilidad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Trabajo en equipo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Confianza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 err="1"/>
              <a:t>Innovacion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98564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7E914-C477-499B-8172-61FCD3B6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Marketing </a:t>
            </a:r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E27F4-2DA4-CA6F-1A4D-B58B549D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Estamos conscientes de las necesidades que existen del mercado informático los negocios a menudo necesitan guardar y gestionar su información esto se puede tornar algo tedioso para algunas personas y para solucionar esos problemas existimos. Le Garantizamos una base de datos que optimiza el proceso de almacenamiento de información a un costo accesible, Nuestros clientes han presentado los resultados y lo más importante que nuestros servicios han llenado sus expectativas con nosotros es un ganar sin desperdicio.</a:t>
            </a:r>
          </a:p>
          <a:p>
            <a:pPr marL="0" indent="0">
              <a:buNone/>
            </a:pPr>
            <a:r>
              <a:rPr lang="es-MX" dirty="0"/>
              <a:t>¡Que esperas para adquirir nuestros servicios, dejarás de pasar tu oportunidad no te lo pierdas contáctanos!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96102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96748-90C6-EA7F-99E6-2C1C7FF6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Oportunidad única de servicios </a:t>
            </a:r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7F8222-4100-F76C-30D8-75D5F7CC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El precio de nuestros servicios de base de datos es de 65,000 pesos</a:t>
            </a:r>
          </a:p>
          <a:p>
            <a:pPr marL="0" indent="0">
              <a:buNone/>
            </a:pPr>
            <a:r>
              <a:rPr lang="es-MX" u="sng" dirty="0"/>
              <a:t>Ventajas de Nuestros Servicios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Reducción de espacio de almacenamiento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Aumentar la productividad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Acceso rápido de la búsqueda de información</a:t>
            </a:r>
          </a:p>
          <a:p>
            <a:pPr marL="0" indent="0">
              <a:buNone/>
            </a:pPr>
            <a:r>
              <a:rPr lang="es-MX" u="sng" dirty="0"/>
              <a:t>Beneficios por adquirir nuestros servicios de base de datos</a:t>
            </a:r>
          </a:p>
          <a:p>
            <a:pPr marL="0" indent="0">
              <a:buNone/>
            </a:pPr>
            <a:r>
              <a:rPr lang="es-MX" dirty="0"/>
              <a:t>Al obtener nuestros servicios les daremos un 25% de descuento y los primeros dos meses de mantenimiento serán gratis demás le das a uno de nuestros técnicos el cual se encargará de capacitar a cinco de sus empleados y si el servicio presenta fallos se le retornara un 10% de costo neto y solucionará la falla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822220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80</TotalTime>
  <Words>500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gg sans</vt:lpstr>
      <vt:lpstr>Tw Cen MT</vt:lpstr>
      <vt:lpstr>Wingdings</vt:lpstr>
      <vt:lpstr>Circuito</vt:lpstr>
      <vt:lpstr>FallWARe Code</vt:lpstr>
      <vt:lpstr>Presentacion</vt:lpstr>
      <vt:lpstr>historia</vt:lpstr>
      <vt:lpstr>Presentación de PowerPoint</vt:lpstr>
      <vt:lpstr>Presentación de PowerPoint</vt:lpstr>
      <vt:lpstr>Valores                                              Metas</vt:lpstr>
      <vt:lpstr>Marketing </vt:lpstr>
      <vt:lpstr>Oportunidad única de servicios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FallWARe Code</dc:title>
  <dc:creator>Rafael Rodríguez</dc:creator>
  <cp:lastModifiedBy>Rafael Rodríguez</cp:lastModifiedBy>
  <cp:revision>1</cp:revision>
  <dcterms:created xsi:type="dcterms:W3CDTF">2022-12-15T23:42:27Z</dcterms:created>
  <dcterms:modified xsi:type="dcterms:W3CDTF">2022-12-16T01:02:31Z</dcterms:modified>
</cp:coreProperties>
</file>