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62" r:id="rId3"/>
    <p:sldId id="257" r:id="rId4"/>
    <p:sldId id="263" r:id="rId5"/>
    <p:sldId id="264" r:id="rId6"/>
    <p:sldId id="268" r:id="rId7"/>
    <p:sldId id="261" r:id="rId8"/>
    <p:sldId id="265" r:id="rId9"/>
    <p:sldId id="269" r:id="rId10"/>
    <p:sldId id="266" r:id="rId11"/>
    <p:sldId id="27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767"/>
    <p:restoredTop sz="94599"/>
  </p:normalViewPr>
  <p:slideViewPr>
    <p:cSldViewPr snapToGrid="0" snapToObjects="1">
      <p:cViewPr varScale="1">
        <p:scale>
          <a:sx n="92" d="100"/>
          <a:sy n="92" d="100"/>
        </p:scale>
        <p:origin x="19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BB2C-94B1-7943-9515-DDBCB302A844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1148B90-0BA8-A542-9DA3-1EBD6F7B386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8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BB2C-94B1-7943-9515-DDBCB302A844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48B90-0BA8-A542-9DA3-1EBD6F7B386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17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BB2C-94B1-7943-9515-DDBCB302A844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48B90-0BA8-A542-9DA3-1EBD6F7B386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46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BB2C-94B1-7943-9515-DDBCB302A844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48B90-0BA8-A542-9DA3-1EBD6F7B386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88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BB2C-94B1-7943-9515-DDBCB302A844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48B90-0BA8-A542-9DA3-1EBD6F7B386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26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BB2C-94B1-7943-9515-DDBCB302A844}" type="datetimeFigureOut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48B90-0BA8-A542-9DA3-1EBD6F7B386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2446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BB2C-94B1-7943-9515-DDBCB302A844}" type="datetimeFigureOut">
              <a:rPr lang="en-US" smtClean="0"/>
              <a:t>4/22/18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48B90-0BA8-A542-9DA3-1EBD6F7B386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2240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BB2C-94B1-7943-9515-DDBCB302A844}" type="datetimeFigureOut">
              <a:rPr lang="en-US" smtClean="0"/>
              <a:t>4/22/18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48B90-0BA8-A542-9DA3-1EBD6F7B386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2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BB2C-94B1-7943-9515-DDBCB302A844}" type="datetimeFigureOut">
              <a:rPr lang="en-US" smtClean="0"/>
              <a:t>4/22/18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48B90-0BA8-A542-9DA3-1EBD6F7B3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9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BB2C-94B1-7943-9515-DDBCB302A844}" type="datetimeFigureOut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48B90-0BA8-A542-9DA3-1EBD6F7B386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2695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544BB2C-94B1-7943-9515-DDBCB302A844}" type="datetimeFigureOut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48B90-0BA8-A542-9DA3-1EBD6F7B386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72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4BB2C-94B1-7943-9515-DDBCB302A844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1148B90-0BA8-A542-9DA3-1EBD6F7B386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65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13CA2-5776-7F4E-8330-583C22643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NMM mobile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C86F1-95F0-F447-95E2-D33C788425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868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ADE7-F88D-6A4A-9588-9B2066B6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Questions and critics are always welcome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FD480-01C8-964F-B5E6-793C8AA6E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your time today, hope I was able to answer your questions on the mobile app and we can close this at the earliest and release it to our NMM family.</a:t>
            </a:r>
          </a:p>
        </p:txBody>
      </p:sp>
    </p:spTree>
    <p:extLst>
      <p:ext uri="{BB962C8B-B14F-4D97-AF65-F5344CB8AC3E}">
        <p14:creationId xmlns:p14="http://schemas.microsoft.com/office/powerpoint/2010/main" val="4052927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BFAB-4606-B64D-88ED-45904E84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portal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B17910-A4F1-924B-8209-1B196AD58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352" y="2016125"/>
            <a:ext cx="8297621" cy="3449638"/>
          </a:xfrm>
        </p:spPr>
      </p:pic>
    </p:spTree>
    <p:extLst>
      <p:ext uri="{BB962C8B-B14F-4D97-AF65-F5344CB8AC3E}">
        <p14:creationId xmlns:p14="http://schemas.microsoft.com/office/powerpoint/2010/main" val="1951744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EC0A-3EC5-3E4D-88E4-F9282B84C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the NMM app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0EBA9B0-1E9F-6C46-90B3-6702A51AB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0056" y="2105340"/>
            <a:ext cx="3506320" cy="3506320"/>
          </a:xfrm>
        </p:spPr>
      </p:pic>
    </p:spTree>
    <p:extLst>
      <p:ext uri="{BB962C8B-B14F-4D97-AF65-F5344CB8AC3E}">
        <p14:creationId xmlns:p14="http://schemas.microsoft.com/office/powerpoint/2010/main" val="326397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84DE-AD2A-2240-85D2-1666D94D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 is proposed into two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B7EFA-E856-A14E-97DF-4D2F2F1A9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 Dynamic approach: Using PHP services for dynamic event creation.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Non dynamic approach: Hardcode events in mobile database.</a:t>
            </a:r>
          </a:p>
        </p:txBody>
      </p:sp>
    </p:spTree>
    <p:extLst>
      <p:ext uri="{BB962C8B-B14F-4D97-AF65-F5344CB8AC3E}">
        <p14:creationId xmlns:p14="http://schemas.microsoft.com/office/powerpoint/2010/main" val="95170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EFDEA3-0793-4246-AF58-8AF2F079A28D}"/>
              </a:ext>
            </a:extLst>
          </p:cNvPr>
          <p:cNvSpPr/>
          <p:nvPr/>
        </p:nvSpPr>
        <p:spPr>
          <a:xfrm>
            <a:off x="2563724" y="2583743"/>
            <a:ext cx="272143" cy="2471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D2E6CE-3A34-9B43-A8AA-D6B5881CC2F5}"/>
              </a:ext>
            </a:extLst>
          </p:cNvPr>
          <p:cNvCxnSpPr>
            <a:cxnSpLocks/>
          </p:cNvCxnSpPr>
          <p:nvPr/>
        </p:nvCxnSpPr>
        <p:spPr>
          <a:xfrm>
            <a:off x="2835867" y="3389287"/>
            <a:ext cx="2063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3864CDD-A3D2-C743-A241-578FF123B1E5}"/>
              </a:ext>
            </a:extLst>
          </p:cNvPr>
          <p:cNvSpPr/>
          <p:nvPr/>
        </p:nvSpPr>
        <p:spPr>
          <a:xfrm>
            <a:off x="4897545" y="2474888"/>
            <a:ext cx="272143" cy="2471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51E035-DD5F-AF41-83D4-21B451E260F0}"/>
              </a:ext>
            </a:extLst>
          </p:cNvPr>
          <p:cNvCxnSpPr>
            <a:cxnSpLocks/>
          </p:cNvCxnSpPr>
          <p:nvPr/>
        </p:nvCxnSpPr>
        <p:spPr>
          <a:xfrm>
            <a:off x="5218282" y="3389287"/>
            <a:ext cx="2110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n 12">
            <a:extLst>
              <a:ext uri="{FF2B5EF4-FFF2-40B4-BE49-F238E27FC236}">
                <a16:creationId xmlns:a16="http://schemas.microsoft.com/office/drawing/2014/main" id="{B366A2C0-C5DA-7D4B-BC84-A59E75F042EB}"/>
              </a:ext>
            </a:extLst>
          </p:cNvPr>
          <p:cNvSpPr/>
          <p:nvPr/>
        </p:nvSpPr>
        <p:spPr>
          <a:xfrm>
            <a:off x="7328555" y="2977311"/>
            <a:ext cx="1333501" cy="13385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1CFB05-0323-164C-81B5-047E48B72882}"/>
              </a:ext>
            </a:extLst>
          </p:cNvPr>
          <p:cNvCxnSpPr>
            <a:cxnSpLocks/>
          </p:cNvCxnSpPr>
          <p:nvPr/>
        </p:nvCxnSpPr>
        <p:spPr>
          <a:xfrm flipH="1">
            <a:off x="5218282" y="4020659"/>
            <a:ext cx="2110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D5B765-F2F2-5040-A938-F9551582AD4C}"/>
              </a:ext>
            </a:extLst>
          </p:cNvPr>
          <p:cNvCxnSpPr>
            <a:cxnSpLocks/>
          </p:cNvCxnSpPr>
          <p:nvPr/>
        </p:nvCxnSpPr>
        <p:spPr>
          <a:xfrm flipH="1">
            <a:off x="2852193" y="4020659"/>
            <a:ext cx="2045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FACBA2C-D2C4-D64C-98FF-B828A02D665F}"/>
              </a:ext>
            </a:extLst>
          </p:cNvPr>
          <p:cNvSpPr txBox="1"/>
          <p:nvPr/>
        </p:nvSpPr>
        <p:spPr>
          <a:xfrm>
            <a:off x="2984475" y="3033437"/>
            <a:ext cx="1637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getEvents</a:t>
            </a:r>
            <a:r>
              <a:rPr lang="en-US" sz="1400" dirty="0"/>
              <a:t> [Request]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E428C5-AEEC-E646-AD5C-5F49879A4BA3}"/>
              </a:ext>
            </a:extLst>
          </p:cNvPr>
          <p:cNvSpPr txBox="1"/>
          <p:nvPr/>
        </p:nvSpPr>
        <p:spPr>
          <a:xfrm rot="16200000">
            <a:off x="4226000" y="3530290"/>
            <a:ext cx="16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API Service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78F741-C8CC-BB48-94CF-FC6C4E642CAD}"/>
              </a:ext>
            </a:extLst>
          </p:cNvPr>
          <p:cNvSpPr txBox="1"/>
          <p:nvPr/>
        </p:nvSpPr>
        <p:spPr>
          <a:xfrm rot="16200000">
            <a:off x="2125672" y="3516364"/>
            <a:ext cx="114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NMM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46736A-BAEF-A441-80B0-3A743CCB2DA5}"/>
              </a:ext>
            </a:extLst>
          </p:cNvPr>
          <p:cNvSpPr txBox="1"/>
          <p:nvPr/>
        </p:nvSpPr>
        <p:spPr>
          <a:xfrm>
            <a:off x="5358041" y="2907341"/>
            <a:ext cx="1637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getEvents</a:t>
            </a:r>
            <a:r>
              <a:rPr lang="en-US" sz="1400" dirty="0"/>
              <a:t> [Request]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DE0285-1BB8-BE44-B479-A241E34F9041}"/>
              </a:ext>
            </a:extLst>
          </p:cNvPr>
          <p:cNvSpPr txBox="1"/>
          <p:nvPr/>
        </p:nvSpPr>
        <p:spPr>
          <a:xfrm>
            <a:off x="5390757" y="4008113"/>
            <a:ext cx="1744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getEvents</a:t>
            </a:r>
            <a:r>
              <a:rPr lang="en-US" sz="1400" dirty="0"/>
              <a:t> [Response]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E7E64E-A5EF-8D4F-BB51-7C70B0E2270F}"/>
              </a:ext>
            </a:extLst>
          </p:cNvPr>
          <p:cNvSpPr txBox="1"/>
          <p:nvPr/>
        </p:nvSpPr>
        <p:spPr>
          <a:xfrm>
            <a:off x="2965186" y="4048107"/>
            <a:ext cx="1744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getEvents</a:t>
            </a:r>
            <a:r>
              <a:rPr lang="en-US" sz="1400" dirty="0"/>
              <a:t> [Response]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B9BB39-07CE-F341-BE81-90DC6737AB68}"/>
              </a:ext>
            </a:extLst>
          </p:cNvPr>
          <p:cNvSpPr/>
          <p:nvPr/>
        </p:nvSpPr>
        <p:spPr>
          <a:xfrm>
            <a:off x="4622296" y="2088937"/>
            <a:ext cx="4889839" cy="3253839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0CA21C-D2F1-9E46-B9F7-12F510F45001}"/>
              </a:ext>
            </a:extLst>
          </p:cNvPr>
          <p:cNvSpPr txBox="1"/>
          <p:nvPr/>
        </p:nvSpPr>
        <p:spPr>
          <a:xfrm>
            <a:off x="8462321" y="2163792"/>
            <a:ext cx="98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web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C6E00ED-2AF4-6149-B760-E61755F5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Dynamic approach architecture </a:t>
            </a:r>
          </a:p>
        </p:txBody>
      </p:sp>
    </p:spTree>
    <p:extLst>
      <p:ext uri="{BB962C8B-B14F-4D97-AF65-F5344CB8AC3E}">
        <p14:creationId xmlns:p14="http://schemas.microsoft.com/office/powerpoint/2010/main" val="10384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14B8-3CCF-6147-AD1C-E2223245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Non dynamic approach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0EC12-0F03-2448-B018-C26C21A7DC6E}"/>
              </a:ext>
            </a:extLst>
          </p:cNvPr>
          <p:cNvSpPr/>
          <p:nvPr/>
        </p:nvSpPr>
        <p:spPr>
          <a:xfrm>
            <a:off x="3688189" y="2410749"/>
            <a:ext cx="272143" cy="2471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6AED53-C8DF-9647-A6E1-A16D0BBD3ACA}"/>
              </a:ext>
            </a:extLst>
          </p:cNvPr>
          <p:cNvCxnSpPr>
            <a:cxnSpLocks/>
          </p:cNvCxnSpPr>
          <p:nvPr/>
        </p:nvCxnSpPr>
        <p:spPr>
          <a:xfrm>
            <a:off x="3960332" y="3216293"/>
            <a:ext cx="2886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>
            <a:extLst>
              <a:ext uri="{FF2B5EF4-FFF2-40B4-BE49-F238E27FC236}">
                <a16:creationId xmlns:a16="http://schemas.microsoft.com/office/drawing/2014/main" id="{5B2768E5-481D-4844-8516-2A4D2B27A669}"/>
              </a:ext>
            </a:extLst>
          </p:cNvPr>
          <p:cNvSpPr/>
          <p:nvPr/>
        </p:nvSpPr>
        <p:spPr>
          <a:xfrm>
            <a:off x="6846642" y="2844311"/>
            <a:ext cx="1333501" cy="13385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ACF061-FD5D-CD41-ABD9-7C4E6778C656}"/>
              </a:ext>
            </a:extLst>
          </p:cNvPr>
          <p:cNvCxnSpPr>
            <a:cxnSpLocks/>
          </p:cNvCxnSpPr>
          <p:nvPr/>
        </p:nvCxnSpPr>
        <p:spPr>
          <a:xfrm flipH="1">
            <a:off x="3960333" y="3875113"/>
            <a:ext cx="2886309" cy="4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159F88D-094E-FA48-920A-531CF66FF648}"/>
              </a:ext>
            </a:extLst>
          </p:cNvPr>
          <p:cNvSpPr txBox="1"/>
          <p:nvPr/>
        </p:nvSpPr>
        <p:spPr>
          <a:xfrm>
            <a:off x="4609070" y="2827135"/>
            <a:ext cx="1637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getEvents</a:t>
            </a:r>
            <a:r>
              <a:rPr lang="en-US" sz="1400" dirty="0"/>
              <a:t> [Request]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CCA60A-6B3F-AB46-95DE-5720419A24D5}"/>
              </a:ext>
            </a:extLst>
          </p:cNvPr>
          <p:cNvSpPr txBox="1"/>
          <p:nvPr/>
        </p:nvSpPr>
        <p:spPr>
          <a:xfrm rot="16200000">
            <a:off x="3327850" y="3343370"/>
            <a:ext cx="9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Platform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894E7C-4DF4-5846-BC98-7C481755E161}"/>
              </a:ext>
            </a:extLst>
          </p:cNvPr>
          <p:cNvSpPr txBox="1"/>
          <p:nvPr/>
        </p:nvSpPr>
        <p:spPr>
          <a:xfrm>
            <a:off x="4580472" y="3893775"/>
            <a:ext cx="1744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getEvents</a:t>
            </a:r>
            <a:r>
              <a:rPr lang="en-US" sz="1400" dirty="0"/>
              <a:t> [Response]</a:t>
            </a:r>
          </a:p>
        </p:txBody>
      </p:sp>
    </p:spTree>
    <p:extLst>
      <p:ext uri="{BB962C8B-B14F-4D97-AF65-F5344CB8AC3E}">
        <p14:creationId xmlns:p14="http://schemas.microsoft.com/office/powerpoint/2010/main" val="74017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D8C38C-4362-D449-9D6D-1764BAF86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750" y="365125"/>
            <a:ext cx="10254049" cy="981761"/>
          </a:xfrm>
        </p:spPr>
        <p:txBody>
          <a:bodyPr/>
          <a:lstStyle/>
          <a:p>
            <a:pPr algn="ctr"/>
            <a:r>
              <a:rPr lang="en-US" dirty="0"/>
              <a:t>Difference between two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A9CC86-A9B6-0345-85CA-1174E33377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400" dirty="0"/>
              <a:t>Admin has control of creating and deleting events, this is on the fly.</a:t>
            </a:r>
          </a:p>
          <a:p>
            <a:r>
              <a:rPr lang="en-US" sz="1400" dirty="0"/>
              <a:t>You can change event images, contents on the fly.</a:t>
            </a:r>
          </a:p>
          <a:p>
            <a:r>
              <a:rPr lang="en-US" sz="1400" dirty="0"/>
              <a:t>No need to write extra code unless there is a new feature request in the admin portal</a:t>
            </a:r>
          </a:p>
          <a:p>
            <a:r>
              <a:rPr lang="en-US" sz="1400" dirty="0"/>
              <a:t>Need SSL for security for the services and data being transferred on the network.</a:t>
            </a:r>
          </a:p>
          <a:p>
            <a:r>
              <a:rPr lang="en-US" sz="1400" dirty="0"/>
              <a:t>The admin portal needs to be secured using tools available in PHP for security or token management and few tables needs to be created in </a:t>
            </a:r>
            <a:r>
              <a:rPr lang="en-US" sz="1400" dirty="0" err="1"/>
              <a:t>mySQL</a:t>
            </a:r>
            <a:r>
              <a:rPr lang="en-US" sz="1400" dirty="0"/>
              <a:t> for logging purpose.</a:t>
            </a:r>
          </a:p>
          <a:p>
            <a:r>
              <a:rPr lang="en-US" sz="1400" dirty="0"/>
              <a:t>Cost would be required to renew SSL’s every year.</a:t>
            </a:r>
          </a:p>
          <a:p>
            <a:r>
              <a:rPr lang="en-US" sz="1400" dirty="0"/>
              <a:t>In upcoming releases we can use this model for push notifications for any events, newsletters </a:t>
            </a:r>
            <a:r>
              <a:rPr lang="en-US" sz="1400" dirty="0" err="1"/>
              <a:t>etc</a:t>
            </a:r>
            <a:endParaRPr lang="en-US" sz="1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6D033-B9F9-8D4E-9974-ED4279F00F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400" dirty="0"/>
              <a:t>Admin has to request developer and developer has to re-upload app for new event to reflect which will take 2 days.</a:t>
            </a:r>
          </a:p>
          <a:p>
            <a:r>
              <a:rPr lang="en-US" sz="1400" dirty="0"/>
              <a:t>Any changes whatsoever has to go through development and testing team and then management team for final blessings and then release to app/play store.</a:t>
            </a:r>
          </a:p>
          <a:p>
            <a:r>
              <a:rPr lang="en-US" sz="1400" dirty="0"/>
              <a:t>For small updates we need to write code and then upload it to play store for approval which may take day or two to reflect new changes.</a:t>
            </a:r>
          </a:p>
          <a:p>
            <a:r>
              <a:rPr lang="en-US" sz="1400" dirty="0"/>
              <a:t>No SSL required.</a:t>
            </a:r>
          </a:p>
          <a:p>
            <a:r>
              <a:rPr lang="en-US" sz="1400" dirty="0"/>
              <a:t>No admin portal required</a:t>
            </a:r>
          </a:p>
          <a:p>
            <a:r>
              <a:rPr lang="en-US" sz="1400" dirty="0"/>
              <a:t>No SSL required so no cost here</a:t>
            </a:r>
          </a:p>
          <a:p>
            <a:r>
              <a:rPr lang="en-US" sz="1400" dirty="0"/>
              <a:t>We would need SSL anyways to support push notifications.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49307E-C6FA-A84F-BE4C-BAC3D520929A}"/>
              </a:ext>
            </a:extLst>
          </p:cNvPr>
          <p:cNvSpPr txBox="1"/>
          <p:nvPr/>
        </p:nvSpPr>
        <p:spPr>
          <a:xfrm>
            <a:off x="1729946" y="1389232"/>
            <a:ext cx="193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 approach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0992FB-282A-EA46-A9DF-9389359DBF9B}"/>
              </a:ext>
            </a:extLst>
          </p:cNvPr>
          <p:cNvSpPr txBox="1"/>
          <p:nvPr/>
        </p:nvSpPr>
        <p:spPr>
          <a:xfrm>
            <a:off x="7208108" y="1389232"/>
            <a:ext cx="235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 dynamic approach</a:t>
            </a:r>
          </a:p>
        </p:txBody>
      </p:sp>
    </p:spTree>
    <p:extLst>
      <p:ext uri="{BB962C8B-B14F-4D97-AF65-F5344CB8AC3E}">
        <p14:creationId xmlns:p14="http://schemas.microsoft.com/office/powerpoint/2010/main" val="194655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CDF7AE-DFC8-1D43-9A4F-C35724A9D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approach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D91813-0490-8C45-8E81-3E5E74AF8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the foundation of the dynamic approach for our NMM website as well and let the admin handle everything than the development team.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launch the non-dynamic one for now and see how the crowd responds to it and then X months later take a decision on how we want to proceed with this approach.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92E0-E29E-CC41-A1D9-7ABB429335B2}"/>
              </a:ext>
            </a:extLst>
          </p:cNvPr>
          <p:cNvSpPr txBox="1"/>
          <p:nvPr/>
        </p:nvSpPr>
        <p:spPr>
          <a:xfrm>
            <a:off x="4979772" y="2995284"/>
            <a:ext cx="1135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94454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9060A-FDC6-1B4A-94BF-1373F9BC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Development work pending to achieve dynamic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B5BD-0CA2-1D48-9AED-8BACCB04D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7474"/>
            <a:ext cx="10515600" cy="301822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 SSL certification purchase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Webservice deployment on server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Testing the services which are deployed on the server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Integrating a final development check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Testing and bug fixes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Releasing builds to management team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Production release to google play and apple app store.</a:t>
            </a:r>
          </a:p>
        </p:txBody>
      </p:sp>
    </p:spTree>
    <p:extLst>
      <p:ext uri="{BB962C8B-B14F-4D97-AF65-F5344CB8AC3E}">
        <p14:creationId xmlns:p14="http://schemas.microsoft.com/office/powerpoint/2010/main" val="55675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9060A-FDC6-1B4A-94BF-1373F9BC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Development work pending to achieve Non-dynamic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B5BD-0CA2-1D48-9AED-8BACCB04D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7474"/>
            <a:ext cx="10515600" cy="2017326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 Creating the mobile database with pre-baked events and images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Integrating a final development check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Testing and bug fixes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Releasing builds to management team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Production release to google play and apple app store.</a:t>
            </a:r>
          </a:p>
        </p:txBody>
      </p:sp>
    </p:spTree>
    <p:extLst>
      <p:ext uri="{BB962C8B-B14F-4D97-AF65-F5344CB8AC3E}">
        <p14:creationId xmlns:p14="http://schemas.microsoft.com/office/powerpoint/2010/main" val="1461849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8642-CA23-0841-AB6D-33A33E64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a date on when we can release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42711-F1E7-014A-84EB-E3F86E2D1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feature of the app is ready we can go live with that.</a:t>
            </a:r>
          </a:p>
          <a:p>
            <a:r>
              <a:rPr lang="en-US" dirty="0"/>
              <a:t>We can also keep on adding features on the fly once we release the basic version.</a:t>
            </a:r>
          </a:p>
          <a:p>
            <a:r>
              <a:rPr lang="en-US" dirty="0"/>
              <a:t>The app is just waiting on a final decision on SSL.</a:t>
            </a:r>
          </a:p>
          <a:p>
            <a:r>
              <a:rPr lang="en-US" dirty="0"/>
              <a:t>The app can also be released without SSL it’s just how we want it as given by the benefits of both the approaches.</a:t>
            </a:r>
          </a:p>
          <a:p>
            <a:r>
              <a:rPr lang="en-US" dirty="0"/>
              <a:t>The app is compatible with tablets and phones.</a:t>
            </a:r>
          </a:p>
        </p:txBody>
      </p:sp>
    </p:spTree>
    <p:extLst>
      <p:ext uri="{BB962C8B-B14F-4D97-AF65-F5344CB8AC3E}">
        <p14:creationId xmlns:p14="http://schemas.microsoft.com/office/powerpoint/2010/main" val="28907455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{E09C41D9-761F-784D-B289-CFC3A78514B3}tf10001119</Template>
  <TotalTime>196</TotalTime>
  <Words>583</Words>
  <Application>Microsoft Macintosh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Wingdings</vt:lpstr>
      <vt:lpstr>Gallery</vt:lpstr>
      <vt:lpstr>NMM mobile app</vt:lpstr>
      <vt:lpstr>App is proposed into two parts</vt:lpstr>
      <vt:lpstr>Dynamic approach architecture </vt:lpstr>
      <vt:lpstr>Non dynamic approach</vt:lpstr>
      <vt:lpstr>Difference between two</vt:lpstr>
      <vt:lpstr>Dynamic approach</vt:lpstr>
      <vt:lpstr>Development work pending to achieve dynamic approach</vt:lpstr>
      <vt:lpstr>Development work pending to achieve Non-dynamic approach</vt:lpstr>
      <vt:lpstr>Need a date on when we can release the app</vt:lpstr>
      <vt:lpstr>Questions and critics are always welcome </vt:lpstr>
      <vt:lpstr>Admin portal view</vt:lpstr>
      <vt:lpstr>Demo of the NMM app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Ravi.Dixit</dc:creator>
  <cp:lastModifiedBy>Ravi.Dixit</cp:lastModifiedBy>
  <cp:revision>28</cp:revision>
  <dcterms:created xsi:type="dcterms:W3CDTF">2018-04-18T20:17:52Z</dcterms:created>
  <dcterms:modified xsi:type="dcterms:W3CDTF">2018-04-22T21:19:29Z</dcterms:modified>
</cp:coreProperties>
</file>