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8624-A8EC-43EC-8337-4B3E96291216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403-25D0-46CB-8285-16F450387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8400" y="13716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5334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5000" y="23622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1600" y="13716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514600" y="1447800"/>
          <a:ext cx="550332" cy="450272"/>
        </p:xfrm>
        <a:graphic>
          <a:graphicData uri="http://schemas.openxmlformats.org/presentationml/2006/ole">
            <p:oleObj spid="_x0000_s1026" name="Equation" r:id="rId3" imgW="279360" imgH="2286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85800" y="609600"/>
          <a:ext cx="500063" cy="450850"/>
        </p:xfrm>
        <a:graphic>
          <a:graphicData uri="http://schemas.openxmlformats.org/presentationml/2006/ole">
            <p:oleObj spid="_x0000_s1027" name="Equation" r:id="rId4" imgW="25380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1524000"/>
          <a:ext cx="249237" cy="325437"/>
        </p:xfrm>
        <a:graphic>
          <a:graphicData uri="http://schemas.openxmlformats.org/presentationml/2006/ole">
            <p:oleObj spid="_x0000_s1028" name="Equation" r:id="rId5" imgW="126720" imgH="1648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133600" y="2590800"/>
          <a:ext cx="249238" cy="276225"/>
        </p:xfrm>
        <a:graphic>
          <a:graphicData uri="http://schemas.openxmlformats.org/presentationml/2006/ole">
            <p:oleObj spid="_x0000_s1029" name="Equation" r:id="rId6" imgW="126720" imgH="139680" progId="Equation.3">
              <p:embed/>
            </p:oleObj>
          </a:graphicData>
        </a:graphic>
      </p:graphicFrame>
      <p:cxnSp>
        <p:nvCxnSpPr>
          <p:cNvPr id="15" name="Straight Arrow Connector 14"/>
          <p:cNvCxnSpPr>
            <a:stCxn id="5" idx="5"/>
            <a:endCxn id="7" idx="1"/>
          </p:cNvCxnSpPr>
          <p:nvPr/>
        </p:nvCxnSpPr>
        <p:spPr>
          <a:xfrm rot="16200000" flipH="1">
            <a:off x="1156867" y="1145708"/>
            <a:ext cx="353266" cy="2993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1681980" y="2128021"/>
            <a:ext cx="405233" cy="2639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6" idx="7"/>
          </p:cNvCxnSpPr>
          <p:nvPr/>
        </p:nvCxnSpPr>
        <p:spPr>
          <a:xfrm rot="5400000">
            <a:off x="2484788" y="2128020"/>
            <a:ext cx="405233" cy="2639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1000" y="457200"/>
            <a:ext cx="3048000" cy="27432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400" y="2133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Spatial process model(ICAR)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6" idx="5"/>
            <a:endCxn id="29" idx="0"/>
          </p:cNvCxnSpPr>
          <p:nvPr/>
        </p:nvCxnSpPr>
        <p:spPr>
          <a:xfrm rot="16200000" flipH="1">
            <a:off x="2439544" y="3063430"/>
            <a:ext cx="759245" cy="5275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01925" y="3706812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2930525" y="3859213"/>
          <a:ext cx="323850" cy="350837"/>
        </p:xfrm>
        <a:graphic>
          <a:graphicData uri="http://schemas.openxmlformats.org/presentationml/2006/ole">
            <p:oleObj spid="_x0000_s1030" name="Equation" r:id="rId7" imgW="164880" imgH="177480" progId="Equation.3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4038600" y="3733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4303713" y="3924300"/>
          <a:ext cx="249237" cy="274638"/>
        </p:xfrm>
        <a:graphic>
          <a:graphicData uri="http://schemas.openxmlformats.org/presentationml/2006/ole">
            <p:oleObj spid="_x0000_s1031" name="Equation" r:id="rId8" imgW="126720" imgH="139680" progId="Equation.3">
              <p:embed/>
            </p:oleObj>
          </a:graphicData>
        </a:graphic>
      </p:graphicFrame>
      <p:sp>
        <p:nvSpPr>
          <p:cNvPr id="34" name="Oval 33"/>
          <p:cNvSpPr/>
          <p:nvPr/>
        </p:nvSpPr>
        <p:spPr>
          <a:xfrm>
            <a:off x="4038600" y="2590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4303713" y="2744788"/>
          <a:ext cx="249237" cy="349250"/>
        </p:xfrm>
        <a:graphic>
          <a:graphicData uri="http://schemas.openxmlformats.org/presentationml/2006/ole">
            <p:oleObj spid="_x0000_s1032" name="Equation" r:id="rId9" imgW="126720" imgH="177480" progId="Equation.3">
              <p:embed/>
            </p:oleObj>
          </a:graphicData>
        </a:graphic>
      </p:graphicFrame>
      <p:cxnSp>
        <p:nvCxnSpPr>
          <p:cNvPr id="41" name="Straight Arrow Connector 40"/>
          <p:cNvCxnSpPr>
            <a:stCxn id="34" idx="4"/>
            <a:endCxn id="32" idx="0"/>
          </p:cNvCxnSpPr>
          <p:nvPr/>
        </p:nvCxnSpPr>
        <p:spPr>
          <a:xfrm rot="5400000">
            <a:off x="4191000" y="35052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6"/>
            <a:endCxn id="32" idx="2"/>
          </p:cNvCxnSpPr>
          <p:nvPr/>
        </p:nvCxnSpPr>
        <p:spPr>
          <a:xfrm>
            <a:off x="3463925" y="4049712"/>
            <a:ext cx="574675" cy="269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981200" y="4876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Object 3"/>
          <p:cNvGraphicFramePr>
            <a:graphicFrameLocks noChangeAspect="1"/>
          </p:cNvGraphicFramePr>
          <p:nvPr/>
        </p:nvGraphicFramePr>
        <p:xfrm>
          <a:off x="2197100" y="5029200"/>
          <a:ext cx="349250" cy="350838"/>
        </p:xfrm>
        <a:graphic>
          <a:graphicData uri="http://schemas.openxmlformats.org/presentationml/2006/ole">
            <p:oleObj spid="_x0000_s1034" name="Equation" r:id="rId10" imgW="177480" imgH="177480" progId="Equation.3">
              <p:embed/>
            </p:oleObj>
          </a:graphicData>
        </a:graphic>
      </p:graphicFrame>
      <p:sp>
        <p:nvSpPr>
          <p:cNvPr id="50" name="Oval 49"/>
          <p:cNvSpPr/>
          <p:nvPr/>
        </p:nvSpPr>
        <p:spPr>
          <a:xfrm>
            <a:off x="1112837" y="3706812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3"/>
          <p:cNvGraphicFramePr>
            <a:graphicFrameLocks noChangeAspect="1"/>
          </p:cNvGraphicFramePr>
          <p:nvPr/>
        </p:nvGraphicFramePr>
        <p:xfrm>
          <a:off x="1304925" y="3833813"/>
          <a:ext cx="398463" cy="401637"/>
        </p:xfrm>
        <a:graphic>
          <a:graphicData uri="http://schemas.openxmlformats.org/presentationml/2006/ole">
            <p:oleObj spid="_x0000_s1035" name="Equation" r:id="rId11" imgW="203040" imgH="203040" progId="Equation.3">
              <p:embed/>
            </p:oleObj>
          </a:graphicData>
        </a:graphic>
      </p:graphicFrame>
      <p:cxnSp>
        <p:nvCxnSpPr>
          <p:cNvPr id="52" name="Straight Arrow Connector 51"/>
          <p:cNvCxnSpPr>
            <a:stCxn id="6" idx="3"/>
            <a:endCxn id="50" idx="0"/>
          </p:cNvCxnSpPr>
          <p:nvPr/>
        </p:nvCxnSpPr>
        <p:spPr>
          <a:xfrm rot="5400000">
            <a:off x="1375593" y="3065812"/>
            <a:ext cx="759245" cy="52275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4"/>
            <a:endCxn id="48" idx="7"/>
          </p:cNvCxnSpPr>
          <p:nvPr/>
        </p:nvCxnSpPr>
        <p:spPr>
          <a:xfrm rot="5400000">
            <a:off x="2564957" y="4459264"/>
            <a:ext cx="584621" cy="451317"/>
          </a:xfrm>
          <a:prstGeom prst="straightConnector1">
            <a:avLst/>
          </a:prstGeom>
          <a:ln w="25400" cmpd="dbl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4"/>
            <a:endCxn id="48" idx="1"/>
          </p:cNvCxnSpPr>
          <p:nvPr/>
        </p:nvCxnSpPr>
        <p:spPr>
          <a:xfrm rot="16200000" flipH="1">
            <a:off x="1501004" y="4385444"/>
            <a:ext cx="584621" cy="59895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953000" y="2590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Object 3"/>
          <p:cNvGraphicFramePr>
            <a:graphicFrameLocks noChangeAspect="1"/>
          </p:cNvGraphicFramePr>
          <p:nvPr/>
        </p:nvGraphicFramePr>
        <p:xfrm>
          <a:off x="5218113" y="2782888"/>
          <a:ext cx="249237" cy="273050"/>
        </p:xfrm>
        <a:graphic>
          <a:graphicData uri="http://schemas.openxmlformats.org/presentationml/2006/ole">
            <p:oleObj spid="_x0000_s1036" name="Equation" r:id="rId12" imgW="126720" imgH="139680" progId="Equation.3">
              <p:embed/>
            </p:oleObj>
          </a:graphicData>
        </a:graphic>
      </p:graphicFrame>
      <p:cxnSp>
        <p:nvCxnSpPr>
          <p:cNvPr id="39" name="Straight Arrow Connector 38"/>
          <p:cNvCxnSpPr>
            <a:stCxn id="91" idx="4"/>
            <a:endCxn id="32" idx="7"/>
          </p:cNvCxnSpPr>
          <p:nvPr/>
        </p:nvCxnSpPr>
        <p:spPr>
          <a:xfrm rot="5400000">
            <a:off x="4732688" y="3232920"/>
            <a:ext cx="557633" cy="6449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48400" y="45720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6477000" y="4648200"/>
          <a:ext cx="498475" cy="446087"/>
        </p:xfrm>
        <a:graphic>
          <a:graphicData uri="http://schemas.openxmlformats.org/presentationml/2006/ole">
            <p:oleObj spid="_x0000_s1037" name="Equation" r:id="rId13" imgW="253800" imgH="228600" progId="Equation.3">
              <p:embed/>
            </p:oleObj>
          </a:graphicData>
        </a:graphic>
      </p:graphicFrame>
      <p:sp>
        <p:nvSpPr>
          <p:cNvPr id="46" name="Oval 45"/>
          <p:cNvSpPr/>
          <p:nvPr/>
        </p:nvSpPr>
        <p:spPr>
          <a:xfrm>
            <a:off x="6248400" y="3733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6489700" y="3902075"/>
          <a:ext cx="298450" cy="322263"/>
        </p:xfrm>
        <a:graphic>
          <a:graphicData uri="http://schemas.openxmlformats.org/presentationml/2006/ole">
            <p:oleObj spid="_x0000_s1038" name="Equation" r:id="rId14" imgW="152280" imgH="164880" progId="Equation.3">
              <p:embed/>
            </p:oleObj>
          </a:graphicData>
        </a:graphic>
      </p:graphicFrame>
      <p:sp>
        <p:nvSpPr>
          <p:cNvPr id="53" name="Oval 52"/>
          <p:cNvSpPr/>
          <p:nvPr/>
        </p:nvSpPr>
        <p:spPr>
          <a:xfrm>
            <a:off x="4648200" y="48768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Object 3"/>
          <p:cNvGraphicFramePr>
            <a:graphicFrameLocks noChangeAspect="1"/>
          </p:cNvGraphicFramePr>
          <p:nvPr/>
        </p:nvGraphicFramePr>
        <p:xfrm>
          <a:off x="4900613" y="5045075"/>
          <a:ext cx="274637" cy="322263"/>
        </p:xfrm>
        <a:graphic>
          <a:graphicData uri="http://schemas.openxmlformats.org/presentationml/2006/ole">
            <p:oleObj spid="_x0000_s1039" name="Equation" r:id="rId15" imgW="139680" imgH="164880" progId="Equation.3">
              <p:embed/>
            </p:oleObj>
          </a:graphicData>
        </a:graphic>
      </p:graphicFrame>
      <p:cxnSp>
        <p:nvCxnSpPr>
          <p:cNvPr id="55" name="Straight Arrow Connector 54"/>
          <p:cNvCxnSpPr>
            <a:stCxn id="29" idx="5"/>
            <a:endCxn id="53" idx="2"/>
          </p:cNvCxnSpPr>
          <p:nvPr/>
        </p:nvCxnSpPr>
        <p:spPr>
          <a:xfrm rot="16200000" flipH="1">
            <a:off x="3536506" y="4108005"/>
            <a:ext cx="927521" cy="129586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4"/>
            <a:endCxn id="53" idx="1"/>
          </p:cNvCxnSpPr>
          <p:nvPr/>
        </p:nvCxnSpPr>
        <p:spPr>
          <a:xfrm rot="16200000" flipH="1">
            <a:off x="4310880" y="4528320"/>
            <a:ext cx="557633" cy="3401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2"/>
            <a:endCxn id="53" idx="6"/>
          </p:cNvCxnSpPr>
          <p:nvPr/>
        </p:nvCxnSpPr>
        <p:spPr>
          <a:xfrm rot="10800000" flipV="1">
            <a:off x="5410200" y="4914900"/>
            <a:ext cx="8382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6" idx="3"/>
            <a:endCxn id="53" idx="7"/>
          </p:cNvCxnSpPr>
          <p:nvPr/>
        </p:nvCxnSpPr>
        <p:spPr>
          <a:xfrm rot="5400000">
            <a:off x="5500267" y="4117508"/>
            <a:ext cx="658066" cy="10613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810000" y="1447800"/>
            <a:ext cx="1981200" cy="304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648200" y="15240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Individual</a:t>
            </a:r>
          </a:p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covariate</a:t>
            </a:r>
          </a:p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model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43200" y="3505200"/>
            <a:ext cx="4724400" cy="2209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971800" y="4953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Observation model</a:t>
            </a:r>
            <a:endParaRPr lang="en-US" i="1" dirty="0"/>
          </a:p>
        </p:txBody>
      </p:sp>
      <p:cxnSp>
        <p:nvCxnSpPr>
          <p:cNvPr id="56" name="Straight Arrow Connector 55"/>
          <p:cNvCxnSpPr>
            <a:stCxn id="32" idx="3"/>
          </p:cNvCxnSpPr>
          <p:nvPr/>
        </p:nvCxnSpPr>
        <p:spPr>
          <a:xfrm rot="5400000">
            <a:off x="3015479" y="4046888"/>
            <a:ext cx="862435" cy="14069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Microsoft Equation 3.0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paul.conn</dc:creator>
  <cp:lastModifiedBy>paul.conn</cp:lastModifiedBy>
  <cp:revision>12</cp:revision>
  <dcterms:created xsi:type="dcterms:W3CDTF">2011-10-03T18:52:27Z</dcterms:created>
  <dcterms:modified xsi:type="dcterms:W3CDTF">2011-10-03T23:41:57Z</dcterms:modified>
</cp:coreProperties>
</file>