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7717-957E-43B3-96F4-04924601E0C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31B1-E920-4563-B868-07F868FE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831B1-E920-4563-B868-07F868FE7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9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8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0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9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8E1D-4AE1-47BE-952B-3D8AFA821442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514A-246E-422B-88DC-93C6258D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/>
        </p:nvSpPr>
        <p:spPr>
          <a:xfrm>
            <a:off x="3133634" y="3200374"/>
            <a:ext cx="514531" cy="685826"/>
          </a:xfrm>
          <a:custGeom>
            <a:avLst/>
            <a:gdLst>
              <a:gd name="connsiteX0" fmla="*/ 299378 w 797970"/>
              <a:gd name="connsiteY0" fmla="*/ 26920 h 847191"/>
              <a:gd name="connsiteX1" fmla="*/ 299378 w 797970"/>
              <a:gd name="connsiteY1" fmla="*/ 26920 h 847191"/>
              <a:gd name="connsiteX2" fmla="*/ 487637 w 797970"/>
              <a:gd name="connsiteY2" fmla="*/ 13473 h 847191"/>
              <a:gd name="connsiteX3" fmla="*/ 527978 w 797970"/>
              <a:gd name="connsiteY3" fmla="*/ 40367 h 847191"/>
              <a:gd name="connsiteX4" fmla="*/ 581766 w 797970"/>
              <a:gd name="connsiteY4" fmla="*/ 107602 h 847191"/>
              <a:gd name="connsiteX5" fmla="*/ 702790 w 797970"/>
              <a:gd name="connsiteY5" fmla="*/ 201732 h 847191"/>
              <a:gd name="connsiteX6" fmla="*/ 743131 w 797970"/>
              <a:gd name="connsiteY6" fmla="*/ 295861 h 847191"/>
              <a:gd name="connsiteX7" fmla="*/ 796919 w 797970"/>
              <a:gd name="connsiteY7" fmla="*/ 389991 h 847191"/>
              <a:gd name="connsiteX8" fmla="*/ 756578 w 797970"/>
              <a:gd name="connsiteY8" fmla="*/ 753061 h 847191"/>
              <a:gd name="connsiteX9" fmla="*/ 729684 w 797970"/>
              <a:gd name="connsiteY9" fmla="*/ 793402 h 847191"/>
              <a:gd name="connsiteX10" fmla="*/ 689343 w 797970"/>
              <a:gd name="connsiteY10" fmla="*/ 820296 h 847191"/>
              <a:gd name="connsiteX11" fmla="*/ 662449 w 797970"/>
              <a:gd name="connsiteY11" fmla="*/ 847191 h 847191"/>
              <a:gd name="connsiteX12" fmla="*/ 178355 w 797970"/>
              <a:gd name="connsiteY12" fmla="*/ 833743 h 847191"/>
              <a:gd name="connsiteX13" fmla="*/ 151460 w 797970"/>
              <a:gd name="connsiteY13" fmla="*/ 806849 h 847191"/>
              <a:gd name="connsiteX14" fmla="*/ 97672 w 797970"/>
              <a:gd name="connsiteY14" fmla="*/ 766508 h 847191"/>
              <a:gd name="connsiteX15" fmla="*/ 70778 w 797970"/>
              <a:gd name="connsiteY15" fmla="*/ 726167 h 847191"/>
              <a:gd name="connsiteX16" fmla="*/ 30437 w 797970"/>
              <a:gd name="connsiteY16" fmla="*/ 685826 h 847191"/>
              <a:gd name="connsiteX17" fmla="*/ 30437 w 797970"/>
              <a:gd name="connsiteY17" fmla="*/ 349649 h 847191"/>
              <a:gd name="connsiteX18" fmla="*/ 70778 w 797970"/>
              <a:gd name="connsiteY18" fmla="*/ 336202 h 847191"/>
              <a:gd name="connsiteX19" fmla="*/ 151460 w 797970"/>
              <a:gd name="connsiteY19" fmla="*/ 282414 h 847191"/>
              <a:gd name="connsiteX20" fmla="*/ 232143 w 797970"/>
              <a:gd name="connsiteY20" fmla="*/ 215179 h 847191"/>
              <a:gd name="connsiteX21" fmla="*/ 285931 w 797970"/>
              <a:gd name="connsiteY21" fmla="*/ 147943 h 847191"/>
              <a:gd name="connsiteX22" fmla="*/ 299378 w 797970"/>
              <a:gd name="connsiteY22" fmla="*/ 107602 h 847191"/>
              <a:gd name="connsiteX23" fmla="*/ 299378 w 797970"/>
              <a:gd name="connsiteY23" fmla="*/ 26920 h 84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97970" h="847191">
                <a:moveTo>
                  <a:pt x="299378" y="26920"/>
                </a:moveTo>
                <a:lnTo>
                  <a:pt x="299378" y="26920"/>
                </a:lnTo>
                <a:cubicBezTo>
                  <a:pt x="385621" y="7755"/>
                  <a:pt x="411455" y="-15095"/>
                  <a:pt x="487637" y="13473"/>
                </a:cubicBezTo>
                <a:cubicBezTo>
                  <a:pt x="502769" y="19148"/>
                  <a:pt x="514531" y="31402"/>
                  <a:pt x="527978" y="40367"/>
                </a:cubicBezTo>
                <a:cubicBezTo>
                  <a:pt x="551019" y="109489"/>
                  <a:pt x="524520" y="57512"/>
                  <a:pt x="581766" y="107602"/>
                </a:cubicBezTo>
                <a:cubicBezTo>
                  <a:pt x="690313" y="202581"/>
                  <a:pt x="603490" y="152082"/>
                  <a:pt x="702790" y="201732"/>
                </a:cubicBezTo>
                <a:cubicBezTo>
                  <a:pt x="791986" y="380124"/>
                  <a:pt x="683773" y="157359"/>
                  <a:pt x="743131" y="295861"/>
                </a:cubicBezTo>
                <a:cubicBezTo>
                  <a:pt x="763603" y="343630"/>
                  <a:pt x="769910" y="349477"/>
                  <a:pt x="796919" y="389991"/>
                </a:cubicBezTo>
                <a:cubicBezTo>
                  <a:pt x="796620" y="396260"/>
                  <a:pt x="808911" y="674562"/>
                  <a:pt x="756578" y="753061"/>
                </a:cubicBezTo>
                <a:cubicBezTo>
                  <a:pt x="747613" y="766508"/>
                  <a:pt x="741112" y="781974"/>
                  <a:pt x="729684" y="793402"/>
                </a:cubicBezTo>
                <a:cubicBezTo>
                  <a:pt x="718256" y="804830"/>
                  <a:pt x="701963" y="810200"/>
                  <a:pt x="689343" y="820296"/>
                </a:cubicBezTo>
                <a:cubicBezTo>
                  <a:pt x="679443" y="828216"/>
                  <a:pt x="671414" y="838226"/>
                  <a:pt x="662449" y="847191"/>
                </a:cubicBezTo>
                <a:cubicBezTo>
                  <a:pt x="501084" y="842708"/>
                  <a:pt x="339281" y="846448"/>
                  <a:pt x="178355" y="833743"/>
                </a:cubicBezTo>
                <a:cubicBezTo>
                  <a:pt x="165716" y="832745"/>
                  <a:pt x="161200" y="814965"/>
                  <a:pt x="151460" y="806849"/>
                </a:cubicBezTo>
                <a:cubicBezTo>
                  <a:pt x="134243" y="792502"/>
                  <a:pt x="113519" y="782355"/>
                  <a:pt x="97672" y="766508"/>
                </a:cubicBezTo>
                <a:cubicBezTo>
                  <a:pt x="86244" y="755080"/>
                  <a:pt x="81124" y="738582"/>
                  <a:pt x="70778" y="726167"/>
                </a:cubicBezTo>
                <a:cubicBezTo>
                  <a:pt x="58604" y="711558"/>
                  <a:pt x="43884" y="699273"/>
                  <a:pt x="30437" y="685826"/>
                </a:cubicBezTo>
                <a:cubicBezTo>
                  <a:pt x="-10469" y="563109"/>
                  <a:pt x="-9822" y="581140"/>
                  <a:pt x="30437" y="349649"/>
                </a:cubicBezTo>
                <a:cubicBezTo>
                  <a:pt x="32866" y="335684"/>
                  <a:pt x="58387" y="343086"/>
                  <a:pt x="70778" y="336202"/>
                </a:cubicBezTo>
                <a:cubicBezTo>
                  <a:pt x="99033" y="320505"/>
                  <a:pt x="124566" y="300343"/>
                  <a:pt x="151460" y="282414"/>
                </a:cubicBezTo>
                <a:cubicBezTo>
                  <a:pt x="191128" y="255969"/>
                  <a:pt x="199786" y="254008"/>
                  <a:pt x="232143" y="215179"/>
                </a:cubicBezTo>
                <a:cubicBezTo>
                  <a:pt x="316969" y="113388"/>
                  <a:pt x="207680" y="226197"/>
                  <a:pt x="285931" y="147943"/>
                </a:cubicBezTo>
                <a:cubicBezTo>
                  <a:pt x="290413" y="134496"/>
                  <a:pt x="293039" y="120280"/>
                  <a:pt x="299378" y="107602"/>
                </a:cubicBezTo>
                <a:cubicBezTo>
                  <a:pt x="328758" y="48841"/>
                  <a:pt x="299378" y="40367"/>
                  <a:pt x="299378" y="2692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55195" y="2137882"/>
            <a:ext cx="1210356" cy="869777"/>
          </a:xfrm>
          <a:custGeom>
            <a:avLst/>
            <a:gdLst>
              <a:gd name="connsiteX0" fmla="*/ 981756 w 2791126"/>
              <a:gd name="connsiteY0" fmla="*/ 4683 h 2088977"/>
              <a:gd name="connsiteX1" fmla="*/ 981756 w 2791126"/>
              <a:gd name="connsiteY1" fmla="*/ 4683 h 2088977"/>
              <a:gd name="connsiteX2" fmla="*/ 174932 w 2791126"/>
              <a:gd name="connsiteY2" fmla="*/ 31577 h 2088977"/>
              <a:gd name="connsiteX3" fmla="*/ 121144 w 2791126"/>
              <a:gd name="connsiteY3" fmla="*/ 45024 h 2088977"/>
              <a:gd name="connsiteX4" fmla="*/ 40462 w 2791126"/>
              <a:gd name="connsiteY4" fmla="*/ 85365 h 2088977"/>
              <a:gd name="connsiteX5" fmla="*/ 13568 w 2791126"/>
              <a:gd name="connsiteY5" fmla="*/ 125706 h 2088977"/>
              <a:gd name="connsiteX6" fmla="*/ 121 w 2791126"/>
              <a:gd name="connsiteY6" fmla="*/ 166048 h 2088977"/>
              <a:gd name="connsiteX7" fmla="*/ 67356 w 2791126"/>
              <a:gd name="connsiteY7" fmla="*/ 488777 h 2088977"/>
              <a:gd name="connsiteX8" fmla="*/ 94250 w 2791126"/>
              <a:gd name="connsiteY8" fmla="*/ 529118 h 2088977"/>
              <a:gd name="connsiteX9" fmla="*/ 121144 w 2791126"/>
              <a:gd name="connsiteY9" fmla="*/ 663589 h 2088977"/>
              <a:gd name="connsiteX10" fmla="*/ 148038 w 2791126"/>
              <a:gd name="connsiteY10" fmla="*/ 703930 h 2088977"/>
              <a:gd name="connsiteX11" fmla="*/ 174932 w 2791126"/>
              <a:gd name="connsiteY11" fmla="*/ 784612 h 2088977"/>
              <a:gd name="connsiteX12" fmla="*/ 228721 w 2791126"/>
              <a:gd name="connsiteY12" fmla="*/ 838401 h 2088977"/>
              <a:gd name="connsiteX13" fmla="*/ 282509 w 2791126"/>
              <a:gd name="connsiteY13" fmla="*/ 892189 h 2088977"/>
              <a:gd name="connsiteX14" fmla="*/ 309403 w 2791126"/>
              <a:gd name="connsiteY14" fmla="*/ 932530 h 2088977"/>
              <a:gd name="connsiteX15" fmla="*/ 390085 w 2791126"/>
              <a:gd name="connsiteY15" fmla="*/ 1013212 h 2088977"/>
              <a:gd name="connsiteX16" fmla="*/ 416980 w 2791126"/>
              <a:gd name="connsiteY16" fmla="*/ 1040106 h 2088977"/>
              <a:gd name="connsiteX17" fmla="*/ 484215 w 2791126"/>
              <a:gd name="connsiteY17" fmla="*/ 1134236 h 2088977"/>
              <a:gd name="connsiteX18" fmla="*/ 497662 w 2791126"/>
              <a:gd name="connsiteY18" fmla="*/ 1174577 h 2088977"/>
              <a:gd name="connsiteX19" fmla="*/ 564897 w 2791126"/>
              <a:gd name="connsiteY19" fmla="*/ 1255259 h 2088977"/>
              <a:gd name="connsiteX20" fmla="*/ 591791 w 2791126"/>
              <a:gd name="connsiteY20" fmla="*/ 1322495 h 2088977"/>
              <a:gd name="connsiteX21" fmla="*/ 618685 w 2791126"/>
              <a:gd name="connsiteY21" fmla="*/ 1362836 h 2088977"/>
              <a:gd name="connsiteX22" fmla="*/ 672474 w 2791126"/>
              <a:gd name="connsiteY22" fmla="*/ 1470412 h 2088977"/>
              <a:gd name="connsiteX23" fmla="*/ 766603 w 2791126"/>
              <a:gd name="connsiteY23" fmla="*/ 1591436 h 2088977"/>
              <a:gd name="connsiteX24" fmla="*/ 860732 w 2791126"/>
              <a:gd name="connsiteY24" fmla="*/ 1725906 h 2088977"/>
              <a:gd name="connsiteX25" fmla="*/ 954862 w 2791126"/>
              <a:gd name="connsiteY25" fmla="*/ 1820036 h 2088977"/>
              <a:gd name="connsiteX26" fmla="*/ 1062438 w 2791126"/>
              <a:gd name="connsiteY26" fmla="*/ 1887271 h 2088977"/>
              <a:gd name="connsiteX27" fmla="*/ 1129674 w 2791126"/>
              <a:gd name="connsiteY27" fmla="*/ 1927612 h 2088977"/>
              <a:gd name="connsiteX28" fmla="*/ 1331380 w 2791126"/>
              <a:gd name="connsiteY28" fmla="*/ 1967953 h 2088977"/>
              <a:gd name="connsiteX29" fmla="*/ 1385168 w 2791126"/>
              <a:gd name="connsiteY29" fmla="*/ 1994848 h 2088977"/>
              <a:gd name="connsiteX30" fmla="*/ 1425509 w 2791126"/>
              <a:gd name="connsiteY30" fmla="*/ 2008295 h 2088977"/>
              <a:gd name="connsiteX31" fmla="*/ 1519638 w 2791126"/>
              <a:gd name="connsiteY31" fmla="*/ 2075530 h 2088977"/>
              <a:gd name="connsiteX32" fmla="*/ 1559980 w 2791126"/>
              <a:gd name="connsiteY32" fmla="*/ 2088977 h 2088977"/>
              <a:gd name="connsiteX33" fmla="*/ 1707897 w 2791126"/>
              <a:gd name="connsiteY33" fmla="*/ 2075530 h 2088977"/>
              <a:gd name="connsiteX34" fmla="*/ 1788580 w 2791126"/>
              <a:gd name="connsiteY34" fmla="*/ 2008295 h 2088977"/>
              <a:gd name="connsiteX35" fmla="*/ 1828921 w 2791126"/>
              <a:gd name="connsiteY35" fmla="*/ 1981401 h 2088977"/>
              <a:gd name="connsiteX36" fmla="*/ 1909603 w 2791126"/>
              <a:gd name="connsiteY36" fmla="*/ 1900718 h 2088977"/>
              <a:gd name="connsiteX37" fmla="*/ 2017180 w 2791126"/>
              <a:gd name="connsiteY37" fmla="*/ 1833483 h 2088977"/>
              <a:gd name="connsiteX38" fmla="*/ 2057521 w 2791126"/>
              <a:gd name="connsiteY38" fmla="*/ 1806589 h 2088977"/>
              <a:gd name="connsiteX39" fmla="*/ 2124756 w 2791126"/>
              <a:gd name="connsiteY39" fmla="*/ 1739353 h 2088977"/>
              <a:gd name="connsiteX40" fmla="*/ 2259227 w 2791126"/>
              <a:gd name="connsiteY40" fmla="*/ 1658671 h 2088977"/>
              <a:gd name="connsiteX41" fmla="*/ 2339909 w 2791126"/>
              <a:gd name="connsiteY41" fmla="*/ 1577989 h 2088977"/>
              <a:gd name="connsiteX42" fmla="*/ 2420591 w 2791126"/>
              <a:gd name="connsiteY42" fmla="*/ 1497306 h 2088977"/>
              <a:gd name="connsiteX43" fmla="*/ 2460932 w 2791126"/>
              <a:gd name="connsiteY43" fmla="*/ 1483859 h 2088977"/>
              <a:gd name="connsiteX44" fmla="*/ 2528168 w 2791126"/>
              <a:gd name="connsiteY44" fmla="*/ 1456965 h 2088977"/>
              <a:gd name="connsiteX45" fmla="*/ 2676085 w 2791126"/>
              <a:gd name="connsiteY45" fmla="*/ 1430071 h 2088977"/>
              <a:gd name="connsiteX46" fmla="*/ 2770215 w 2791126"/>
              <a:gd name="connsiteY46" fmla="*/ 1403177 h 2088977"/>
              <a:gd name="connsiteX47" fmla="*/ 2770215 w 2791126"/>
              <a:gd name="connsiteY47" fmla="*/ 717377 h 2088977"/>
              <a:gd name="connsiteX48" fmla="*/ 2756768 w 2791126"/>
              <a:gd name="connsiteY48" fmla="*/ 663589 h 2088977"/>
              <a:gd name="connsiteX49" fmla="*/ 2689532 w 2791126"/>
              <a:gd name="connsiteY49" fmla="*/ 556012 h 2088977"/>
              <a:gd name="connsiteX50" fmla="*/ 2595403 w 2791126"/>
              <a:gd name="connsiteY50" fmla="*/ 529118 h 2088977"/>
              <a:gd name="connsiteX51" fmla="*/ 2380250 w 2791126"/>
              <a:gd name="connsiteY51" fmla="*/ 542565 h 2088977"/>
              <a:gd name="connsiteX52" fmla="*/ 2299568 w 2791126"/>
              <a:gd name="connsiteY52" fmla="*/ 569459 h 2088977"/>
              <a:gd name="connsiteX53" fmla="*/ 2178544 w 2791126"/>
              <a:gd name="connsiteY53" fmla="*/ 609801 h 2088977"/>
              <a:gd name="connsiteX54" fmla="*/ 2138203 w 2791126"/>
              <a:gd name="connsiteY54" fmla="*/ 623248 h 2088977"/>
              <a:gd name="connsiteX55" fmla="*/ 1949944 w 2791126"/>
              <a:gd name="connsiteY55" fmla="*/ 636695 h 2088977"/>
              <a:gd name="connsiteX56" fmla="*/ 1412062 w 2791126"/>
              <a:gd name="connsiteY56" fmla="*/ 623248 h 2088977"/>
              <a:gd name="connsiteX57" fmla="*/ 1317932 w 2791126"/>
              <a:gd name="connsiteY57" fmla="*/ 609801 h 2088977"/>
              <a:gd name="connsiteX58" fmla="*/ 1264144 w 2791126"/>
              <a:gd name="connsiteY58" fmla="*/ 569459 h 2088977"/>
              <a:gd name="connsiteX59" fmla="*/ 1183462 w 2791126"/>
              <a:gd name="connsiteY59" fmla="*/ 529118 h 2088977"/>
              <a:gd name="connsiteX60" fmla="*/ 1129674 w 2791126"/>
              <a:gd name="connsiteY60" fmla="*/ 408095 h 2088977"/>
              <a:gd name="connsiteX61" fmla="*/ 1116227 w 2791126"/>
              <a:gd name="connsiteY61" fmla="*/ 367753 h 2088977"/>
              <a:gd name="connsiteX62" fmla="*/ 1102780 w 2791126"/>
              <a:gd name="connsiteY62" fmla="*/ 327412 h 2088977"/>
              <a:gd name="connsiteX63" fmla="*/ 1089332 w 2791126"/>
              <a:gd name="connsiteY63" fmla="*/ 139153 h 2088977"/>
              <a:gd name="connsiteX64" fmla="*/ 1035544 w 2791126"/>
              <a:gd name="connsiteY64" fmla="*/ 58471 h 2088977"/>
              <a:gd name="connsiteX65" fmla="*/ 1022097 w 2791126"/>
              <a:gd name="connsiteY65" fmla="*/ 18130 h 2088977"/>
              <a:gd name="connsiteX66" fmla="*/ 981756 w 2791126"/>
              <a:gd name="connsiteY66" fmla="*/ 4683 h 208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91126" h="2088977">
                <a:moveTo>
                  <a:pt x="981756" y="4683"/>
                </a:moveTo>
                <a:lnTo>
                  <a:pt x="981756" y="4683"/>
                </a:lnTo>
                <a:lnTo>
                  <a:pt x="174932" y="31577"/>
                </a:lnTo>
                <a:cubicBezTo>
                  <a:pt x="156471" y="32442"/>
                  <a:pt x="138131" y="37744"/>
                  <a:pt x="121144" y="45024"/>
                </a:cubicBezTo>
                <a:cubicBezTo>
                  <a:pt x="-61328" y="123226"/>
                  <a:pt x="210448" y="28703"/>
                  <a:pt x="40462" y="85365"/>
                </a:cubicBezTo>
                <a:cubicBezTo>
                  <a:pt x="31497" y="98812"/>
                  <a:pt x="20795" y="111251"/>
                  <a:pt x="13568" y="125706"/>
                </a:cubicBezTo>
                <a:cubicBezTo>
                  <a:pt x="7229" y="138384"/>
                  <a:pt x="-1107" y="151927"/>
                  <a:pt x="121" y="166048"/>
                </a:cubicBezTo>
                <a:cubicBezTo>
                  <a:pt x="14144" y="327316"/>
                  <a:pt x="6399" y="382103"/>
                  <a:pt x="67356" y="488777"/>
                </a:cubicBezTo>
                <a:cubicBezTo>
                  <a:pt x="75374" y="502809"/>
                  <a:pt x="85285" y="515671"/>
                  <a:pt x="94250" y="529118"/>
                </a:cubicBezTo>
                <a:cubicBezTo>
                  <a:pt x="103215" y="573942"/>
                  <a:pt x="107701" y="619899"/>
                  <a:pt x="121144" y="663589"/>
                </a:cubicBezTo>
                <a:cubicBezTo>
                  <a:pt x="125897" y="679036"/>
                  <a:pt x="141474" y="689162"/>
                  <a:pt x="148038" y="703930"/>
                </a:cubicBezTo>
                <a:cubicBezTo>
                  <a:pt x="159552" y="729835"/>
                  <a:pt x="154886" y="764566"/>
                  <a:pt x="174932" y="784612"/>
                </a:cubicBezTo>
                <a:lnTo>
                  <a:pt x="228721" y="838401"/>
                </a:lnTo>
                <a:cubicBezTo>
                  <a:pt x="258060" y="926418"/>
                  <a:pt x="217311" y="840031"/>
                  <a:pt x="282509" y="892189"/>
                </a:cubicBezTo>
                <a:cubicBezTo>
                  <a:pt x="295129" y="902285"/>
                  <a:pt x="298666" y="920451"/>
                  <a:pt x="309403" y="932530"/>
                </a:cubicBezTo>
                <a:cubicBezTo>
                  <a:pt x="334671" y="960957"/>
                  <a:pt x="363191" y="986318"/>
                  <a:pt x="390085" y="1013212"/>
                </a:cubicBezTo>
                <a:cubicBezTo>
                  <a:pt x="399050" y="1022177"/>
                  <a:pt x="409948" y="1029557"/>
                  <a:pt x="416980" y="1040106"/>
                </a:cubicBezTo>
                <a:cubicBezTo>
                  <a:pt x="456306" y="1099096"/>
                  <a:pt x="434177" y="1067519"/>
                  <a:pt x="484215" y="1134236"/>
                </a:cubicBezTo>
                <a:cubicBezTo>
                  <a:pt x="488697" y="1147683"/>
                  <a:pt x="489799" y="1162783"/>
                  <a:pt x="497662" y="1174577"/>
                </a:cubicBezTo>
                <a:cubicBezTo>
                  <a:pt x="557139" y="1263792"/>
                  <a:pt x="520904" y="1167271"/>
                  <a:pt x="564897" y="1255259"/>
                </a:cubicBezTo>
                <a:cubicBezTo>
                  <a:pt x="575692" y="1276849"/>
                  <a:pt x="580996" y="1300905"/>
                  <a:pt x="591791" y="1322495"/>
                </a:cubicBezTo>
                <a:cubicBezTo>
                  <a:pt x="599018" y="1336950"/>
                  <a:pt x="611457" y="1348381"/>
                  <a:pt x="618685" y="1362836"/>
                </a:cubicBezTo>
                <a:cubicBezTo>
                  <a:pt x="665104" y="1455674"/>
                  <a:pt x="579282" y="1339943"/>
                  <a:pt x="672474" y="1470412"/>
                </a:cubicBezTo>
                <a:cubicBezTo>
                  <a:pt x="702179" y="1511999"/>
                  <a:pt x="740309" y="1547612"/>
                  <a:pt x="766603" y="1591436"/>
                </a:cubicBezTo>
                <a:cubicBezTo>
                  <a:pt x="804068" y="1653877"/>
                  <a:pt x="809991" y="1670552"/>
                  <a:pt x="860732" y="1725906"/>
                </a:cubicBezTo>
                <a:cubicBezTo>
                  <a:pt x="890716" y="1758616"/>
                  <a:pt x="917234" y="1796518"/>
                  <a:pt x="954862" y="1820036"/>
                </a:cubicBezTo>
                <a:lnTo>
                  <a:pt x="1062438" y="1887271"/>
                </a:lnTo>
                <a:cubicBezTo>
                  <a:pt x="1084697" y="1900969"/>
                  <a:pt x="1104160" y="1921942"/>
                  <a:pt x="1129674" y="1927612"/>
                </a:cubicBezTo>
                <a:cubicBezTo>
                  <a:pt x="1277313" y="1960421"/>
                  <a:pt x="1209934" y="1947712"/>
                  <a:pt x="1331380" y="1967953"/>
                </a:cubicBezTo>
                <a:cubicBezTo>
                  <a:pt x="1349309" y="1976918"/>
                  <a:pt x="1366743" y="1986951"/>
                  <a:pt x="1385168" y="1994848"/>
                </a:cubicBezTo>
                <a:cubicBezTo>
                  <a:pt x="1398196" y="2000432"/>
                  <a:pt x="1412831" y="2001956"/>
                  <a:pt x="1425509" y="2008295"/>
                </a:cubicBezTo>
                <a:cubicBezTo>
                  <a:pt x="1467136" y="2029108"/>
                  <a:pt x="1476997" y="2051164"/>
                  <a:pt x="1519638" y="2075530"/>
                </a:cubicBezTo>
                <a:cubicBezTo>
                  <a:pt x="1531945" y="2082563"/>
                  <a:pt x="1546533" y="2084495"/>
                  <a:pt x="1559980" y="2088977"/>
                </a:cubicBezTo>
                <a:cubicBezTo>
                  <a:pt x="1609286" y="2084495"/>
                  <a:pt x="1659349" y="2085240"/>
                  <a:pt x="1707897" y="2075530"/>
                </a:cubicBezTo>
                <a:cubicBezTo>
                  <a:pt x="1780016" y="2061106"/>
                  <a:pt x="1747441" y="2049434"/>
                  <a:pt x="1788580" y="2008295"/>
                </a:cubicBezTo>
                <a:cubicBezTo>
                  <a:pt x="1800008" y="1996867"/>
                  <a:pt x="1816842" y="1992138"/>
                  <a:pt x="1828921" y="1981401"/>
                </a:cubicBezTo>
                <a:cubicBezTo>
                  <a:pt x="1857348" y="1956132"/>
                  <a:pt x="1877957" y="1921816"/>
                  <a:pt x="1909603" y="1900718"/>
                </a:cubicBezTo>
                <a:cubicBezTo>
                  <a:pt x="2001777" y="1839269"/>
                  <a:pt x="1887430" y="1914576"/>
                  <a:pt x="2017180" y="1833483"/>
                </a:cubicBezTo>
                <a:cubicBezTo>
                  <a:pt x="2030885" y="1824918"/>
                  <a:pt x="2045358" y="1817231"/>
                  <a:pt x="2057521" y="1806589"/>
                </a:cubicBezTo>
                <a:cubicBezTo>
                  <a:pt x="2081374" y="1785717"/>
                  <a:pt x="2098384" y="1756934"/>
                  <a:pt x="2124756" y="1739353"/>
                </a:cubicBezTo>
                <a:cubicBezTo>
                  <a:pt x="2222117" y="1674446"/>
                  <a:pt x="2176528" y="1700020"/>
                  <a:pt x="2259227" y="1658671"/>
                </a:cubicBezTo>
                <a:lnTo>
                  <a:pt x="2339909" y="1577989"/>
                </a:lnTo>
                <a:cubicBezTo>
                  <a:pt x="2366803" y="1551095"/>
                  <a:pt x="2384509" y="1509333"/>
                  <a:pt x="2420591" y="1497306"/>
                </a:cubicBezTo>
                <a:cubicBezTo>
                  <a:pt x="2434038" y="1492824"/>
                  <a:pt x="2447660" y="1488836"/>
                  <a:pt x="2460932" y="1483859"/>
                </a:cubicBezTo>
                <a:cubicBezTo>
                  <a:pt x="2483534" y="1475384"/>
                  <a:pt x="2505048" y="1463901"/>
                  <a:pt x="2528168" y="1456965"/>
                </a:cubicBezTo>
                <a:cubicBezTo>
                  <a:pt x="2557012" y="1448312"/>
                  <a:pt x="2650549" y="1435178"/>
                  <a:pt x="2676085" y="1430071"/>
                </a:cubicBezTo>
                <a:cubicBezTo>
                  <a:pt x="2718299" y="1421628"/>
                  <a:pt x="2731765" y="1415994"/>
                  <a:pt x="2770215" y="1403177"/>
                </a:cubicBezTo>
                <a:cubicBezTo>
                  <a:pt x="2802613" y="1111594"/>
                  <a:pt x="2793186" y="1245710"/>
                  <a:pt x="2770215" y="717377"/>
                </a:cubicBezTo>
                <a:cubicBezTo>
                  <a:pt x="2769412" y="698913"/>
                  <a:pt x="2762612" y="681122"/>
                  <a:pt x="2756768" y="663589"/>
                </a:cubicBezTo>
                <a:cubicBezTo>
                  <a:pt x="2740497" y="614775"/>
                  <a:pt x="2733009" y="584996"/>
                  <a:pt x="2689532" y="556012"/>
                </a:cubicBezTo>
                <a:cubicBezTo>
                  <a:pt x="2677957" y="548295"/>
                  <a:pt x="2602576" y="530911"/>
                  <a:pt x="2595403" y="529118"/>
                </a:cubicBezTo>
                <a:cubicBezTo>
                  <a:pt x="2523685" y="533600"/>
                  <a:pt x="2451449" y="532856"/>
                  <a:pt x="2380250" y="542565"/>
                </a:cubicBezTo>
                <a:cubicBezTo>
                  <a:pt x="2352161" y="546395"/>
                  <a:pt x="2326462" y="560494"/>
                  <a:pt x="2299568" y="569459"/>
                </a:cubicBezTo>
                <a:lnTo>
                  <a:pt x="2178544" y="609801"/>
                </a:lnTo>
                <a:cubicBezTo>
                  <a:pt x="2165097" y="614283"/>
                  <a:pt x="2152341" y="622238"/>
                  <a:pt x="2138203" y="623248"/>
                </a:cubicBezTo>
                <a:lnTo>
                  <a:pt x="1949944" y="636695"/>
                </a:lnTo>
                <a:lnTo>
                  <a:pt x="1412062" y="623248"/>
                </a:lnTo>
                <a:cubicBezTo>
                  <a:pt x="1380395" y="621900"/>
                  <a:pt x="1347719" y="620633"/>
                  <a:pt x="1317932" y="609801"/>
                </a:cubicBezTo>
                <a:cubicBezTo>
                  <a:pt x="1296870" y="602142"/>
                  <a:pt x="1283603" y="580579"/>
                  <a:pt x="1264144" y="569459"/>
                </a:cubicBezTo>
                <a:cubicBezTo>
                  <a:pt x="1069267" y="458099"/>
                  <a:pt x="1394314" y="669686"/>
                  <a:pt x="1183462" y="529118"/>
                </a:cubicBezTo>
                <a:cubicBezTo>
                  <a:pt x="1140843" y="465190"/>
                  <a:pt x="1161678" y="504108"/>
                  <a:pt x="1129674" y="408095"/>
                </a:cubicBezTo>
                <a:lnTo>
                  <a:pt x="1116227" y="367753"/>
                </a:lnTo>
                <a:lnTo>
                  <a:pt x="1102780" y="327412"/>
                </a:lnTo>
                <a:cubicBezTo>
                  <a:pt x="1098297" y="264659"/>
                  <a:pt x="1104591" y="200187"/>
                  <a:pt x="1089332" y="139153"/>
                </a:cubicBezTo>
                <a:cubicBezTo>
                  <a:pt x="1081493" y="107796"/>
                  <a:pt x="1045765" y="89135"/>
                  <a:pt x="1035544" y="58471"/>
                </a:cubicBezTo>
                <a:cubicBezTo>
                  <a:pt x="1031062" y="45024"/>
                  <a:pt x="1032120" y="28153"/>
                  <a:pt x="1022097" y="18130"/>
                </a:cubicBezTo>
                <a:cubicBezTo>
                  <a:pt x="977504" y="-26463"/>
                  <a:pt x="981756" y="28258"/>
                  <a:pt x="981756" y="468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04900" y="1828800"/>
            <a:ext cx="30099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85900" y="1828800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6900" y="1828800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7900" y="1828800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28900" y="1828800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09900" y="1828800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90900" y="1828800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1900" y="1828800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04900" y="2205845"/>
            <a:ext cx="3009900" cy="3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98176" y="2590800"/>
            <a:ext cx="3016624" cy="26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04900" y="2971800"/>
            <a:ext cx="3009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3"/>
          </p:cNvCxnSpPr>
          <p:nvPr/>
        </p:nvCxnSpPr>
        <p:spPr>
          <a:xfrm>
            <a:off x="1104900" y="3352800"/>
            <a:ext cx="3009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98176" y="3733800"/>
            <a:ext cx="30166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04900" y="4114800"/>
            <a:ext cx="3009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04900" y="4495800"/>
            <a:ext cx="3009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76400" y="2286000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84173" y="2743200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122273" y="2344271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571965" y="2359959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62400" y="4648200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482318" y="3550011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14699" y="3511911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602441" y="4267200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62200" y="3505187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00300" y="2667000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476500" y="4576483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" y="3012142"/>
            <a:ext cx="76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25" y="1797449"/>
            <a:ext cx="872012" cy="775121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302569" y="2382371"/>
            <a:ext cx="45719" cy="729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72528" y="2656256"/>
            <a:ext cx="2323345" cy="2214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458328" y="2694356"/>
            <a:ext cx="1624099" cy="2176155"/>
          </a:xfrm>
          <a:custGeom>
            <a:avLst/>
            <a:gdLst>
              <a:gd name="connsiteX0" fmla="*/ 847165 w 847165"/>
              <a:gd name="connsiteY0" fmla="*/ 0 h 1492623"/>
              <a:gd name="connsiteX1" fmla="*/ 833718 w 847165"/>
              <a:gd name="connsiteY1" fmla="*/ 1492623 h 1492623"/>
              <a:gd name="connsiteX2" fmla="*/ 26894 w 847165"/>
              <a:gd name="connsiteY2" fmla="*/ 1479176 h 1492623"/>
              <a:gd name="connsiteX3" fmla="*/ 0 w 847165"/>
              <a:gd name="connsiteY3" fmla="*/ 1035423 h 1492623"/>
              <a:gd name="connsiteX4" fmla="*/ 40341 w 847165"/>
              <a:gd name="connsiteY4" fmla="*/ 900953 h 1492623"/>
              <a:gd name="connsiteX5" fmla="*/ 53789 w 847165"/>
              <a:gd name="connsiteY5" fmla="*/ 860611 h 1492623"/>
              <a:gd name="connsiteX6" fmla="*/ 107577 w 847165"/>
              <a:gd name="connsiteY6" fmla="*/ 779929 h 1492623"/>
              <a:gd name="connsiteX7" fmla="*/ 134471 w 847165"/>
              <a:gd name="connsiteY7" fmla="*/ 739588 h 1492623"/>
              <a:gd name="connsiteX8" fmla="*/ 188259 w 847165"/>
              <a:gd name="connsiteY8" fmla="*/ 712694 h 1492623"/>
              <a:gd name="connsiteX9" fmla="*/ 255494 w 847165"/>
              <a:gd name="connsiteY9" fmla="*/ 632011 h 1492623"/>
              <a:gd name="connsiteX10" fmla="*/ 363071 w 847165"/>
              <a:gd name="connsiteY10" fmla="*/ 537882 h 1492623"/>
              <a:gd name="connsiteX11" fmla="*/ 403412 w 847165"/>
              <a:gd name="connsiteY11" fmla="*/ 524435 h 1492623"/>
              <a:gd name="connsiteX12" fmla="*/ 457200 w 847165"/>
              <a:gd name="connsiteY12" fmla="*/ 443753 h 1492623"/>
              <a:gd name="connsiteX13" fmla="*/ 484094 w 847165"/>
              <a:gd name="connsiteY13" fmla="*/ 403411 h 1492623"/>
              <a:gd name="connsiteX14" fmla="*/ 510989 w 847165"/>
              <a:gd name="connsiteY14" fmla="*/ 376517 h 1492623"/>
              <a:gd name="connsiteX15" fmla="*/ 537883 w 847165"/>
              <a:gd name="connsiteY15" fmla="*/ 336176 h 1492623"/>
              <a:gd name="connsiteX16" fmla="*/ 551330 w 847165"/>
              <a:gd name="connsiteY16" fmla="*/ 295835 h 1492623"/>
              <a:gd name="connsiteX17" fmla="*/ 591671 w 847165"/>
              <a:gd name="connsiteY17" fmla="*/ 282388 h 1492623"/>
              <a:gd name="connsiteX18" fmla="*/ 632012 w 847165"/>
              <a:gd name="connsiteY18" fmla="*/ 255494 h 1492623"/>
              <a:gd name="connsiteX19" fmla="*/ 645459 w 847165"/>
              <a:gd name="connsiteY19" fmla="*/ 215153 h 1492623"/>
              <a:gd name="connsiteX20" fmla="*/ 685800 w 847165"/>
              <a:gd name="connsiteY20" fmla="*/ 188259 h 1492623"/>
              <a:gd name="connsiteX21" fmla="*/ 712694 w 847165"/>
              <a:gd name="connsiteY21" fmla="*/ 161364 h 1492623"/>
              <a:gd name="connsiteX22" fmla="*/ 753036 w 847165"/>
              <a:gd name="connsiteY22" fmla="*/ 53788 h 1492623"/>
              <a:gd name="connsiteX23" fmla="*/ 779930 w 847165"/>
              <a:gd name="connsiteY23" fmla="*/ 13447 h 1492623"/>
              <a:gd name="connsiteX24" fmla="*/ 847165 w 847165"/>
              <a:gd name="connsiteY24" fmla="*/ 0 h 149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47165" h="1492623">
                <a:moveTo>
                  <a:pt x="847165" y="0"/>
                </a:moveTo>
                <a:lnTo>
                  <a:pt x="833718" y="1492623"/>
                </a:lnTo>
                <a:lnTo>
                  <a:pt x="26894" y="1479176"/>
                </a:lnTo>
                <a:lnTo>
                  <a:pt x="0" y="1035423"/>
                </a:lnTo>
                <a:cubicBezTo>
                  <a:pt x="13447" y="990600"/>
                  <a:pt x="26579" y="945680"/>
                  <a:pt x="40341" y="900953"/>
                </a:cubicBezTo>
                <a:cubicBezTo>
                  <a:pt x="44510" y="887405"/>
                  <a:pt x="46905" y="873002"/>
                  <a:pt x="53789" y="860611"/>
                </a:cubicBezTo>
                <a:cubicBezTo>
                  <a:pt x="69486" y="832356"/>
                  <a:pt x="89648" y="806823"/>
                  <a:pt x="107577" y="779929"/>
                </a:cubicBezTo>
                <a:cubicBezTo>
                  <a:pt x="116542" y="766482"/>
                  <a:pt x="120016" y="746816"/>
                  <a:pt x="134471" y="739588"/>
                </a:cubicBezTo>
                <a:lnTo>
                  <a:pt x="188259" y="712694"/>
                </a:lnTo>
                <a:cubicBezTo>
                  <a:pt x="235476" y="618260"/>
                  <a:pt x="187916" y="691142"/>
                  <a:pt x="255494" y="632011"/>
                </a:cubicBezTo>
                <a:cubicBezTo>
                  <a:pt x="302227" y="591120"/>
                  <a:pt x="312640" y="563098"/>
                  <a:pt x="363071" y="537882"/>
                </a:cubicBezTo>
                <a:cubicBezTo>
                  <a:pt x="375749" y="531543"/>
                  <a:pt x="389965" y="528917"/>
                  <a:pt x="403412" y="524435"/>
                </a:cubicBezTo>
                <a:lnTo>
                  <a:pt x="457200" y="443753"/>
                </a:lnTo>
                <a:cubicBezTo>
                  <a:pt x="466165" y="430306"/>
                  <a:pt x="472666" y="414839"/>
                  <a:pt x="484094" y="403411"/>
                </a:cubicBezTo>
                <a:cubicBezTo>
                  <a:pt x="493059" y="394446"/>
                  <a:pt x="503069" y="386417"/>
                  <a:pt x="510989" y="376517"/>
                </a:cubicBezTo>
                <a:cubicBezTo>
                  <a:pt x="521085" y="363897"/>
                  <a:pt x="530655" y="350631"/>
                  <a:pt x="537883" y="336176"/>
                </a:cubicBezTo>
                <a:cubicBezTo>
                  <a:pt x="544222" y="323498"/>
                  <a:pt x="541307" y="305858"/>
                  <a:pt x="551330" y="295835"/>
                </a:cubicBezTo>
                <a:cubicBezTo>
                  <a:pt x="561353" y="285812"/>
                  <a:pt x="578993" y="288727"/>
                  <a:pt x="591671" y="282388"/>
                </a:cubicBezTo>
                <a:cubicBezTo>
                  <a:pt x="606126" y="275160"/>
                  <a:pt x="618565" y="264459"/>
                  <a:pt x="632012" y="255494"/>
                </a:cubicBezTo>
                <a:cubicBezTo>
                  <a:pt x="636494" y="242047"/>
                  <a:pt x="636604" y="226221"/>
                  <a:pt x="645459" y="215153"/>
                </a:cubicBezTo>
                <a:cubicBezTo>
                  <a:pt x="655555" y="202533"/>
                  <a:pt x="673180" y="198355"/>
                  <a:pt x="685800" y="188259"/>
                </a:cubicBezTo>
                <a:cubicBezTo>
                  <a:pt x="695700" y="180339"/>
                  <a:pt x="703729" y="170329"/>
                  <a:pt x="712694" y="161364"/>
                </a:cubicBezTo>
                <a:cubicBezTo>
                  <a:pt x="733452" y="36817"/>
                  <a:pt x="704431" y="114543"/>
                  <a:pt x="753036" y="53788"/>
                </a:cubicBezTo>
                <a:cubicBezTo>
                  <a:pt x="763132" y="41168"/>
                  <a:pt x="765075" y="19813"/>
                  <a:pt x="779930" y="13447"/>
                </a:cubicBezTo>
                <a:cubicBezTo>
                  <a:pt x="800530" y="4619"/>
                  <a:pt x="824753" y="13447"/>
                  <a:pt x="84716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6839328" y="2656258"/>
            <a:ext cx="1126298" cy="22142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83944" y="2837770"/>
            <a:ext cx="14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quality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291775" y="4172634"/>
            <a:ext cx="145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</a:p>
          <a:p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93" name="Elbow Connector 92"/>
          <p:cNvCxnSpPr/>
          <p:nvPr/>
        </p:nvCxnSpPr>
        <p:spPr>
          <a:xfrm rot="16200000" flipH="1">
            <a:off x="5117531" y="2770406"/>
            <a:ext cx="788934" cy="347669"/>
          </a:xfrm>
          <a:prstGeom prst="bentConnector3">
            <a:avLst>
              <a:gd name="adj1" fmla="val 9943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53231" y="1026458"/>
            <a:ext cx="251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 Course scale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627999" y="1016849"/>
            <a:ext cx="251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 Fine scale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0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Paul.Conn</dc:creator>
  <cp:lastModifiedBy>Paul.Conn</cp:lastModifiedBy>
  <cp:revision>9</cp:revision>
  <dcterms:created xsi:type="dcterms:W3CDTF">2015-01-27T19:53:54Z</dcterms:created>
  <dcterms:modified xsi:type="dcterms:W3CDTF">2015-01-28T00:03:57Z</dcterms:modified>
</cp:coreProperties>
</file>