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9E597-AC92-4BA9-8B83-F3A0D2BB1DA8}" type="datetimeFigureOut">
              <a:rPr lang="de-AT" smtClean="0"/>
              <a:pPr/>
              <a:t>22.01.2014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F8B21-8D15-4A2B-8A0C-CF915ECBB318}" type="slidenum">
              <a:rPr lang="de-AT" smtClean="0"/>
              <a:pPr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Describe</a:t>
            </a:r>
            <a:r>
              <a:rPr lang="de-AT" dirty="0" smtClean="0"/>
              <a:t> </a:t>
            </a:r>
            <a:r>
              <a:rPr lang="de-AT" dirty="0" err="1" smtClean="0"/>
              <a:t>Algorithm</a:t>
            </a:r>
            <a:endParaRPr lang="de-AT" dirty="0" smtClean="0"/>
          </a:p>
          <a:p>
            <a:r>
              <a:rPr lang="de-AT" dirty="0" smtClean="0"/>
              <a:t>Show Code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F8B21-8D15-4A2B-8A0C-CF915ECBB318}" type="slidenum">
              <a:rPr lang="de-AT" smtClean="0"/>
              <a:pPr/>
              <a:t>4</a:t>
            </a:fld>
            <a:endParaRPr lang="de-A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F8B21-8D15-4A2B-8A0C-CF915ECBB318}" type="slidenum">
              <a:rPr lang="de-AT" smtClean="0"/>
              <a:pPr/>
              <a:t>5</a:t>
            </a:fld>
            <a:endParaRPr lang="de-A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1/22/2014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‹Nr.›</a:t>
            </a:fld>
            <a:endParaRPr kumimoji="0"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‹Nr.›</a:t>
            </a:fld>
            <a:endParaRPr kumimoji="0" lang="en-US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‹Nr.›</a:t>
            </a:fld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‹Nr.›</a:t>
            </a:fld>
            <a:endParaRPr kumimoji="0" lang="en-US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1/22/2014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‹Nr.›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1/22/2014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‹Nr.›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Chess</a:t>
            </a:r>
            <a:r>
              <a:rPr lang="de-AT" dirty="0" smtClean="0"/>
              <a:t> Programming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Iterative Solution</a:t>
            </a:r>
            <a:endParaRPr lang="de-AT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867551"/>
          </a:xfrm>
        </p:spPr>
        <p:txBody>
          <a:bodyPr/>
          <a:lstStyle/>
          <a:p>
            <a:r>
              <a:rPr lang="de-AT" dirty="0" err="1" smtClean="0"/>
              <a:t>Reduce</a:t>
            </a:r>
            <a:r>
              <a:rPr lang="de-AT" dirty="0" smtClean="0"/>
              <a:t> </a:t>
            </a:r>
            <a:r>
              <a:rPr lang="de-AT" dirty="0" err="1" smtClean="0"/>
              <a:t>stack</a:t>
            </a:r>
            <a:r>
              <a:rPr lang="de-AT" dirty="0" smtClean="0"/>
              <a:t> </a:t>
            </a:r>
            <a:r>
              <a:rPr lang="de-AT" dirty="0" err="1" smtClean="0"/>
              <a:t>overhead</a:t>
            </a:r>
            <a:r>
              <a:rPr lang="de-AT" dirty="0" smtClean="0"/>
              <a:t>:</a:t>
            </a:r>
            <a:endParaRPr lang="de-A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16832"/>
            <a:ext cx="7056784" cy="4415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Analysis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refering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opening</a:t>
            </a:r>
            <a:r>
              <a:rPr lang="de-AT" dirty="0" smtClean="0"/>
              <a:t> </a:t>
            </a:r>
            <a:r>
              <a:rPr lang="de-AT" dirty="0" err="1" smtClean="0"/>
              <a:t>move</a:t>
            </a:r>
            <a:r>
              <a:rPr lang="de-AT" dirty="0" smtClean="0"/>
              <a:t> „</a:t>
            </a:r>
            <a:r>
              <a:rPr lang="de-AT" dirty="0" err="1" smtClean="0"/>
              <a:t>wP</a:t>
            </a:r>
            <a:r>
              <a:rPr lang="de-AT" dirty="0" smtClean="0"/>
              <a:t> d2-d4“</a:t>
            </a:r>
          </a:p>
          <a:p>
            <a:pPr>
              <a:buNone/>
            </a:pPr>
            <a:endParaRPr lang="de-AT" dirty="0" smtClean="0"/>
          </a:p>
          <a:p>
            <a:r>
              <a:rPr lang="de-AT" dirty="0" smtClean="0"/>
              <a:t>Performance </a:t>
            </a:r>
            <a:r>
              <a:rPr lang="de-AT" dirty="0" err="1" smtClean="0"/>
              <a:t>becomes</a:t>
            </a:r>
            <a:r>
              <a:rPr lang="de-AT" dirty="0" smtClean="0"/>
              <a:t> </a:t>
            </a:r>
            <a:r>
              <a:rPr lang="de-AT" dirty="0" err="1" smtClean="0"/>
              <a:t>even</a:t>
            </a:r>
            <a:r>
              <a:rPr lang="de-AT" dirty="0" smtClean="0"/>
              <a:t> </a:t>
            </a:r>
            <a:r>
              <a:rPr lang="de-AT" dirty="0" err="1" smtClean="0"/>
              <a:t>worse</a:t>
            </a:r>
            <a:r>
              <a:rPr lang="de-AT" dirty="0" smtClean="0"/>
              <a:t>:</a:t>
            </a:r>
          </a:p>
          <a:p>
            <a:endParaRPr lang="de-AT" dirty="0" smtClean="0"/>
          </a:p>
          <a:p>
            <a:r>
              <a:rPr lang="de-AT" dirty="0" smtClean="0"/>
              <a:t>Iterative </a:t>
            </a:r>
            <a:r>
              <a:rPr lang="de-AT" dirty="0" err="1" smtClean="0"/>
              <a:t>solution</a:t>
            </a:r>
            <a:r>
              <a:rPr lang="de-AT" dirty="0" smtClean="0"/>
              <a:t>: ~17901evaluations / sec</a:t>
            </a:r>
          </a:p>
          <a:p>
            <a:pPr>
              <a:buNone/>
            </a:pPr>
            <a:endParaRPr lang="de-AT" dirty="0" smtClean="0"/>
          </a:p>
          <a:p>
            <a:r>
              <a:rPr lang="de-AT" dirty="0" err="1" smtClean="0"/>
              <a:t>Classical</a:t>
            </a:r>
            <a:r>
              <a:rPr lang="de-AT" dirty="0" smtClean="0"/>
              <a:t> </a:t>
            </a:r>
            <a:r>
              <a:rPr lang="de-AT" dirty="0" err="1" smtClean="0"/>
              <a:t>MinMax</a:t>
            </a:r>
            <a:r>
              <a:rPr lang="de-AT" dirty="0" smtClean="0"/>
              <a:t>: ~20000 </a:t>
            </a:r>
            <a:r>
              <a:rPr lang="de-AT" dirty="0" err="1" smtClean="0"/>
              <a:t>evaluations</a:t>
            </a:r>
            <a:r>
              <a:rPr lang="de-AT" dirty="0" smtClean="0"/>
              <a:t> / sec 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Iterative Solution </a:t>
            </a:r>
            <a:r>
              <a:rPr lang="de-AT" dirty="0" err="1" smtClean="0"/>
              <a:t>Comparison</a:t>
            </a:r>
            <a:endParaRPr lang="de-A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371607"/>
          </a:xfrm>
        </p:spPr>
        <p:txBody>
          <a:bodyPr/>
          <a:lstStyle/>
          <a:p>
            <a:r>
              <a:rPr lang="de-AT" dirty="0" smtClean="0"/>
              <a:t>Alpha: Best </a:t>
            </a:r>
            <a:r>
              <a:rPr lang="de-AT" dirty="0" err="1" smtClean="0"/>
              <a:t>already</a:t>
            </a:r>
            <a:r>
              <a:rPr lang="de-AT" dirty="0" smtClean="0"/>
              <a:t> </a:t>
            </a:r>
            <a:r>
              <a:rPr lang="de-AT" dirty="0" err="1" smtClean="0"/>
              <a:t>explored</a:t>
            </a:r>
            <a:r>
              <a:rPr lang="de-AT" dirty="0" smtClean="0"/>
              <a:t> </a:t>
            </a:r>
            <a:r>
              <a:rPr lang="de-AT" dirty="0" err="1" smtClean="0"/>
              <a:t>option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max</a:t>
            </a:r>
            <a:endParaRPr lang="de-AT" dirty="0" smtClean="0"/>
          </a:p>
          <a:p>
            <a:r>
              <a:rPr lang="de-AT" dirty="0" smtClean="0"/>
              <a:t>Beta: Best </a:t>
            </a:r>
            <a:r>
              <a:rPr lang="de-AT" dirty="0" err="1" smtClean="0"/>
              <a:t>already</a:t>
            </a:r>
            <a:r>
              <a:rPr lang="de-AT" dirty="0" smtClean="0"/>
              <a:t> </a:t>
            </a:r>
            <a:r>
              <a:rPr lang="de-AT" dirty="0" err="1" smtClean="0"/>
              <a:t>explored</a:t>
            </a:r>
            <a:r>
              <a:rPr lang="de-AT" dirty="0" smtClean="0"/>
              <a:t> </a:t>
            </a:r>
            <a:r>
              <a:rPr lang="de-AT" dirty="0" err="1" smtClean="0"/>
              <a:t>option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min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Alpha Beta </a:t>
            </a:r>
            <a:r>
              <a:rPr lang="de-AT" dirty="0" err="1" smtClean="0"/>
              <a:t>Pruning</a:t>
            </a:r>
            <a:endParaRPr lang="de-AT" dirty="0"/>
          </a:p>
        </p:txBody>
      </p:sp>
      <p:pic>
        <p:nvPicPr>
          <p:cNvPr id="2050" name="Picture 2" descr="File:Poda alfa-beta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636912"/>
            <a:ext cx="7620000" cy="3267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Number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evaluations</a:t>
            </a:r>
            <a:r>
              <a:rPr lang="de-AT" dirty="0" smtClean="0"/>
              <a:t> after 4 </a:t>
            </a:r>
            <a:r>
              <a:rPr lang="de-AT" dirty="0" err="1" smtClean="0"/>
              <a:t>levels</a:t>
            </a:r>
            <a:r>
              <a:rPr lang="de-AT" dirty="0" smtClean="0"/>
              <a:t>:</a:t>
            </a:r>
          </a:p>
          <a:p>
            <a:pPr>
              <a:buNone/>
            </a:pPr>
            <a:endParaRPr lang="de-AT" dirty="0" smtClean="0"/>
          </a:p>
          <a:p>
            <a:r>
              <a:rPr lang="de-AT" dirty="0" err="1" smtClean="0"/>
              <a:t>Classical</a:t>
            </a:r>
            <a:r>
              <a:rPr lang="de-AT" dirty="0" smtClean="0"/>
              <a:t> </a:t>
            </a:r>
            <a:r>
              <a:rPr lang="de-AT" dirty="0" err="1" smtClean="0"/>
              <a:t>MinMax</a:t>
            </a:r>
            <a:r>
              <a:rPr lang="de-AT" dirty="0" smtClean="0"/>
              <a:t> </a:t>
            </a:r>
            <a:r>
              <a:rPr lang="de-AT" dirty="0" err="1" smtClean="0"/>
              <a:t>algorithm</a:t>
            </a:r>
            <a:r>
              <a:rPr lang="de-AT" dirty="0" smtClean="0"/>
              <a:t>: 388000 </a:t>
            </a:r>
            <a:r>
              <a:rPr lang="de-AT" dirty="0" err="1" smtClean="0"/>
              <a:t>evals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Alpha Beta </a:t>
            </a:r>
            <a:r>
              <a:rPr lang="de-AT" dirty="0" err="1" smtClean="0"/>
              <a:t>algorithm</a:t>
            </a:r>
            <a:r>
              <a:rPr lang="de-AT" dirty="0" smtClean="0"/>
              <a:t>: 49000 </a:t>
            </a:r>
            <a:r>
              <a:rPr lang="de-AT" dirty="0" err="1" smtClean="0"/>
              <a:t>evals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~8/10 </a:t>
            </a:r>
            <a:r>
              <a:rPr lang="de-AT" dirty="0" err="1" smtClean="0"/>
              <a:t>of</a:t>
            </a:r>
            <a:r>
              <a:rPr lang="de-AT" dirty="0" smtClean="0"/>
              <a:t> all </a:t>
            </a:r>
            <a:r>
              <a:rPr lang="de-AT" dirty="0" err="1" smtClean="0"/>
              <a:t>nodes</a:t>
            </a:r>
            <a:r>
              <a:rPr lang="de-AT" dirty="0" smtClean="0"/>
              <a:t> </a:t>
            </a:r>
            <a:r>
              <a:rPr lang="de-AT" dirty="0" err="1" smtClean="0"/>
              <a:t>could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pruned</a:t>
            </a:r>
            <a:r>
              <a:rPr lang="de-AT" dirty="0" smtClean="0"/>
              <a:t>!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Performance Analysis</a:t>
            </a:r>
            <a:endParaRPr lang="de-A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1520" y="1481328"/>
            <a:ext cx="8892480" cy="4525963"/>
          </a:xfrm>
        </p:spPr>
        <p:txBody>
          <a:bodyPr/>
          <a:lstStyle/>
          <a:p>
            <a:r>
              <a:rPr lang="de-AT" dirty="0" err="1" smtClean="0"/>
              <a:t>NegaMax</a:t>
            </a:r>
            <a:r>
              <a:rPr lang="de-AT" dirty="0" smtClean="0"/>
              <a:t>: 225000 </a:t>
            </a:r>
            <a:r>
              <a:rPr lang="de-AT" dirty="0" err="1" smtClean="0"/>
              <a:t>moves</a:t>
            </a:r>
            <a:r>
              <a:rPr lang="de-AT" dirty="0" smtClean="0"/>
              <a:t> / sec</a:t>
            </a:r>
          </a:p>
          <a:p>
            <a:endParaRPr lang="de-AT" dirty="0" smtClean="0"/>
          </a:p>
          <a:p>
            <a:r>
              <a:rPr lang="de-AT" dirty="0" err="1" smtClean="0"/>
              <a:t>Classical</a:t>
            </a:r>
            <a:r>
              <a:rPr lang="de-AT" dirty="0" smtClean="0"/>
              <a:t> </a:t>
            </a:r>
            <a:r>
              <a:rPr lang="de-AT" dirty="0" err="1" smtClean="0"/>
              <a:t>MinMax</a:t>
            </a:r>
            <a:r>
              <a:rPr lang="de-AT" dirty="0" smtClean="0"/>
              <a:t> </a:t>
            </a:r>
            <a:r>
              <a:rPr lang="de-AT" dirty="0" err="1" smtClean="0"/>
              <a:t>algorithm</a:t>
            </a:r>
            <a:r>
              <a:rPr lang="de-AT" dirty="0" smtClean="0"/>
              <a:t>: ~17000 </a:t>
            </a:r>
            <a:r>
              <a:rPr lang="de-AT" dirty="0" err="1" smtClean="0"/>
              <a:t>evals</a:t>
            </a:r>
            <a:r>
              <a:rPr lang="de-AT" dirty="0" smtClean="0"/>
              <a:t> / sec</a:t>
            </a:r>
          </a:p>
          <a:p>
            <a:endParaRPr lang="de-AT" dirty="0" smtClean="0"/>
          </a:p>
          <a:p>
            <a:r>
              <a:rPr lang="de-AT" dirty="0" smtClean="0"/>
              <a:t>AlphaBeta </a:t>
            </a:r>
            <a:r>
              <a:rPr lang="de-AT" dirty="0" err="1" smtClean="0"/>
              <a:t>Pruning</a:t>
            </a:r>
            <a:r>
              <a:rPr lang="de-AT" dirty="0" smtClean="0"/>
              <a:t> </a:t>
            </a:r>
            <a:r>
              <a:rPr lang="de-AT" dirty="0" err="1" smtClean="0"/>
              <a:t>algorithm</a:t>
            </a:r>
            <a:r>
              <a:rPr lang="de-AT" dirty="0" smtClean="0"/>
              <a:t>: ~19000 </a:t>
            </a:r>
            <a:r>
              <a:rPr lang="de-AT" dirty="0" err="1" smtClean="0"/>
              <a:t>evals</a:t>
            </a:r>
            <a:r>
              <a:rPr lang="de-AT" dirty="0" smtClean="0"/>
              <a:t> / sec</a:t>
            </a:r>
          </a:p>
          <a:p>
            <a:endParaRPr lang="de-AT" dirty="0" smtClean="0"/>
          </a:p>
          <a:p>
            <a:r>
              <a:rPr lang="de-AT" dirty="0" err="1" smtClean="0"/>
              <a:t>NegaMax</a:t>
            </a:r>
            <a:r>
              <a:rPr lang="de-AT" dirty="0" smtClean="0"/>
              <a:t> </a:t>
            </a:r>
            <a:r>
              <a:rPr lang="de-AT" dirty="0" err="1" smtClean="0"/>
              <a:t>algorithm</a:t>
            </a:r>
            <a:r>
              <a:rPr lang="de-AT" dirty="0" smtClean="0"/>
              <a:t>: ~230000 </a:t>
            </a:r>
            <a:r>
              <a:rPr lang="de-AT" dirty="0" err="1" smtClean="0"/>
              <a:t>eval</a:t>
            </a:r>
            <a:r>
              <a:rPr lang="de-AT" dirty="0" smtClean="0"/>
              <a:t> / sec</a:t>
            </a:r>
          </a:p>
          <a:p>
            <a:endParaRPr lang="de-AT" dirty="0" smtClean="0"/>
          </a:p>
          <a:p>
            <a:r>
              <a:rPr lang="de-AT" dirty="0" smtClean="0"/>
              <a:t>Still </a:t>
            </a:r>
            <a:r>
              <a:rPr lang="de-AT" dirty="0" err="1" smtClean="0"/>
              <a:t>very</a:t>
            </a:r>
            <a:r>
              <a:rPr lang="de-AT" dirty="0" smtClean="0"/>
              <a:t> </a:t>
            </a:r>
            <a:r>
              <a:rPr lang="de-AT" dirty="0" err="1" smtClean="0"/>
              <a:t>poor</a:t>
            </a:r>
            <a:r>
              <a:rPr lang="de-AT" dirty="0" smtClean="0"/>
              <a:t> </a:t>
            </a:r>
            <a:r>
              <a:rPr lang="de-AT" dirty="0" err="1" smtClean="0"/>
              <a:t>performance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Alpha Beta </a:t>
            </a:r>
            <a:r>
              <a:rPr lang="de-AT" dirty="0" err="1" smtClean="0"/>
              <a:t>pruning</a:t>
            </a:r>
            <a:endParaRPr lang="de-A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NegaMax</a:t>
            </a:r>
            <a:r>
              <a:rPr lang="de-AT" dirty="0" smtClean="0"/>
              <a:t> </a:t>
            </a:r>
            <a:r>
              <a:rPr lang="de-AT" dirty="0" err="1" smtClean="0"/>
              <a:t>algorithm</a:t>
            </a:r>
            <a:r>
              <a:rPr lang="de-AT" dirty="0" smtClean="0"/>
              <a:t>: ~230000 </a:t>
            </a:r>
            <a:r>
              <a:rPr lang="de-AT" dirty="0" err="1" smtClean="0"/>
              <a:t>eval</a:t>
            </a:r>
            <a:r>
              <a:rPr lang="de-AT" dirty="0" smtClean="0"/>
              <a:t> / sec </a:t>
            </a:r>
            <a:r>
              <a:rPr lang="de-AT" dirty="0" err="1" smtClean="0"/>
              <a:t>and</a:t>
            </a:r>
            <a:r>
              <a:rPr lang="de-AT" dirty="0" smtClean="0"/>
              <a:t> 4 </a:t>
            </a:r>
            <a:r>
              <a:rPr lang="de-AT" dirty="0" err="1" smtClean="0"/>
              <a:t>levels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Alpha Beta </a:t>
            </a:r>
            <a:r>
              <a:rPr lang="de-AT" dirty="0" err="1" smtClean="0"/>
              <a:t>NegaMax</a:t>
            </a:r>
            <a:r>
              <a:rPr lang="de-AT" dirty="0" smtClean="0"/>
              <a:t> </a:t>
            </a:r>
            <a:r>
              <a:rPr lang="de-AT" dirty="0" err="1" smtClean="0"/>
              <a:t>algo</a:t>
            </a:r>
            <a:r>
              <a:rPr lang="de-AT" dirty="0" smtClean="0"/>
              <a:t>: ~111000 / sec </a:t>
            </a:r>
            <a:r>
              <a:rPr lang="de-AT" dirty="0" err="1" smtClean="0"/>
              <a:t>eval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5 </a:t>
            </a:r>
            <a:r>
              <a:rPr lang="de-AT" dirty="0" err="1" smtClean="0"/>
              <a:t>levels</a:t>
            </a:r>
            <a:endParaRPr lang="de-AT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 smtClean="0"/>
              <a:t>Negamax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Alpha Beta </a:t>
            </a:r>
            <a:r>
              <a:rPr lang="de-AT" dirty="0" err="1" smtClean="0"/>
              <a:t>Pruning</a:t>
            </a:r>
            <a:endParaRPr lang="de-A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Award </a:t>
            </a:r>
            <a:r>
              <a:rPr lang="de-AT" dirty="0" err="1" smtClean="0"/>
              <a:t>knights</a:t>
            </a:r>
            <a:r>
              <a:rPr lang="de-AT" dirty="0" smtClean="0"/>
              <a:t> </a:t>
            </a:r>
            <a:r>
              <a:rPr lang="de-AT" dirty="0" err="1" smtClean="0"/>
              <a:t>which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near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center</a:t>
            </a:r>
            <a:endParaRPr lang="de-AT" dirty="0" smtClean="0"/>
          </a:p>
          <a:p>
            <a:r>
              <a:rPr lang="de-AT" dirty="0" smtClean="0"/>
              <a:t>Award </a:t>
            </a:r>
            <a:r>
              <a:rPr lang="de-AT" dirty="0" err="1" smtClean="0"/>
              <a:t>kings</a:t>
            </a:r>
            <a:r>
              <a:rPr lang="de-AT" dirty="0" smtClean="0"/>
              <a:t> </a:t>
            </a:r>
            <a:r>
              <a:rPr lang="de-AT" dirty="0" err="1" smtClean="0"/>
              <a:t>which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near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corner</a:t>
            </a:r>
            <a:endParaRPr lang="de-AT" dirty="0" smtClean="0"/>
          </a:p>
          <a:p>
            <a:r>
              <a:rPr lang="de-AT" dirty="0" err="1" smtClean="0"/>
              <a:t>Penalize</a:t>
            </a:r>
            <a:r>
              <a:rPr lang="de-AT" dirty="0" smtClean="0"/>
              <a:t> double/</a:t>
            </a:r>
            <a:r>
              <a:rPr lang="de-AT" dirty="0" err="1" smtClean="0"/>
              <a:t>triple</a:t>
            </a:r>
            <a:r>
              <a:rPr lang="de-AT" dirty="0" smtClean="0"/>
              <a:t> </a:t>
            </a:r>
            <a:r>
              <a:rPr lang="de-AT" dirty="0" err="1" smtClean="0"/>
              <a:t>pawn</a:t>
            </a:r>
            <a:endParaRPr lang="de-AT" dirty="0" smtClean="0"/>
          </a:p>
          <a:p>
            <a:r>
              <a:rPr lang="de-AT" dirty="0" err="1" smtClean="0"/>
              <a:t>Connected</a:t>
            </a:r>
            <a:r>
              <a:rPr lang="de-AT" dirty="0" smtClean="0"/>
              <a:t> </a:t>
            </a:r>
            <a:r>
              <a:rPr lang="de-AT" dirty="0" err="1" smtClean="0"/>
              <a:t>rooks</a:t>
            </a:r>
            <a:endParaRPr lang="de-AT" dirty="0" smtClean="0"/>
          </a:p>
          <a:p>
            <a:r>
              <a:rPr lang="de-AT" dirty="0" smtClean="0"/>
              <a:t>Queen in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center</a:t>
            </a:r>
            <a:endParaRPr lang="de-AT" dirty="0" smtClean="0"/>
          </a:p>
          <a:p>
            <a:r>
              <a:rPr lang="de-AT" dirty="0" smtClean="0"/>
              <a:t>Bishops not on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edge</a:t>
            </a:r>
            <a:endParaRPr lang="de-AT" dirty="0" smtClean="0"/>
          </a:p>
          <a:p>
            <a:r>
              <a:rPr lang="de-AT" dirty="0" err="1" smtClean="0"/>
              <a:t>Horizon</a:t>
            </a:r>
            <a:r>
              <a:rPr lang="de-AT" dirty="0" smtClean="0"/>
              <a:t> </a:t>
            </a:r>
            <a:r>
              <a:rPr lang="de-AT" smtClean="0"/>
              <a:t>effect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Other </a:t>
            </a:r>
            <a:r>
              <a:rPr lang="de-AT" smtClean="0"/>
              <a:t>improvments</a:t>
            </a:r>
            <a:endParaRPr lang="de-AT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196</Words>
  <Application>Microsoft Office PowerPoint</Application>
  <PresentationFormat>Bildschirmpräsentation (4:3)</PresentationFormat>
  <Paragraphs>48</Paragraphs>
  <Slides>8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Concourse</vt:lpstr>
      <vt:lpstr>Chess Programming</vt:lpstr>
      <vt:lpstr>Iterative Solution</vt:lpstr>
      <vt:lpstr>Iterative Solution Comparison</vt:lpstr>
      <vt:lpstr>Alpha Beta Pruning</vt:lpstr>
      <vt:lpstr>Performance Analysis</vt:lpstr>
      <vt:lpstr>Alpha Beta pruning</vt:lpstr>
      <vt:lpstr>Negamax with Alpha Beta Pruning</vt:lpstr>
      <vt:lpstr>Other improvments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Programming</dc:title>
  <dc:creator>Martin</dc:creator>
  <cp:lastModifiedBy>NMO</cp:lastModifiedBy>
  <cp:revision>36</cp:revision>
  <dcterms:created xsi:type="dcterms:W3CDTF">2014-01-21T14:51:27Z</dcterms:created>
  <dcterms:modified xsi:type="dcterms:W3CDTF">2014-01-22T15:16:29Z</dcterms:modified>
</cp:coreProperties>
</file>