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4"/>
  </p:notesMasterIdLst>
  <p:sldIdLst>
    <p:sldId id="27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7060308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34F818-09E6-4493-B159-94C942AE6DDE}">
  <a:tblStyle styleId="{7334F818-09E6-4493-B159-94C942AE6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e2eee60f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ce2eee60f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2eee60f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ce2eee60f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2eee60f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ce2eee60f4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2e226f6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2e226f6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f2e226f6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f2e226f6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f2e226f69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f2e226f69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f2e226f69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f2e226f69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f2e226f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f2e226f6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convnet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[1]https://paperswithcode.com/sota/video-generation-on-bair-robot-pushing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f2e226f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f2e226f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112364" y="104614"/>
            <a:ext cx="8919300" cy="755400"/>
          </a:xfrm>
          <a:prstGeom prst="rect">
            <a:avLst/>
          </a:prstGeom>
          <a:solidFill>
            <a:srgbClr val="5958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643621" y="858199"/>
            <a:ext cx="3390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pen Sans"/>
              <a:buNone/>
            </a:pPr>
            <a:r>
              <a:rPr lang="e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Recent History</a:t>
            </a:r>
            <a:r>
              <a:rPr lang="en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508425" y="759425"/>
            <a:ext cx="5258400" cy="539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Our Sorting Solution</a:t>
            </a:r>
            <a:endParaRPr sz="220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508425" y="759425"/>
            <a:ext cx="5258400" cy="539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20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988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lurb">
  <p:cSld name="TITLE_AND_BOD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112364" y="104614"/>
            <a:ext cx="8919300" cy="755400"/>
          </a:xfrm>
          <a:prstGeom prst="rect">
            <a:avLst/>
          </a:prstGeom>
          <a:solidFill>
            <a:srgbClr val="5958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643621" y="858199"/>
            <a:ext cx="33900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pen Sans"/>
              <a:buNone/>
            </a:pPr>
            <a:r>
              <a:rPr lang="en"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Recent History</a:t>
            </a:r>
            <a:r>
              <a:rPr lang="en" sz="2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2988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0" y="9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0" y="7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0" y="927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0" y="96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507235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-7762"/>
            <a:ext cx="9144000" cy="91500"/>
          </a:xfrm>
          <a:prstGeom prst="rect">
            <a:avLst/>
          </a:prstGeom>
          <a:gradFill>
            <a:gsLst>
              <a:gs pos="0">
                <a:srgbClr val="7A7A7A"/>
              </a:gs>
              <a:gs pos="100000">
                <a:srgbClr val="39393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FC087-8703-019D-4094-59DEED833AE0}"/>
              </a:ext>
            </a:extLst>
          </p:cNvPr>
          <p:cNvSpPr txBox="1"/>
          <p:nvPr/>
        </p:nvSpPr>
        <p:spPr>
          <a:xfrm>
            <a:off x="2739483" y="470804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https://github.com/NMOHANK1999/VPT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63872-CBFC-0447-9A29-9B2E3F017270}"/>
              </a:ext>
            </a:extLst>
          </p:cNvPr>
          <p:cNvSpPr txBox="1"/>
          <p:nvPr/>
        </p:nvSpPr>
        <p:spPr>
          <a:xfrm>
            <a:off x="1263805" y="1159728"/>
            <a:ext cx="55941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Title: Video Prediction Models as Image Encoders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</a:endParaRP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Members:</a:t>
            </a:r>
            <a:b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Jay Maier (MS Robotics, CMU)</a:t>
            </a:r>
          </a:p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Nishanth Mohankumar (MS Artificial Intelligence, CMU)</a:t>
            </a:r>
            <a:endParaRPr lang="en-US" dirty="0"/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9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graphicFrame>
        <p:nvGraphicFramePr>
          <p:cNvPr id="216" name="Google Shape;216;p35"/>
          <p:cNvGraphicFramePr/>
          <p:nvPr/>
        </p:nvGraphicFramePr>
        <p:xfrm>
          <a:off x="4910050" y="1352200"/>
          <a:ext cx="3814075" cy="2991375"/>
        </p:xfrm>
        <a:graphic>
          <a:graphicData uri="http://schemas.openxmlformats.org/drawingml/2006/table">
            <a:tbl>
              <a:tblPr>
                <a:noFill/>
                <a:tableStyleId>{7334F818-09E6-4493-B159-94C942AE6DDE}</a:tableStyleId>
              </a:tblPr>
              <a:tblGrid>
                <a:gridCol w="222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IOU 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Noise(lat. space) + simple conv(decoder)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VGPT(lat. space) + simple conv(decoder)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VGPT(lat.  space) + UNET (decoder)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Full UNET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01" y="1705252"/>
            <a:ext cx="1737319" cy="1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17007" y="1711240"/>
            <a:ext cx="1737319" cy="18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 rotWithShape="1">
          <a:blip r:embed="rId5">
            <a:alphaModFix/>
          </a:blip>
          <a:srcRect r="7149"/>
          <a:stretch/>
        </p:blipFill>
        <p:spPr>
          <a:xfrm>
            <a:off x="2493144" y="1711238"/>
            <a:ext cx="1637500" cy="1810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951325" y="3557200"/>
            <a:ext cx="12822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Our Model: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VGPT + UNET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Dice loss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2891125" y="3612850"/>
            <a:ext cx="645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UNET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6">
            <a:alphaModFix amt="47000"/>
          </a:blip>
          <a:stretch>
            <a:fillRect/>
          </a:stretch>
        </p:blipFill>
        <p:spPr>
          <a:xfrm>
            <a:off x="2492750" y="1714500"/>
            <a:ext cx="1638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4733-B05C-1963-F20A-9C0FA41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5E2B-B623-685F-519D-5F7C4FA1D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that a source of error in our model is that the latent space captures the latent space of a generated video rather than the still image.</a:t>
            </a:r>
          </a:p>
          <a:p>
            <a:r>
              <a:rPr lang="en-US" dirty="0"/>
              <a:t>Hence, we aim to explore other video encoding spaces that differ in training mechanisms.</a:t>
            </a:r>
          </a:p>
          <a:p>
            <a:r>
              <a:rPr lang="en-US"/>
              <a:t>Continued…</a:t>
            </a:r>
          </a:p>
        </p:txBody>
      </p:sp>
    </p:spTree>
    <p:extLst>
      <p:ext uri="{BB962C8B-B14F-4D97-AF65-F5344CB8AC3E}">
        <p14:creationId xmlns:p14="http://schemas.microsoft.com/office/powerpoint/2010/main" val="4540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2163900" y="120125"/>
            <a:ext cx="4816200" cy="46995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200 Tb: </a:t>
            </a:r>
            <a:b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Internet Video Data Generated Daily</a:t>
            </a:r>
            <a:r>
              <a:rPr lang="en" baseline="30000"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baseline="300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3791798" y="3697522"/>
            <a:ext cx="54600" cy="546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4202525" y="3352225"/>
            <a:ext cx="219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32 Gb: </a:t>
            </a:r>
            <a:b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MS COCO Dataset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cxnSp>
        <p:nvCxnSpPr>
          <p:cNvPr id="121" name="Google Shape;121;p27"/>
          <p:cNvCxnSpPr>
            <a:stCxn id="120" idx="1"/>
            <a:endCxn id="119" idx="6"/>
          </p:cNvCxnSpPr>
          <p:nvPr/>
        </p:nvCxnSpPr>
        <p:spPr>
          <a:xfrm flipH="1">
            <a:off x="3846425" y="3660025"/>
            <a:ext cx="356100" cy="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6021150" y="47215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/>
              <a:t>1</a:t>
            </a:r>
            <a:r>
              <a:rPr lang="en" sz="800"/>
              <a:t>https://explodingtopics.com/blog/data-generated-per-day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4223275" y="3476825"/>
            <a:ext cx="16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Video Prediction Models as General Visual Encoders</a:t>
            </a:r>
            <a:endParaRPr sz="2400"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110750" y="907500"/>
            <a:ext cx="5067300" cy="3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Idea:</a:t>
            </a:r>
            <a:r>
              <a:rPr lang="en"/>
              <a:t> In order to generate accurate video from a single frame, a model must encode: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segmentation (i.e. what might move)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depth (i.e. what will be occluded)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classification (i.e. how will this object change)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Our Goal:</a:t>
            </a:r>
            <a:r>
              <a:rPr lang="en"/>
              <a:t> Use open-source video prediction model as encoder, train lightweight decoder to adapt latent representation to downstream tasks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50" y="907500"/>
            <a:ext cx="1629600" cy="190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775" y="907500"/>
            <a:ext cx="1629600" cy="190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775" y="2892488"/>
            <a:ext cx="1629600" cy="190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1550" y="2892475"/>
            <a:ext cx="1629600" cy="19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6906100" y="1048250"/>
            <a:ext cx="437700" cy="162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6906100" y="3033250"/>
            <a:ext cx="437700" cy="162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4223275" y="3476825"/>
            <a:ext cx="16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Related Work</a:t>
            </a:r>
            <a:endParaRPr sz="2400"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9" y="1044459"/>
            <a:ext cx="2064675" cy="13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7" y="2512050"/>
            <a:ext cx="2942175" cy="6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725" y="3256688"/>
            <a:ext cx="32044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3225" y="4374813"/>
            <a:ext cx="3389475" cy="6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6829" y="1268525"/>
            <a:ext cx="2342431" cy="20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7250" y="3523958"/>
            <a:ext cx="2786175" cy="85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6675" y="2196550"/>
            <a:ext cx="2672125" cy="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36675" y="979551"/>
            <a:ext cx="2672124" cy="116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High Level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075"/>
            <a:ext cx="8839199" cy="255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High Level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075"/>
            <a:ext cx="8839199" cy="255679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969175" y="1342975"/>
            <a:ext cx="297600" cy="7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121575" y="1342975"/>
            <a:ext cx="692100" cy="3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3240000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1156075" y="1232225"/>
            <a:ext cx="2084100" cy="1156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221525" y="4174325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Encode still image using encoder trained on videos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477650" y="1509125"/>
            <a:ext cx="4638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1)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7206675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4721100" y="1301650"/>
            <a:ext cx="23193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High Level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075"/>
            <a:ext cx="8839199" cy="2556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/>
          <p:nvPr/>
        </p:nvSpPr>
        <p:spPr>
          <a:xfrm>
            <a:off x="969175" y="1342975"/>
            <a:ext cx="297600" cy="7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2"/>
          <p:cNvSpPr/>
          <p:nvPr/>
        </p:nvSpPr>
        <p:spPr>
          <a:xfrm>
            <a:off x="1121575" y="1342975"/>
            <a:ext cx="692100" cy="3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3240000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5655775" y="1342975"/>
            <a:ext cx="1516500" cy="207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221525" y="4174325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2)	Autoregressively generate latent space representation conditioned on still frame encoding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5129650" y="1707925"/>
            <a:ext cx="4638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2)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7234600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654900" y="1853425"/>
            <a:ext cx="1066200" cy="8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High Level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075"/>
            <a:ext cx="8839199" cy="25567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/>
          <p:nvPr/>
        </p:nvSpPr>
        <p:spPr>
          <a:xfrm>
            <a:off x="969175" y="1342975"/>
            <a:ext cx="297600" cy="7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1121575" y="1342975"/>
            <a:ext cx="692100" cy="3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/>
          <p:nvPr/>
        </p:nvSpPr>
        <p:spPr>
          <a:xfrm>
            <a:off x="3240000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221525" y="4174325"/>
            <a:ext cx="870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3)	Feed latent encoding into custom head which outputs segmentation masks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7234600" y="1225400"/>
            <a:ext cx="1481100" cy="22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3654900" y="1853425"/>
            <a:ext cx="1066200" cy="83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7268750" y="1206085"/>
            <a:ext cx="1516500" cy="207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6894800" y="1166275"/>
            <a:ext cx="4638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3)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7469500" y="2222150"/>
            <a:ext cx="1176900" cy="906900"/>
          </a:xfrm>
          <a:prstGeom prst="trapezoid">
            <a:avLst>
              <a:gd name="adj" fmla="val 389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 Head</a:t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 rot="5400000">
            <a:off x="7491975" y="1365475"/>
            <a:ext cx="747600" cy="723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0170" y="3357475"/>
            <a:ext cx="815568" cy="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203525" y="19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- Details and Experiments</a:t>
            </a:r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123825" y="1322300"/>
            <a:ext cx="5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Video Encoding Models:</a:t>
            </a:r>
            <a:endParaRPr baseline="30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Video GPT (103 FVD)</a:t>
            </a:r>
            <a:r>
              <a:rPr lang="en" sz="1800" baseline="30000"/>
              <a:t>[1]</a:t>
            </a:r>
            <a:endParaRPr sz="1800" baseline="30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MAGVIT (73 FVD)</a:t>
            </a:r>
            <a:r>
              <a:rPr lang="en" sz="1800" baseline="30000"/>
              <a:t>[1]</a:t>
            </a:r>
            <a:endParaRPr sz="1800"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Heads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 1: FC + Conv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 2: FC+ Conv + res. con.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 3: UNET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Annotated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Tuning, Loss Functions and LR schedulers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l="28597" r="8922"/>
          <a:stretch/>
        </p:blipFill>
        <p:spPr>
          <a:xfrm>
            <a:off x="4312100" y="1251850"/>
            <a:ext cx="2019800" cy="15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 rotWithShape="1">
          <a:blip r:embed="rId4">
            <a:alphaModFix/>
          </a:blip>
          <a:srcRect l="1653" t="65057" r="1653" b="2027"/>
          <a:stretch/>
        </p:blipFill>
        <p:spPr>
          <a:xfrm>
            <a:off x="6634500" y="1192675"/>
            <a:ext cx="2403825" cy="1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Office PowerPoint</Application>
  <PresentationFormat>On-screen Show (16:9)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Open Sans</vt:lpstr>
      <vt:lpstr>Open Sans SemiBold</vt:lpstr>
      <vt:lpstr>Arial</vt:lpstr>
      <vt:lpstr>Calibri</vt:lpstr>
      <vt:lpstr>Simple Light</vt:lpstr>
      <vt:lpstr>Simple Light</vt:lpstr>
      <vt:lpstr>PowerPoint Presentation</vt:lpstr>
      <vt:lpstr>PowerPoint Presentation</vt:lpstr>
      <vt:lpstr>Video Prediction Models as General Visual Encoders</vt:lpstr>
      <vt:lpstr>Related Work</vt:lpstr>
      <vt:lpstr>What we did - High Level</vt:lpstr>
      <vt:lpstr>What we did - High Level</vt:lpstr>
      <vt:lpstr>What we did - High Level</vt:lpstr>
      <vt:lpstr>What we did - High Level</vt:lpstr>
      <vt:lpstr>What we did - Details and Experiments</vt:lpstr>
      <vt:lpstr>Results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NIshanth Mohankumar</dc:creator>
  <cp:lastModifiedBy>Nishanth Mohankumar</cp:lastModifiedBy>
  <cp:revision>2</cp:revision>
  <dcterms:modified xsi:type="dcterms:W3CDTF">2024-04-24T05:50:00Z</dcterms:modified>
</cp:coreProperties>
</file>