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3" r:id="rId9"/>
    <p:sldId id="270" r:id="rId10"/>
    <p:sldId id="264" r:id="rId11"/>
    <p:sldId id="262" r:id="rId12"/>
    <p:sldId id="266" r:id="rId13"/>
    <p:sldId id="267" r:id="rId14"/>
    <p:sldId id="274" r:id="rId15"/>
    <p:sldId id="271" r:id="rId16"/>
    <p:sldId id="272" r:id="rId17"/>
    <p:sldId id="27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6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1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56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6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04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9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0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7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7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5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743D6B6-4953-4F67-AC89-1CDEDDA314A8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82FB03-5ACE-4017-8294-254CB3FEE3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2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5EBA1-FDE2-3049-B5B2-F06676A2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077890"/>
            <a:ext cx="9291638" cy="164149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 AJC  Mainframe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E061-8E92-5AC6-29A8-82009819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3630613"/>
            <a:ext cx="9144000" cy="1655762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ADRIEN MARGIOTTA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 MARTIN PAROT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AD255C-F882-2B43-8B5A-60D7DFCADDF1}"/>
              </a:ext>
            </a:extLst>
          </p:cNvPr>
          <p:cNvSpPr txBox="1"/>
          <p:nvPr/>
        </p:nvSpPr>
        <p:spPr>
          <a:xfrm>
            <a:off x="6096000" y="4993987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Durée du projet: 2 semaines</a:t>
            </a:r>
          </a:p>
        </p:txBody>
      </p:sp>
    </p:spTree>
    <p:extLst>
      <p:ext uri="{BB962C8B-B14F-4D97-AF65-F5344CB8AC3E}">
        <p14:creationId xmlns:p14="http://schemas.microsoft.com/office/powerpoint/2010/main" val="289515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7F6EC-8357-6E8F-CCBB-E7E2F6806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429897"/>
            <a:ext cx="9144000" cy="164149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51FFA-3647-BA72-98CE-B1DE8CE8B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3947C-E78C-DCE5-AF82-13129C4C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19672-6E5E-F166-A180-E600B989A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F881D-4756-A4C5-A64E-17E85DD1E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A2593E-B98A-39FC-4C2A-9E8E27FB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6" y="2261492"/>
            <a:ext cx="5755404" cy="40052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FA3C2D7-21DB-0775-16D2-09DC668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40" y="2261492"/>
            <a:ext cx="4881560" cy="43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89983-4061-2143-A185-2D53061D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A7471-0C06-7072-E562-572F4287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025216" cy="4351338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1: Affichage Mise a jour commande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9B59E2-9100-D3F3-28F8-EA4A6991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38" y="2431175"/>
            <a:ext cx="5210820" cy="33171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F74E40-740B-7212-25F3-E4EDBA63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32" y="1888688"/>
            <a:ext cx="4381498" cy="42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84ACB-3FC6-451E-0163-B78904B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9BE63E-812B-8E37-A9A0-9C5F536D5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170" y="1482726"/>
            <a:ext cx="5025216" cy="4351338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Derniere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commande fichier VENTESAS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3A0923-4D74-DB8F-875D-8A66B144A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50" y="2304708"/>
            <a:ext cx="6255256" cy="38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1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1B85-281A-F5E2-4A29-98B7A6CA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E5883-53AB-C422-FB5B-9D0FA7AB8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D8F61-A377-0F8F-90B4-6001AB4FD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4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EA3F0-F4A0-8E74-4EB4-D74B3F66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2ECB6A-ADF8-4131-F34A-48593B0C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2: Utilisation du string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23BFB9-8CDF-4E78-047D-C6D6C4547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378028"/>
            <a:ext cx="6746966" cy="35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84ACB-3FC6-451E-0163-B78904B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7B6C70-29CE-1E94-AF0A-58E3257A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891" y="1427956"/>
            <a:ext cx="5033960" cy="4351338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2: Facture commande 101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78091A-BE36-8497-88DB-BBAA6F99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35" y="2347570"/>
            <a:ext cx="5638800" cy="382939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C8CC70-A0AF-1818-479E-BEF8DEA3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19638" cy="48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1B85-281A-F5E2-4A29-98B7A6CA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E5883-53AB-C422-FB5B-9D0FA7AB8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D8F61-A377-0F8F-90B4-6001AB4FD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27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18C25-D0CA-2986-EA3A-F414C76A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C89D4-B862-56A5-8338-B46EE152F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050" y="1825625"/>
            <a:ext cx="571895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Partie 1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Quantités et dates dans  les fichiers VENTESAS et VENTESEU incorrectes*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Compréhension de l'énoncé *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date (O_DATE) du fichier ASIE inadéquat ***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problématique en cas de lignes multiples****</a:t>
            </a:r>
          </a:p>
          <a:p>
            <a:pPr marL="457200" lvl="1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Partie 1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Reformatage de la date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Utilisation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</a:p>
          <a:p>
            <a:pPr marL="457200" lvl="1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95861-DEEF-678B-18C0-477EE74C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065" y="1825625"/>
            <a:ext cx="503396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Partie 2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Curseurs inadaptés*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JCL**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string***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Partie 2</a:t>
            </a:r>
          </a:p>
          <a:p>
            <a:pPr lvl="1"/>
            <a:r>
              <a:rPr lang="fr-FR" dirty="0"/>
              <a:t>*</a:t>
            </a:r>
            <a:r>
              <a:rPr lang="fr-FR" dirty="0">
                <a:sym typeface="Wingdings" panose="05000000000000000000" pitchFamily="2" charset="2"/>
              </a:rPr>
              <a:t> Réduction du nombre de curseurs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/>
              <a:t>**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Résolution avec affichage des variables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 ***Compréhension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2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D9FE2-A14A-2DAE-9CF8-A503A03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3A885-5343-7B93-7850-62E6F9327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Améliorations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Ecriture des tests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Dynamiser d’avantage le code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Synchronisation des fichiers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Rajouter des commentaires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Créer un programme qui afficher uniquement une facture spécifique précisée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AJCFRAME utiliser des sous-programmes pour les parties de mise à jour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1C6A2-AE49-7088-FDD4-B4EF925C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1762" y="3429000"/>
            <a:ext cx="5367335" cy="221932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AVEZ-VOUS DES QUESTIONS  ?</a:t>
            </a:r>
          </a:p>
        </p:txBody>
      </p:sp>
    </p:spTree>
    <p:extLst>
      <p:ext uri="{BB962C8B-B14F-4D97-AF65-F5344CB8AC3E}">
        <p14:creationId xmlns:p14="http://schemas.microsoft.com/office/powerpoint/2010/main" val="308847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5380-2278-CD11-9D36-85015C3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4D967-4296-144A-2E03-546E01E8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86325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l’équipe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et gestion de projet</a:t>
            </a: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Schémas fonctionnels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Diagrammes d’activités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technique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pertinent</a:t>
            </a:r>
          </a:p>
          <a:p>
            <a:pPr lvl="1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Résultats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2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Difficultés rencontrées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et solutions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E504A-1288-4337-40C8-198A91FA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1" y="1357313"/>
            <a:ext cx="5138737" cy="43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E05D9-94E5-7F85-8D8C-277613AB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0075" y="2444185"/>
            <a:ext cx="9144000" cy="164149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2573BA-F175-74D2-0B05-0099EB52B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41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C167B-2609-A04E-189B-3482EBDC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76196D-28A8-DF8C-B35E-E60DD8B6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Expériences en Développement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Nicolas: Java,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Adrien: C\C++, python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Nouvelles Compétences Mainframe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Nicolas: Cobol, SQL 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Adrien: Cobol, DB2</a:t>
            </a:r>
          </a:p>
          <a:p>
            <a:pPr marL="457200" lvl="1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BA1684-1E11-572A-DD8C-3A8EBE1A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84" y="2838451"/>
            <a:ext cx="1675521" cy="8286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DEB46C-C948-80D1-130F-0C22AA06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666" y="2838450"/>
            <a:ext cx="794210" cy="8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04D5-9034-1C89-4930-7416302C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31A45-21F2-ED21-C554-9D31E32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Emulateurs TN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3270</a:t>
            </a:r>
            <a:r>
              <a:rPr lang="fr-FR" dirty="0"/>
              <a:t>,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WC3270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d’exploitation: Z/OS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TSO/ISPF</a:t>
            </a:r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JCL &amp; COBOL &amp; DB2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BCB74C-D7A8-AB22-9070-12F02896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971550" cy="1076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2435D2-22B3-3A4B-3F7A-5EBB4E23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7" y="1757362"/>
            <a:ext cx="1000125" cy="942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A912B6-008B-AE15-B940-9DFE4F6B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03" y="3143560"/>
            <a:ext cx="3767972" cy="30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BBD6B-548F-4D70-E7E6-3EEA4834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7" y="2342880"/>
            <a:ext cx="9144000" cy="1641490"/>
          </a:xfrm>
        </p:spPr>
        <p:txBody>
          <a:bodyPr>
            <a:normAutofit/>
          </a:bodyPr>
          <a:lstStyle/>
          <a:p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Schémas fonctionnels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426164-A057-559B-9FF4-7A8026962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9D602-AE23-FC7A-1355-30BF5AB9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d’activité Partie 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418EE1-9368-59AA-2251-D45BEC49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1" y="1690688"/>
            <a:ext cx="7015165" cy="46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9D602-AE23-FC7A-1355-30BF5AB9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d’activité Partie 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CC0E3B-B715-D8A3-72B0-2C785F76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1" y="1992948"/>
            <a:ext cx="10112439" cy="34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EF6DB-7E77-C7F3-241C-D972B4F2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projet: Tâches &amp;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D6083-4949-9BF1-DBAF-5B6AFA3CF3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Adrien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1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à jour de la balance client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PARTIE 2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Affichage des produits et leurs descriptions pour une commande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Affichage des totaux pour une commande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Récupération du taux de tva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0CAB09-CB27-9B22-E3A4-D8A25EE81D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Nicolas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PARTIE 1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à jour et ajout de données dans les tables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PARTIE 2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Affichage entête client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de la date au format alphabétique</a:t>
            </a:r>
          </a:p>
          <a:p>
            <a:pPr lvl="2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du numéro et de la date de la commande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 Création des cadres d’affichage</a:t>
            </a:r>
          </a:p>
        </p:txBody>
      </p:sp>
    </p:spTree>
    <p:extLst>
      <p:ext uri="{BB962C8B-B14F-4D97-AF65-F5344CB8AC3E}">
        <p14:creationId xmlns:p14="http://schemas.microsoft.com/office/powerpoint/2010/main" val="58795078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749</TotalTime>
  <Words>395</Words>
  <Application>Microsoft Office PowerPoint</Application>
  <PresentationFormat>Grand écran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Corbel</vt:lpstr>
      <vt:lpstr>Times New Roman</vt:lpstr>
      <vt:lpstr>Wingdings</vt:lpstr>
      <vt:lpstr>Profondeur</vt:lpstr>
      <vt:lpstr>Projet  AJC  Mainframe</vt:lpstr>
      <vt:lpstr>SOMMAIRE</vt:lpstr>
      <vt:lpstr>Introduction</vt:lpstr>
      <vt:lpstr>Présentation de l’équipe</vt:lpstr>
      <vt:lpstr>Outils </vt:lpstr>
      <vt:lpstr>Schémas fonctionnels</vt:lpstr>
      <vt:lpstr>Diagramme d’activité Partie 1</vt:lpstr>
      <vt:lpstr>Diagramme d’activité Partie 2</vt:lpstr>
      <vt:lpstr>Gestion de projet: Tâches &amp; Rôles</vt:lpstr>
      <vt:lpstr>Solution technique</vt:lpstr>
      <vt:lpstr>Schémas techniques</vt:lpstr>
      <vt:lpstr>Codes</vt:lpstr>
      <vt:lpstr>Résultats</vt:lpstr>
      <vt:lpstr>Démonstration Partie 1</vt:lpstr>
      <vt:lpstr>Codes</vt:lpstr>
      <vt:lpstr>Résultats</vt:lpstr>
      <vt:lpstr>Démonstration Partie 2</vt:lpstr>
      <vt:lpstr>Difficultés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gto92</dc:creator>
  <cp:lastModifiedBy>adrien gto92</cp:lastModifiedBy>
  <cp:revision>76</cp:revision>
  <dcterms:created xsi:type="dcterms:W3CDTF">2024-07-04T09:04:28Z</dcterms:created>
  <dcterms:modified xsi:type="dcterms:W3CDTF">2024-07-05T13:35:41Z</dcterms:modified>
</cp:coreProperties>
</file>