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BB25-41FE-4F1A-BBE2-F26B7127D39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0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 txBox="1">
            <a:spLocks/>
          </p:cNvSpPr>
          <p:nvPr/>
        </p:nvSpPr>
        <p:spPr>
          <a:xfrm>
            <a:off x="457199" y="2590800"/>
            <a:ext cx="1079893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</a:t>
            </a:r>
          </a:p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ÁN : QUẢN LÍ THU CHI GIA ĐÌNH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BÁO CÁO: KIẾN TRÚC PHẦN MỀM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147296" y="3581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Assoc. Prof. TRAN Minh </a:t>
            </a:r>
            <a:r>
              <a:rPr lang="en-US" sz="2000" b="1" dirty="0" err="1">
                <a:solidFill>
                  <a:srgbClr val="FFFFFF"/>
                </a:solidFill>
              </a:rPr>
              <a:t>Triet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Department of Software Engineering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9255" y="383130"/>
            <a:ext cx="8203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University of Science, VNU-HC</a:t>
            </a: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TRƯỜNG ĐẠI HỌC KHOA HỌC TỰ NHIÊN HỒ CHÍ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MINH</a:t>
            </a:r>
            <a:r>
              <a:rPr lang="en-US" sz="2000" b="1" dirty="0" err="1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KHOA CÔNG NGHỆ THÔNG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</a:t>
            </a:r>
            <a:r>
              <a:rPr lang="en-US" sz="2000" b="1" dirty="0" err="1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MÔN CÔNG NGHỆ XML VÀ ỨNG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000" b="1" dirty="0" err="1">
                <a:solidFill>
                  <a:schemeClr val="bg1"/>
                </a:solidFill>
              </a:rPr>
              <a:t>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4" y="441995"/>
            <a:ext cx="1534813" cy="120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1865" y="5331853"/>
            <a:ext cx="50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Nguyễn</a:t>
            </a:r>
            <a:r>
              <a:rPr lang="en-US" b="1" dirty="0"/>
              <a:t> Minh Quang</a:t>
            </a:r>
          </a:p>
          <a:p>
            <a:r>
              <a:rPr lang="en-US" b="1" dirty="0"/>
              <a:t>MSSV: 1412427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427" y="6295485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HCM, 26/10/2016</a:t>
            </a:r>
          </a:p>
        </p:txBody>
      </p:sp>
    </p:spTree>
    <p:extLst>
      <p:ext uri="{BB962C8B-B14F-4D97-AF65-F5344CB8AC3E}">
        <p14:creationId xmlns:p14="http://schemas.microsoft.com/office/powerpoint/2010/main" val="347270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7624292" y="584914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4"/>
          </p:cNvCxnSpPr>
          <p:nvPr/>
        </p:nvCxnSpPr>
        <p:spPr>
          <a:xfrm>
            <a:off x="7772399" y="855371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82624" y="997038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82624" y="1293252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778838" y="1293253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6915955" y="1486435"/>
            <a:ext cx="1635618" cy="115695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Browser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419008" y="1486435"/>
            <a:ext cx="1352282" cy="12986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Brsower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419008" y="1845971"/>
            <a:ext cx="135228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71267" y="171717"/>
            <a:ext cx="2524260" cy="1116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cứu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khoản</a:t>
            </a:r>
            <a:r>
              <a:rPr lang="en-US" sz="1500" dirty="0"/>
              <a:t> </a:t>
            </a:r>
            <a:r>
              <a:rPr lang="en-US" sz="1500" dirty="0" err="1"/>
              <a:t>thu</a:t>
            </a:r>
            <a:r>
              <a:rPr lang="en-US" sz="1500" dirty="0"/>
              <a:t>/ chi</a:t>
            </a:r>
          </a:p>
          <a:p>
            <a:pPr marL="285750" indent="-285750" algn="ctr">
              <a:buFontTx/>
              <a:buChar char="-"/>
            </a:pPr>
            <a:r>
              <a:rPr lang="en-US" sz="1500" dirty="0" err="1"/>
              <a:t>Xem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thành</a:t>
            </a:r>
            <a:r>
              <a:rPr lang="en-US" sz="1500" dirty="0"/>
              <a:t> </a:t>
            </a:r>
            <a:r>
              <a:rPr lang="en-US" sz="1500" dirty="0" err="1"/>
              <a:t>viên</a:t>
            </a:r>
            <a:endParaRPr lang="en-US" sz="1500" dirty="0"/>
          </a:p>
          <a:p>
            <a:pPr marL="285750" indent="-285750" algn="ctr">
              <a:buFontTx/>
              <a:buChar char="-"/>
            </a:pPr>
            <a:r>
              <a:rPr lang="en-US" sz="1500" dirty="0"/>
              <a:t> </a:t>
            </a:r>
            <a:r>
              <a:rPr lang="en-US" sz="1500" dirty="0" err="1"/>
              <a:t>Xem</a:t>
            </a:r>
            <a:r>
              <a:rPr lang="en-US" sz="1500" dirty="0"/>
              <a:t>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cáo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endParaRPr lang="en-US" sz="15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11095150" y="514082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11243257" y="784539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953482" y="926206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953482" y="1222420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1249696" y="1222421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3486" y="1534727"/>
            <a:ext cx="3136005" cy="1391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chi </a:t>
            </a:r>
            <a:r>
              <a:rPr lang="en-US" sz="1400" dirty="0" err="1"/>
              <a:t>chung,riêng</a:t>
            </a:r>
            <a:endParaRPr lang="en-US" sz="1400" dirty="0"/>
          </a:p>
          <a:p>
            <a:pPr marL="285750" indent="-285750" algn="ctr">
              <a:buFontTx/>
              <a:buChar char="-"/>
            </a:pP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cứu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khỏan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chi </a:t>
            </a:r>
            <a:r>
              <a:rPr lang="en-US" sz="1400" dirty="0" err="1"/>
              <a:t>riêng,chung</a:t>
            </a:r>
            <a:endParaRPr lang="en-US" sz="1400" dirty="0"/>
          </a:p>
          <a:p>
            <a:pPr marL="285750" indent="-285750" algn="ctr">
              <a:buFontTx/>
              <a:buChar char="-"/>
            </a:pP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chi </a:t>
            </a:r>
            <a:r>
              <a:rPr lang="en-US" sz="1400" dirty="0" err="1"/>
              <a:t>chung</a:t>
            </a:r>
            <a:r>
              <a:rPr lang="en-US" sz="1400" dirty="0"/>
              <a:t>, </a:t>
            </a:r>
            <a:r>
              <a:rPr lang="en-US" sz="1400" dirty="0" err="1"/>
              <a:t>riêng</a:t>
            </a:r>
            <a:endParaRPr lang="en-US" sz="1400" dirty="0"/>
          </a:p>
          <a:p>
            <a:pPr marL="285750" indent="-285750" algn="ctr">
              <a:buFontTx/>
              <a:buChar char="-"/>
            </a:pPr>
            <a:endParaRPr lang="en-US" sz="1400" dirty="0"/>
          </a:p>
          <a:p>
            <a:pPr marL="285750" indent="-285750" algn="ctr">
              <a:buFontTx/>
              <a:buChar char="-"/>
            </a:pPr>
            <a:endParaRPr lang="en-US" sz="1400" dirty="0"/>
          </a:p>
        </p:txBody>
      </p:sp>
      <p:sp>
        <p:nvSpPr>
          <p:cNvPr id="41" name="6-Point Star 40"/>
          <p:cNvSpPr/>
          <p:nvPr/>
        </p:nvSpPr>
        <p:spPr>
          <a:xfrm>
            <a:off x="3960257" y="3899951"/>
            <a:ext cx="1957588" cy="1983346"/>
          </a:xfrm>
          <a:prstGeom prst="star6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778841" y="2649831"/>
            <a:ext cx="661672" cy="110650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538396" y="2785055"/>
            <a:ext cx="880612" cy="9712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58678" y="4958046"/>
            <a:ext cx="1404731" cy="1537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6990007" y="4891624"/>
            <a:ext cx="1860998" cy="1098997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8513" y="1825897"/>
            <a:ext cx="2374565" cy="126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KIẾN TRÚC PHẦN MỀM</a:t>
            </a:r>
          </a:p>
        </p:txBody>
      </p:sp>
      <p:sp>
        <p:nvSpPr>
          <p:cNvPr id="34" name="Cube 33"/>
          <p:cNvSpPr/>
          <p:nvPr/>
        </p:nvSpPr>
        <p:spPr>
          <a:xfrm>
            <a:off x="855423" y="3934174"/>
            <a:ext cx="1803042" cy="102387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1615275" y="3174321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4"/>
          </p:cNvCxnSpPr>
          <p:nvPr/>
        </p:nvCxnSpPr>
        <p:spPr>
          <a:xfrm>
            <a:off x="1763382" y="3444778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73607" y="3586445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73607" y="3882659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769821" y="3882660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64904" y="4598748"/>
            <a:ext cx="1533609" cy="25658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6-Point Star 40"/>
          <p:cNvSpPr/>
          <p:nvPr/>
        </p:nvSpPr>
        <p:spPr>
          <a:xfrm>
            <a:off x="8239143" y="2912057"/>
            <a:ext cx="1514457" cy="1613471"/>
          </a:xfrm>
          <a:prstGeom prst="star6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45" name="Straight Connector 49"/>
          <p:cNvCxnSpPr/>
          <p:nvPr/>
        </p:nvCxnSpPr>
        <p:spPr>
          <a:xfrm flipV="1">
            <a:off x="8493547" y="4140555"/>
            <a:ext cx="268283" cy="74059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ưu đồ: Đĩa Từ 16"/>
          <p:cNvSpPr/>
          <p:nvPr/>
        </p:nvSpPr>
        <p:spPr>
          <a:xfrm>
            <a:off x="10419008" y="5111838"/>
            <a:ext cx="1655890" cy="103786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DỮ LIỆU</a:t>
            </a:r>
          </a:p>
        </p:txBody>
      </p:sp>
      <p:cxnSp>
        <p:nvCxnSpPr>
          <p:cNvPr id="46" name="Straight Connector 49"/>
          <p:cNvCxnSpPr>
            <a:endCxn id="17" idx="2"/>
          </p:cNvCxnSpPr>
          <p:nvPr/>
        </p:nvCxnSpPr>
        <p:spPr>
          <a:xfrm>
            <a:off x="8836030" y="5303612"/>
            <a:ext cx="1582978" cy="32715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Màn hình rộng</PresentationFormat>
  <Paragraphs>28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Quang Minh</dc:creator>
  <cp:lastModifiedBy>Quang Minh</cp:lastModifiedBy>
  <cp:revision>1</cp:revision>
  <dcterms:created xsi:type="dcterms:W3CDTF">2016-11-30T04:41:10Z</dcterms:created>
  <dcterms:modified xsi:type="dcterms:W3CDTF">2016-11-30T04:46:40Z</dcterms:modified>
</cp:coreProperties>
</file>