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BÁN VÉ XEM PHIM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TÓM TẮT YÊU CẦU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</a:t>
            </a:r>
            <a:r>
              <a:rPr lang="en-US" b="1" dirty="0" err="1"/>
              <a:t>Đăng</a:t>
            </a:r>
            <a:endParaRPr lang="en-US" b="1" dirty="0"/>
          </a:p>
          <a:p>
            <a:r>
              <a:rPr lang="en-US" b="1" dirty="0"/>
              <a:t>MSSV: 1112071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30/11/2016</a:t>
            </a:r>
          </a:p>
        </p:txBody>
      </p:sp>
    </p:spTree>
    <p:extLst>
      <p:ext uri="{BB962C8B-B14F-4D97-AF65-F5344CB8AC3E}">
        <p14:creationId xmlns:p14="http://schemas.microsoft.com/office/powerpoint/2010/main" val="32839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Góc tròn 3"/>
          <p:cNvSpPr/>
          <p:nvPr/>
        </p:nvSpPr>
        <p:spPr>
          <a:xfrm>
            <a:off x="3021496" y="463826"/>
            <a:ext cx="5685182" cy="5433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TỔ CHỨC &amp; HOẠT ĐỘNG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993913" y="1524000"/>
            <a:ext cx="70236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Công</a:t>
            </a:r>
            <a:r>
              <a:rPr lang="en-US" dirty="0"/>
              <a:t> ty X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(100 </a:t>
            </a:r>
            <a:r>
              <a:rPr lang="en-US" dirty="0" err="1"/>
              <a:t>ghế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.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993913" y="1126435"/>
            <a:ext cx="1457739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7" name="Hình chữ nhật 6"/>
          <p:cNvSpPr/>
          <p:nvPr/>
        </p:nvSpPr>
        <p:spPr>
          <a:xfrm>
            <a:off x="967408" y="3121894"/>
            <a:ext cx="1457739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8" name="Hộp Văn bản 7"/>
          <p:cNvSpPr txBox="1"/>
          <p:nvPr/>
        </p:nvSpPr>
        <p:spPr>
          <a:xfrm>
            <a:off x="967408" y="3519459"/>
            <a:ext cx="7050157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9" name="Hình chữ nhật 8"/>
          <p:cNvSpPr/>
          <p:nvPr/>
        </p:nvSpPr>
        <p:spPr>
          <a:xfrm>
            <a:off x="967408" y="4780430"/>
            <a:ext cx="1603514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0" name="Hộp Văn bản 9"/>
          <p:cNvSpPr txBox="1"/>
          <p:nvPr/>
        </p:nvSpPr>
        <p:spPr>
          <a:xfrm>
            <a:off x="967408" y="5192470"/>
            <a:ext cx="70236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icon :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jpg,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20 </a:t>
            </a:r>
            <a:r>
              <a:rPr lang="en-US" dirty="0" err="1"/>
              <a:t>Kbs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media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3140765" y="689113"/>
            <a:ext cx="5844209" cy="543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BIỂU MẪU THỐNG KÊ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3038622" y="1697088"/>
            <a:ext cx="5960280" cy="3908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5326829" y="239116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…………….</a:t>
            </a:r>
          </a:p>
        </p:txBody>
      </p:sp>
      <p:sp>
        <p:nvSpPr>
          <p:cNvPr id="10" name="Hình chữ nhật 9"/>
          <p:cNvSpPr/>
          <p:nvPr/>
        </p:nvSpPr>
        <p:spPr>
          <a:xfrm>
            <a:off x="6662615" y="2316876"/>
            <a:ext cx="1375975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  <p:sp>
        <p:nvSpPr>
          <p:cNvPr id="13" name="Hộp Văn bản 24"/>
          <p:cNvSpPr txBox="1"/>
          <p:nvPr/>
        </p:nvSpPr>
        <p:spPr>
          <a:xfrm>
            <a:off x="8158509" y="2389614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…..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3176170" y="3110691"/>
            <a:ext cx="5685183" cy="227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Góc tròn 14"/>
          <p:cNvSpPr/>
          <p:nvPr/>
        </p:nvSpPr>
        <p:spPr>
          <a:xfrm>
            <a:off x="3252731" y="3184761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Ca </a:t>
            </a:r>
            <a:r>
              <a:rPr lang="en-US" sz="1400" dirty="0" err="1">
                <a:solidFill>
                  <a:schemeClr val="tx1"/>
                </a:solidFill>
              </a:rPr>
              <a:t>chiếu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Hình Chữ nhật Góc tròn 15"/>
          <p:cNvSpPr/>
          <p:nvPr/>
        </p:nvSpPr>
        <p:spPr>
          <a:xfrm>
            <a:off x="5109383" y="3202287"/>
            <a:ext cx="1252888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vé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bán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Hình Chữ nhật Góc tròn 17"/>
          <p:cNvSpPr/>
          <p:nvPr/>
        </p:nvSpPr>
        <p:spPr>
          <a:xfrm>
            <a:off x="6867348" y="3220581"/>
            <a:ext cx="130156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Tỷ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lệ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Hình chữ nhật 18"/>
          <p:cNvSpPr/>
          <p:nvPr/>
        </p:nvSpPr>
        <p:spPr>
          <a:xfrm>
            <a:off x="3944343" y="2343390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THÁNG</a:t>
            </a:r>
          </a:p>
        </p:txBody>
      </p:sp>
    </p:spTree>
    <p:extLst>
      <p:ext uri="{BB962C8B-B14F-4D97-AF65-F5344CB8AC3E}">
        <p14:creationId xmlns:p14="http://schemas.microsoft.com/office/powerpoint/2010/main" val="27066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Quang Minh</dc:creator>
  <cp:lastModifiedBy>minhdang nguyen</cp:lastModifiedBy>
  <cp:revision>7</cp:revision>
  <dcterms:created xsi:type="dcterms:W3CDTF">2016-11-30T04:49:31Z</dcterms:created>
  <dcterms:modified xsi:type="dcterms:W3CDTF">2016-11-30T15:15:21Z</dcterms:modified>
</cp:coreProperties>
</file>