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7A0-06D6-4B2C-BEF0-7BEA247FAEA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7A0-06D6-4B2C-BEF0-7BEA247FAEA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7A0-06D6-4B2C-BEF0-7BEA247FAEA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3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7A0-06D6-4B2C-BEF0-7BEA247FAEA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7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7A0-06D6-4B2C-BEF0-7BEA247FAEA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8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7A0-06D6-4B2C-BEF0-7BEA247FAEA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1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7A0-06D6-4B2C-BEF0-7BEA247FAEA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7A0-06D6-4B2C-BEF0-7BEA247FAEA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7A0-06D6-4B2C-BEF0-7BEA247FAEA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7A0-06D6-4B2C-BEF0-7BEA247FAEA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3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7A0-06D6-4B2C-BEF0-7BEA247FAEA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6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07A0-06D6-4B2C-BEF0-7BEA247FAEA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DF5E-C2D3-42D3-A307-1D72F970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/>
          <p:cNvSpPr txBox="1">
            <a:spLocks/>
          </p:cNvSpPr>
          <p:nvPr/>
        </p:nvSpPr>
        <p:spPr>
          <a:xfrm>
            <a:off x="457199" y="2590800"/>
            <a:ext cx="1079893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</a:t>
            </a:r>
          </a:p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ĐỒ ÁN : QUẢN LÍ VÉ XEM PHIM</a:t>
            </a:r>
          </a:p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BÁO CÁO: HỒ SƠ THIẾT KẾ DỮ LIỆU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4147296" y="3581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FFFFFF"/>
                </a:solidFill>
              </a:rPr>
              <a:t>Assoc. Prof. TRAN Minh </a:t>
            </a:r>
            <a:r>
              <a:rPr lang="en-US" sz="2000" b="1" dirty="0" err="1">
                <a:solidFill>
                  <a:srgbClr val="FFFFFF"/>
                </a:solidFill>
              </a:rPr>
              <a:t>Triet</a:t>
            </a:r>
            <a:endParaRPr lang="en-US" sz="2000" b="1" dirty="0">
              <a:solidFill>
                <a:srgbClr val="FFFFFF"/>
              </a:solidFill>
            </a:endParaRP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FFFFFF"/>
                </a:solidFill>
              </a:rPr>
              <a:t>Department of Software Engineering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9255" y="383130"/>
            <a:ext cx="8203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University of Science, VNU-HC</a:t>
            </a: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TRƯỜNG ĐẠI HỌC KHOA HỌC TỰ NHIÊN HỒ CHÍ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MINH</a:t>
            </a:r>
            <a:r>
              <a:rPr lang="en-US" sz="2000" b="1" dirty="0" err="1">
                <a:solidFill>
                  <a:schemeClr val="bg1"/>
                </a:solidFill>
              </a:rPr>
              <a:t>e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KHOA CÔNG NGHỆ THÔNG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TIN</a:t>
            </a:r>
            <a:r>
              <a:rPr lang="en-US" sz="2000" b="1" dirty="0" err="1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MÔN CÔNG NGHỆ XML VÀ ỨNG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DỤNG</a:t>
            </a:r>
            <a:r>
              <a:rPr lang="en-US" sz="2000" b="1" dirty="0" err="1">
                <a:solidFill>
                  <a:schemeClr val="bg1"/>
                </a:solidFill>
              </a:rPr>
              <a:t>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34" y="441995"/>
            <a:ext cx="1534813" cy="1205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31865" y="5331853"/>
            <a:ext cx="506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: </a:t>
            </a:r>
            <a:r>
              <a:rPr lang="en-US" b="1" dirty="0" err="1"/>
              <a:t>Nguyễn</a:t>
            </a:r>
            <a:r>
              <a:rPr lang="en-US" b="1" dirty="0"/>
              <a:t> Minh </a:t>
            </a:r>
            <a:r>
              <a:rPr lang="en-US" b="1" dirty="0" err="1"/>
              <a:t>Đăng</a:t>
            </a:r>
            <a:endParaRPr lang="en-US" b="1" dirty="0"/>
          </a:p>
          <a:p>
            <a:r>
              <a:rPr lang="en-US" b="1" dirty="0"/>
              <a:t>MSSV: 1112071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427" y="6295485"/>
            <a:ext cx="28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HCM, 09/11/2016</a:t>
            </a:r>
          </a:p>
        </p:txBody>
      </p:sp>
    </p:spTree>
    <p:extLst>
      <p:ext uri="{BB962C8B-B14F-4D97-AF65-F5344CB8AC3E}">
        <p14:creationId xmlns:p14="http://schemas.microsoft.com/office/powerpoint/2010/main" val="30023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214" y="283335"/>
            <a:ext cx="251137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SƠ ĐỒ LOGIC DỮ LIỆU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0248" y="49161"/>
            <a:ext cx="2382591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NGUOI_DUNG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0249" y="430593"/>
            <a:ext cx="2382591" cy="193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TaiKhoan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MatKhau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HoTen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GioiTinh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NgaySinh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ID_NHOMNGUOIDUNG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630091" y="5031396"/>
            <a:ext cx="1700011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PHIM</a:t>
            </a:r>
          </a:p>
        </p:txBody>
      </p:sp>
      <p:sp>
        <p:nvSpPr>
          <p:cNvPr id="8" name="Rectangle 7"/>
          <p:cNvSpPr/>
          <p:nvPr/>
        </p:nvSpPr>
        <p:spPr>
          <a:xfrm>
            <a:off x="8630092" y="5419301"/>
            <a:ext cx="1700010" cy="11402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TenPhim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NamPhatHanh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TomTatNoiDung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214" y="1184857"/>
            <a:ext cx="1700011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GIOI_TINH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6215" y="1522694"/>
            <a:ext cx="1700007" cy="463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TenGioiTinh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0117" y="3419549"/>
            <a:ext cx="2292439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NHOM_NGUOI_DUNG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0117" y="3811633"/>
            <a:ext cx="2292438" cy="8306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ChucVu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6" idx="1"/>
            <a:endCxn id="10" idx="3"/>
          </p:cNvCxnSpPr>
          <p:nvPr/>
        </p:nvCxnSpPr>
        <p:spPr>
          <a:xfrm flipH="1">
            <a:off x="1996222" y="1396509"/>
            <a:ext cx="1214027" cy="358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0"/>
            <a:endCxn id="6" idx="3"/>
          </p:cNvCxnSpPr>
          <p:nvPr/>
        </p:nvCxnSpPr>
        <p:spPr>
          <a:xfrm flipH="1">
            <a:off x="5592840" y="21299"/>
            <a:ext cx="2270093" cy="13752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12" idx="3"/>
          </p:cNvCxnSpPr>
          <p:nvPr/>
        </p:nvCxnSpPr>
        <p:spPr>
          <a:xfrm flipH="1">
            <a:off x="2462555" y="2362424"/>
            <a:ext cx="1938990" cy="18645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0116" y="5031396"/>
            <a:ext cx="2292439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RAP_PHIM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0116" y="5409832"/>
            <a:ext cx="2292438" cy="8306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TenRap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NhanVienQuanLy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91927" y="2853371"/>
            <a:ext cx="2292439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XUAT_CHIEU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14275" y="3213979"/>
            <a:ext cx="2270091" cy="137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CaChieu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PhongChieu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TenPhim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NgayChieu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1" idx="3"/>
            <a:endCxn id="6" idx="2"/>
          </p:cNvCxnSpPr>
          <p:nvPr/>
        </p:nvCxnSpPr>
        <p:spPr>
          <a:xfrm flipV="1">
            <a:off x="2462554" y="2362424"/>
            <a:ext cx="1938991" cy="34627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671637" y="21299"/>
            <a:ext cx="2382591" cy="35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DAT_VE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71636" y="381907"/>
            <a:ext cx="2382591" cy="13726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NguoiMua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XuatChieu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NgayDat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4" idx="1"/>
            <a:endCxn id="22" idx="0"/>
          </p:cNvCxnSpPr>
          <p:nvPr/>
        </p:nvCxnSpPr>
        <p:spPr>
          <a:xfrm flipH="1">
            <a:off x="6038147" y="1068211"/>
            <a:ext cx="633489" cy="1785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3" idx="3"/>
            <a:endCxn id="8" idx="1"/>
          </p:cNvCxnSpPr>
          <p:nvPr/>
        </p:nvCxnSpPr>
        <p:spPr>
          <a:xfrm>
            <a:off x="7184366" y="3900877"/>
            <a:ext cx="1445726" cy="20885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19710" y="824249"/>
            <a:ext cx="2382591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CA_CHIEU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619709" y="1184857"/>
            <a:ext cx="2382591" cy="9956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GioBatDau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GioKetThuc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97882" y="4690280"/>
            <a:ext cx="2382591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PHONG_CHIEU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97881" y="5050888"/>
            <a:ext cx="2382591" cy="12652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TenPhong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ID_RapChieu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6" idx="1"/>
            <a:endCxn id="21" idx="3"/>
          </p:cNvCxnSpPr>
          <p:nvPr/>
        </p:nvCxnSpPr>
        <p:spPr>
          <a:xfrm flipH="1">
            <a:off x="2462554" y="5683506"/>
            <a:ext cx="1535327" cy="1416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3" idx="1"/>
            <a:endCxn id="35" idx="0"/>
          </p:cNvCxnSpPr>
          <p:nvPr/>
        </p:nvCxnSpPr>
        <p:spPr>
          <a:xfrm>
            <a:off x="4914275" y="3900877"/>
            <a:ext cx="274903" cy="7894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3"/>
            <a:endCxn id="28" idx="2"/>
          </p:cNvCxnSpPr>
          <p:nvPr/>
        </p:nvCxnSpPr>
        <p:spPr>
          <a:xfrm flipV="1">
            <a:off x="7184366" y="2180492"/>
            <a:ext cx="3626639" cy="17203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731235" y="3005992"/>
            <a:ext cx="2382591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LICH_CHIEU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731234" y="3366600"/>
            <a:ext cx="2382591" cy="12652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NgayBatDau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NgayKetThuc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DS_LichChieu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44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608" y="463639"/>
            <a:ext cx="2511381" cy="4893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THƯ MỤC VÀ TẬP TIN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9707" y="2099256"/>
            <a:ext cx="7572778" cy="3850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4710" y="2459865"/>
            <a:ext cx="67098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Du_lieu</a:t>
            </a:r>
            <a:endParaRPr lang="en-US" dirty="0"/>
          </a:p>
          <a:p>
            <a:r>
              <a:rPr lang="en-US" dirty="0"/>
              <a:t>       Media</a:t>
            </a:r>
          </a:p>
          <a:p>
            <a:r>
              <a:rPr lang="en-US" dirty="0"/>
              <a:t>	</a:t>
            </a:r>
            <a:r>
              <a:rPr lang="en-US" dirty="0" err="1"/>
              <a:t>Bieu_tuong</a:t>
            </a:r>
            <a:endParaRPr lang="en-US" dirty="0"/>
          </a:p>
          <a:p>
            <a:r>
              <a:rPr lang="en-US" dirty="0"/>
              <a:t>	            PhanMem.png</a:t>
            </a:r>
          </a:p>
          <a:p>
            <a:r>
              <a:rPr lang="en-US" dirty="0"/>
              <a:t>                             </a:t>
            </a:r>
          </a:p>
          <a:p>
            <a:r>
              <a:rPr lang="en-US" dirty="0"/>
              <a:t>	</a:t>
            </a:r>
            <a:r>
              <a:rPr lang="en-US" dirty="0" err="1"/>
              <a:t>Hinh</a:t>
            </a:r>
            <a:endParaRPr lang="en-US" dirty="0"/>
          </a:p>
          <a:p>
            <a:r>
              <a:rPr lang="en-US" dirty="0"/>
              <a:t>	            User_1.png</a:t>
            </a:r>
          </a:p>
          <a:p>
            <a:r>
              <a:rPr lang="en-US" dirty="0"/>
              <a:t>	            User_2.png</a:t>
            </a:r>
          </a:p>
          <a:p>
            <a:r>
              <a:rPr lang="en-US" dirty="0"/>
              <a:t>	            Phim_1.png</a:t>
            </a:r>
          </a:p>
          <a:p>
            <a:r>
              <a:rPr lang="en-US" dirty="0"/>
              <a:t>	            Phim_2.png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0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159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CKK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Quang</dc:creator>
  <cp:lastModifiedBy>minhdang nguyen</cp:lastModifiedBy>
  <cp:revision>16</cp:revision>
  <dcterms:created xsi:type="dcterms:W3CDTF">2016-11-08T02:17:12Z</dcterms:created>
  <dcterms:modified xsi:type="dcterms:W3CDTF">2016-11-30T15:39:38Z</dcterms:modified>
</cp:coreProperties>
</file>