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56" r:id="rId4"/>
    <p:sldId id="258" r:id="rId5"/>
    <p:sldId id="259" r:id="rId6"/>
    <p:sldId id="261" r:id="rId7"/>
    <p:sldId id="26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BD66-6F79-43C7-859A-8697D24A5257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ĐỒ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ÁN : 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BÁN VÉ XEM PHIM</a:t>
            </a:r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BÁO CÁO: HỒ SƠ NGƯỜI DÙNG</a:t>
            </a:r>
            <a:endParaRPr lang="en-US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</a:t>
            </a:r>
            <a:r>
              <a:rPr lang="en-US" sz="2000" b="1" dirty="0" smtClean="0">
                <a:solidFill>
                  <a:schemeClr val="bg1"/>
                </a:solidFill>
              </a:rPr>
              <a:t>VNU-HC</a:t>
            </a: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 smtClean="0">
                <a:solidFill>
                  <a:schemeClr val="bg1"/>
                </a:solidFill>
              </a:rPr>
              <a:t>e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 smtClean="0">
                <a:solidFill>
                  <a:schemeClr val="bg1"/>
                </a:solidFill>
              </a:rPr>
              <a:t>c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 smtClean="0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8839" y="4790941"/>
            <a:ext cx="379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Đăng</a:t>
            </a:r>
            <a:endParaRPr lang="en-US" dirty="0" smtClean="0"/>
          </a:p>
          <a:p>
            <a:r>
              <a:rPr lang="en-US" dirty="0" smtClean="0"/>
              <a:t>MSSV: 1112071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658154" y="5536305"/>
            <a:ext cx="1500388" cy="814588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7688687" y="-84788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>
            <a:off x="7836794" y="185669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47019" y="327336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547019" y="623550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843233" y="623551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60241" y="4745865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4"/>
          </p:cNvCxnSpPr>
          <p:nvPr/>
        </p:nvCxnSpPr>
        <p:spPr>
          <a:xfrm>
            <a:off x="2408348" y="5016322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18573" y="5157989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118573" y="5454203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414787" y="5454204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/>
          <p:cNvSpPr/>
          <p:nvPr/>
        </p:nvSpPr>
        <p:spPr>
          <a:xfrm>
            <a:off x="6980350" y="823177"/>
            <a:ext cx="1635618" cy="1156952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Desktop Brower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10483403" y="816733"/>
            <a:ext cx="1352282" cy="12986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Mobile Brower</a:t>
            </a:r>
            <a:endParaRPr lang="en-US" sz="14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0483403" y="1176269"/>
            <a:ext cx="135228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Flowchart: Connector 28"/>
          <p:cNvSpPr/>
          <p:nvPr/>
        </p:nvSpPr>
        <p:spPr>
          <a:xfrm>
            <a:off x="11159545" y="-155620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1307652" y="114837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017877" y="256504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1017877" y="552718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1314091" y="552719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-Point Star 40"/>
          <p:cNvSpPr/>
          <p:nvPr/>
        </p:nvSpPr>
        <p:spPr>
          <a:xfrm>
            <a:off x="6130344" y="3193960"/>
            <a:ext cx="1957588" cy="1983346"/>
          </a:xfrm>
          <a:prstGeom prst="star6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921894" y="1826922"/>
            <a:ext cx="3767072" cy="181779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443989" y="1980129"/>
            <a:ext cx="399245" cy="166459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798159" y="2115352"/>
            <a:ext cx="2685244" cy="207028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443989" y="4710449"/>
            <a:ext cx="2253803" cy="46685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9697792" y="4583803"/>
            <a:ext cx="1860998" cy="1098997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8506495" y="206062"/>
            <a:ext cx="2170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r>
              <a:rPr lang="en-US" sz="1400" dirty="0" smtClean="0"/>
              <a:t> </a:t>
            </a:r>
            <a:r>
              <a:rPr lang="en-US" sz="1400" dirty="0" err="1" smtClean="0"/>
              <a:t>phim</a:t>
            </a:r>
            <a:r>
              <a:rPr lang="en-US" sz="1400" dirty="0" smtClean="0"/>
              <a:t>, </a:t>
            </a:r>
            <a:r>
              <a:rPr lang="en-US" sz="1400" dirty="0" err="1" smtClean="0"/>
              <a:t>lịch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endParaRPr lang="en-US" sz="1400" dirty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tình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ghế</a:t>
            </a:r>
            <a:r>
              <a:rPr lang="en-US" sz="1400" dirty="0" smtClean="0"/>
              <a:t>, </a:t>
            </a:r>
            <a:r>
              <a:rPr lang="en-US" sz="1400" dirty="0" err="1" smtClean="0"/>
              <a:t>vé</a:t>
            </a:r>
            <a:endParaRPr lang="en-US" sz="1400" dirty="0" smtClean="0"/>
          </a:p>
          <a:p>
            <a:r>
              <a:rPr lang="en-US" sz="1400" dirty="0" smtClean="0"/>
              <a:t>-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endParaRPr lang="en-US" sz="1400" dirty="0"/>
          </a:p>
        </p:txBody>
      </p:sp>
      <p:sp>
        <p:nvSpPr>
          <p:cNvPr id="42" name="Cube 41"/>
          <p:cNvSpPr/>
          <p:nvPr/>
        </p:nvSpPr>
        <p:spPr>
          <a:xfrm>
            <a:off x="1608249" y="1012334"/>
            <a:ext cx="1500388" cy="814588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rạp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Flowchart: Connector 44"/>
          <p:cNvSpPr/>
          <p:nvPr/>
        </p:nvSpPr>
        <p:spPr>
          <a:xfrm>
            <a:off x="2210336" y="221894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4"/>
          </p:cNvCxnSpPr>
          <p:nvPr/>
        </p:nvCxnSpPr>
        <p:spPr>
          <a:xfrm>
            <a:off x="2358443" y="492351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068668" y="634018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068668" y="930232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2364882" y="930233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be 52"/>
          <p:cNvSpPr/>
          <p:nvPr/>
        </p:nvSpPr>
        <p:spPr>
          <a:xfrm>
            <a:off x="1361940" y="3414381"/>
            <a:ext cx="1500388" cy="814588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err="1" smtClean="0"/>
              <a:t>Ứng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bán</a:t>
            </a:r>
            <a:r>
              <a:rPr lang="en-US" sz="1600" dirty="0" smtClean="0"/>
              <a:t> </a:t>
            </a:r>
            <a:r>
              <a:rPr lang="en-US" sz="1600" dirty="0" err="1" smtClean="0"/>
              <a:t>vé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55" name="Flowchart: Connector 54"/>
          <p:cNvSpPr/>
          <p:nvPr/>
        </p:nvSpPr>
        <p:spPr>
          <a:xfrm>
            <a:off x="1964027" y="2623941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4"/>
          </p:cNvCxnSpPr>
          <p:nvPr/>
        </p:nvCxnSpPr>
        <p:spPr>
          <a:xfrm>
            <a:off x="2112134" y="2894398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22359" y="3036065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822359" y="3332279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118573" y="3332280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be 59"/>
          <p:cNvSpPr/>
          <p:nvPr/>
        </p:nvSpPr>
        <p:spPr>
          <a:xfrm>
            <a:off x="4987344" y="1088534"/>
            <a:ext cx="1500388" cy="814588"/>
          </a:xfrm>
          <a:prstGeom prst="cub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1" name="Flowchart: Connector 60"/>
          <p:cNvSpPr/>
          <p:nvPr/>
        </p:nvSpPr>
        <p:spPr>
          <a:xfrm>
            <a:off x="5589431" y="298094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4"/>
          </p:cNvCxnSpPr>
          <p:nvPr/>
        </p:nvCxnSpPr>
        <p:spPr>
          <a:xfrm>
            <a:off x="5737538" y="568551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447763" y="710218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447763" y="1006432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743977" y="1006433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303" y="5016322"/>
            <a:ext cx="1484289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xuât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cá</a:t>
            </a:r>
            <a:r>
              <a:rPr lang="en-US" sz="1400" dirty="0" smtClean="0"/>
              <a:t> </a:t>
            </a:r>
            <a:r>
              <a:rPr lang="en-US" sz="1400" dirty="0" err="1" smtClean="0"/>
              <a:t>nhân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303" y="3193960"/>
            <a:ext cx="118163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Bán</a:t>
            </a:r>
            <a:r>
              <a:rPr lang="en-US" sz="1400" dirty="0" smtClean="0"/>
              <a:t> </a:t>
            </a:r>
            <a:r>
              <a:rPr lang="en-US" sz="1400" dirty="0" err="1" smtClean="0"/>
              <a:t>vé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303" y="327336"/>
            <a:ext cx="142794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/>
              <a:t>Lập</a:t>
            </a:r>
            <a:r>
              <a:rPr lang="en-US" sz="1400" dirty="0" smtClean="0"/>
              <a:t> </a:t>
            </a:r>
            <a:r>
              <a:rPr lang="en-US" sz="1400" dirty="0" err="1" smtClean="0"/>
              <a:t>lịch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Lập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bán</a:t>
            </a:r>
            <a:r>
              <a:rPr lang="en-US" sz="1400" dirty="0" smtClean="0"/>
              <a:t> </a:t>
            </a:r>
            <a:r>
              <a:rPr lang="en-US" sz="1400" dirty="0" err="1" smtClean="0"/>
              <a:t>vé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21049" y="264686"/>
            <a:ext cx="911181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 </a:t>
            </a:r>
            <a:r>
              <a:rPr lang="en-US" sz="1400" dirty="0" err="1" smtClean="0"/>
              <a:t>Lập</a:t>
            </a:r>
            <a:r>
              <a:rPr lang="en-US" sz="1400" dirty="0" smtClean="0"/>
              <a:t> </a:t>
            </a:r>
            <a:r>
              <a:rPr lang="en-US" sz="1400" dirty="0" err="1" smtClean="0"/>
              <a:t>báo</a:t>
            </a:r>
            <a:r>
              <a:rPr lang="en-US" sz="1400" dirty="0" smtClean="0"/>
              <a:t> </a:t>
            </a:r>
            <a:r>
              <a:rPr lang="en-US" sz="1400" dirty="0" err="1" smtClean="0"/>
              <a:t>cáo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kê</a:t>
            </a:r>
            <a:r>
              <a:rPr lang="en-US" sz="1400" dirty="0" smtClean="0"/>
              <a:t> </a:t>
            </a:r>
            <a:r>
              <a:rPr lang="en-US" sz="1400" dirty="0" err="1" smtClean="0"/>
              <a:t>bán</a:t>
            </a:r>
            <a:r>
              <a:rPr lang="en-US" sz="1400" dirty="0" smtClean="0"/>
              <a:t> </a:t>
            </a:r>
            <a:r>
              <a:rPr lang="en-US" sz="1400" dirty="0" err="1" smtClean="0"/>
              <a:t>vé</a:t>
            </a:r>
            <a:endParaRPr lang="en-US" sz="140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737538" y="1936797"/>
            <a:ext cx="1191296" cy="145071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878425" y="3862447"/>
            <a:ext cx="3609307" cy="30225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158542" y="4745865"/>
            <a:ext cx="3573889" cy="119773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28357" y="5151549"/>
            <a:ext cx="2939603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nhóm</a:t>
            </a:r>
            <a:r>
              <a:rPr lang="en-US" sz="1400" dirty="0" smtClean="0"/>
              <a:t> </a:t>
            </a:r>
            <a:r>
              <a:rPr lang="en-US" sz="1400" dirty="0" err="1" smtClean="0"/>
              <a:t>quản</a:t>
            </a:r>
            <a:r>
              <a:rPr lang="en-US" sz="1400" dirty="0" smtClean="0"/>
              <a:t> </a:t>
            </a:r>
            <a:r>
              <a:rPr lang="en-US" sz="1400" dirty="0" err="1" smtClean="0"/>
              <a:t>lí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ứng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từng</a:t>
            </a:r>
            <a:r>
              <a:rPr lang="en-US" sz="1400" dirty="0" smtClean="0"/>
              <a:t> </a:t>
            </a:r>
            <a:r>
              <a:rPr lang="en-US" sz="1400" dirty="0" err="1" smtClean="0"/>
              <a:t>chức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phù</a:t>
            </a:r>
            <a:r>
              <a:rPr lang="en-US" sz="1400" dirty="0" smtClean="0"/>
              <a:t> </a:t>
            </a:r>
            <a:r>
              <a:rPr lang="en-US" sz="1400" dirty="0" err="1" smtClean="0"/>
              <a:t>hợp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mình</a:t>
            </a:r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máy</a:t>
            </a:r>
            <a:r>
              <a:rPr lang="en-US" sz="1400" dirty="0" smtClean="0"/>
              <a:t> </a:t>
            </a:r>
            <a:r>
              <a:rPr lang="en-US" sz="1400" dirty="0" err="1" smtClean="0"/>
              <a:t>tính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nối</a:t>
            </a:r>
            <a:r>
              <a:rPr lang="en-US" sz="1400" dirty="0" smtClean="0"/>
              <a:t> internet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Ngoài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xem</a:t>
            </a:r>
            <a:r>
              <a:rPr lang="en-US" sz="1400" dirty="0" smtClean="0"/>
              <a:t> </a:t>
            </a:r>
            <a:r>
              <a:rPr lang="en-US" sz="1400" dirty="0" err="1" smtClean="0"/>
              <a:t>tình</a:t>
            </a:r>
            <a:r>
              <a:rPr lang="en-US" sz="1400" dirty="0" smtClean="0"/>
              <a:t> </a:t>
            </a:r>
            <a:r>
              <a:rPr lang="en-US" sz="1400" dirty="0" err="1" smtClean="0"/>
              <a:t>trạng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ghế</a:t>
            </a:r>
            <a:r>
              <a:rPr lang="en-US" sz="1400" dirty="0" smtClean="0"/>
              <a:t>, </a:t>
            </a:r>
            <a:r>
              <a:rPr lang="en-US" sz="1400" dirty="0" err="1" smtClean="0"/>
              <a:t>vé</a:t>
            </a:r>
            <a:r>
              <a:rPr lang="en-US" sz="1400" dirty="0" smtClean="0"/>
              <a:t>,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r>
              <a:rPr lang="en-US" sz="1400" dirty="0" smtClean="0"/>
              <a:t>, </a:t>
            </a:r>
            <a:r>
              <a:rPr lang="en-US" sz="1400" dirty="0" err="1" smtClean="0"/>
              <a:t>lịch</a:t>
            </a:r>
            <a:r>
              <a:rPr lang="en-US" sz="1400" dirty="0" smtClean="0"/>
              <a:t> </a:t>
            </a:r>
            <a:r>
              <a:rPr lang="en-US" sz="1400" dirty="0" err="1" smtClean="0"/>
              <a:t>chiếu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 desktop </a:t>
            </a:r>
            <a:r>
              <a:rPr lang="en-US" sz="1400" dirty="0" err="1" smtClean="0"/>
              <a:t>và</a:t>
            </a:r>
            <a:r>
              <a:rPr lang="en-US" sz="1400" dirty="0" smtClean="0"/>
              <a:t> mobile </a:t>
            </a:r>
            <a:r>
              <a:rPr lang="en-US" sz="1400" dirty="0" err="1" smtClean="0"/>
              <a:t>khi</a:t>
            </a:r>
            <a:r>
              <a:rPr lang="en-US" sz="1400" dirty="0" smtClean="0"/>
              <a:t>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 smtClean="0"/>
              <a:t>bị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kết</a:t>
            </a:r>
            <a:r>
              <a:rPr lang="en-US" sz="1400" dirty="0" smtClean="0"/>
              <a:t> </a:t>
            </a:r>
            <a:r>
              <a:rPr lang="en-US" sz="1400" dirty="0" err="1" smtClean="0"/>
              <a:t>nối</a:t>
            </a:r>
            <a:r>
              <a:rPr lang="en-US" sz="1400" dirty="0" smtClean="0"/>
              <a:t> internet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63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3971" y="635620"/>
            <a:ext cx="10214517" cy="5252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0" y="858644"/>
            <a:ext cx="9437649" cy="132699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mừng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mềm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646449" y="2553629"/>
            <a:ext cx="5597912" cy="29104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1562" y="2925024"/>
            <a:ext cx="2709746" cy="372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891562" y="3759491"/>
            <a:ext cx="2709746" cy="404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8919" y="2925024"/>
            <a:ext cx="1201003" cy="3728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UserName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48919" y="3759491"/>
            <a:ext cx="1201003" cy="3728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88679" y="4675599"/>
            <a:ext cx="1201003" cy="3728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41671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103971" y="702527"/>
            <a:ext cx="9958040" cy="54083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2525751" y="869077"/>
            <a:ext cx="8307659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Flowchart: Terminator 5"/>
          <p:cNvSpPr/>
          <p:nvPr/>
        </p:nvSpPr>
        <p:spPr>
          <a:xfrm>
            <a:off x="2977376" y="1048215"/>
            <a:ext cx="1349297" cy="82375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Terminator 6"/>
          <p:cNvSpPr/>
          <p:nvPr/>
        </p:nvSpPr>
        <p:spPr>
          <a:xfrm>
            <a:off x="4778299" y="1048215"/>
            <a:ext cx="1473818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6962077" y="1048215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8905180" y="1048215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307481" y="869077"/>
            <a:ext cx="1014761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76299"/>
              </p:ext>
            </p:extLst>
          </p:nvPr>
        </p:nvGraphicFramePr>
        <p:xfrm>
          <a:off x="1307481" y="2265528"/>
          <a:ext cx="9201295" cy="300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618"/>
                <a:gridCol w="1049865"/>
                <a:gridCol w="982639"/>
                <a:gridCol w="1050878"/>
                <a:gridCol w="1009934"/>
                <a:gridCol w="1078173"/>
                <a:gridCol w="1228299"/>
                <a:gridCol w="1282889"/>
              </a:tblGrid>
              <a:tr h="545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dirty="0" smtClean="0"/>
                        <a:t>9h-11h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614">
                <a:tc>
                  <a:txBody>
                    <a:bodyPr/>
                    <a:lstStyle/>
                    <a:p>
                      <a:r>
                        <a:rPr lang="en-US" dirty="0" smtClean="0"/>
                        <a:t>14h-16h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dirty="0" smtClean="0"/>
                        <a:t>18h-20h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3457">
                <a:tc>
                  <a:txBody>
                    <a:bodyPr/>
                    <a:lstStyle/>
                    <a:p>
                      <a:r>
                        <a:rPr lang="en-US" dirty="0" smtClean="0"/>
                        <a:t>20h30-22h30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lowchart: Process 36"/>
          <p:cNvSpPr/>
          <p:nvPr/>
        </p:nvSpPr>
        <p:spPr>
          <a:xfrm>
            <a:off x="1103971" y="702527"/>
            <a:ext cx="9958040" cy="54083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>
            <a:off x="2525751" y="869077"/>
            <a:ext cx="8307659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Flowchart: Terminator 38"/>
          <p:cNvSpPr/>
          <p:nvPr/>
        </p:nvSpPr>
        <p:spPr>
          <a:xfrm>
            <a:off x="2977376" y="1048215"/>
            <a:ext cx="1349297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/>
          </a:p>
        </p:txBody>
      </p:sp>
      <p:sp>
        <p:nvSpPr>
          <p:cNvPr id="40" name="Flowchart: Terminator 39"/>
          <p:cNvSpPr/>
          <p:nvPr/>
        </p:nvSpPr>
        <p:spPr>
          <a:xfrm>
            <a:off x="4778299" y="1048215"/>
            <a:ext cx="1473818" cy="82375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/>
          </a:p>
        </p:txBody>
      </p:sp>
      <p:sp>
        <p:nvSpPr>
          <p:cNvPr id="41" name="Flowchart: Terminator 40"/>
          <p:cNvSpPr/>
          <p:nvPr/>
        </p:nvSpPr>
        <p:spPr>
          <a:xfrm>
            <a:off x="6962077" y="1048215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42" name="Flowchart: Terminator 41"/>
          <p:cNvSpPr/>
          <p:nvPr/>
        </p:nvSpPr>
        <p:spPr>
          <a:xfrm>
            <a:off x="8905180" y="1048215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1307481" y="869077"/>
            <a:ext cx="1014761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52882"/>
              </p:ext>
            </p:extLst>
          </p:nvPr>
        </p:nvGraphicFramePr>
        <p:xfrm>
          <a:off x="1307481" y="2265528"/>
          <a:ext cx="9201295" cy="300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618"/>
                <a:gridCol w="1049865"/>
                <a:gridCol w="982639"/>
                <a:gridCol w="1050878"/>
                <a:gridCol w="1009934"/>
                <a:gridCol w="1078173"/>
                <a:gridCol w="1228299"/>
                <a:gridCol w="1282889"/>
              </a:tblGrid>
              <a:tr h="545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6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Thứ</a:t>
                      </a:r>
                      <a:r>
                        <a:rPr lang="en-US" baseline="0" dirty="0" smtClean="0"/>
                        <a:t> 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Chủ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dirty="0" smtClean="0"/>
                        <a:t>9h-11h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614">
                <a:tc>
                  <a:txBody>
                    <a:bodyPr/>
                    <a:lstStyle/>
                    <a:p>
                      <a:r>
                        <a:rPr lang="en-US" dirty="0" smtClean="0"/>
                        <a:t>14h-16h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2263">
                <a:tc>
                  <a:txBody>
                    <a:bodyPr/>
                    <a:lstStyle/>
                    <a:p>
                      <a:r>
                        <a:rPr lang="en-US" dirty="0" smtClean="0"/>
                        <a:t>18h-20h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3457">
                <a:tc>
                  <a:txBody>
                    <a:bodyPr/>
                    <a:lstStyle/>
                    <a:p>
                      <a:r>
                        <a:rPr lang="en-US" dirty="0" smtClean="0"/>
                        <a:t>20h30-22h30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4492623" y="2947917"/>
            <a:ext cx="2469454" cy="1282890"/>
          </a:xfrm>
          <a:prstGeom prst="wedgeRoundRectCallout">
            <a:avLst>
              <a:gd name="adj1" fmla="val -69467"/>
              <a:gd name="adj2" fmla="val 571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 </a:t>
            </a:r>
            <a:r>
              <a:rPr lang="en-US" dirty="0" err="1" smtClean="0">
                <a:solidFill>
                  <a:schemeClr val="tx1"/>
                </a:solidFill>
              </a:rPr>
              <a:t>chuột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phải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chọn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muốn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nhập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/>
          <p:cNvSpPr/>
          <p:nvPr/>
        </p:nvSpPr>
        <p:spPr>
          <a:xfrm>
            <a:off x="1116980" y="724830"/>
            <a:ext cx="9958040" cy="5408340"/>
          </a:xfrm>
          <a:prstGeom prst="flowChartProcess">
            <a:avLst/>
          </a:prstGeom>
          <a:ln w="19050">
            <a:solidFill>
              <a:schemeClr val="tx1">
                <a:lumMod val="95000"/>
                <a:lumOff val="5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1" name="Flowchart: Process 30"/>
          <p:cNvSpPr/>
          <p:nvPr/>
        </p:nvSpPr>
        <p:spPr>
          <a:xfrm>
            <a:off x="2538760" y="891380"/>
            <a:ext cx="8307659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Flowchart: Terminator 31"/>
          <p:cNvSpPr/>
          <p:nvPr/>
        </p:nvSpPr>
        <p:spPr>
          <a:xfrm>
            <a:off x="2990385" y="1070518"/>
            <a:ext cx="1349297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Terminator 32"/>
          <p:cNvSpPr/>
          <p:nvPr/>
        </p:nvSpPr>
        <p:spPr>
          <a:xfrm>
            <a:off x="4791308" y="1070518"/>
            <a:ext cx="1473818" cy="82375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Terminator 33"/>
          <p:cNvSpPr/>
          <p:nvPr/>
        </p:nvSpPr>
        <p:spPr>
          <a:xfrm>
            <a:off x="6975086" y="1070518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8918189" y="1070518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1320490" y="891380"/>
            <a:ext cx="1014761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85900" y="2314575"/>
            <a:ext cx="3305408" cy="3529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sách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bộ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60227" y="2952434"/>
            <a:ext cx="1926373" cy="305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Tên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60228" y="3620724"/>
            <a:ext cx="1926372" cy="3012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Năm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Hành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60228" y="4404135"/>
            <a:ext cx="1926372" cy="305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Nội</a:t>
            </a:r>
            <a:r>
              <a:rPr lang="en-US" dirty="0" smtClean="0">
                <a:solidFill>
                  <a:schemeClr val="tx1"/>
                </a:solidFill>
              </a:rPr>
              <a:t> Dung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23124" y="2952434"/>
            <a:ext cx="3021076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23124" y="3620723"/>
            <a:ext cx="833085" cy="3012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723124" y="4404135"/>
            <a:ext cx="3021076" cy="11537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91685" y="2327696"/>
            <a:ext cx="3021076" cy="305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325155" y="5734911"/>
            <a:ext cx="1926372" cy="3051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Chọn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>
          <a:xfrm>
            <a:off x="1116980" y="724830"/>
            <a:ext cx="9958040" cy="5408340"/>
          </a:xfrm>
          <a:prstGeom prst="flowChartProcess">
            <a:avLst/>
          </a:prstGeom>
          <a:ln w="19050">
            <a:solidFill>
              <a:schemeClr val="tx1">
                <a:lumMod val="95000"/>
                <a:lumOff val="5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2538760" y="891380"/>
            <a:ext cx="8307659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Flowchart: Terminator 33"/>
          <p:cNvSpPr/>
          <p:nvPr/>
        </p:nvSpPr>
        <p:spPr>
          <a:xfrm>
            <a:off x="2990385" y="1070518"/>
            <a:ext cx="1349297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lowchart: Terminator 34"/>
          <p:cNvSpPr/>
          <p:nvPr/>
        </p:nvSpPr>
        <p:spPr>
          <a:xfrm>
            <a:off x="4791308" y="1070518"/>
            <a:ext cx="1473818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lowchart: Terminator 35"/>
          <p:cNvSpPr/>
          <p:nvPr/>
        </p:nvSpPr>
        <p:spPr>
          <a:xfrm>
            <a:off x="6975086" y="1070518"/>
            <a:ext cx="1349297" cy="82375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Terminator 36"/>
          <p:cNvSpPr/>
          <p:nvPr/>
        </p:nvSpPr>
        <p:spPr>
          <a:xfrm>
            <a:off x="8918189" y="1070518"/>
            <a:ext cx="1349297" cy="823755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1320490" y="891380"/>
            <a:ext cx="1014761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của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20488" y="2865080"/>
            <a:ext cx="1669897" cy="4367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Phòng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20489" y="3605334"/>
            <a:ext cx="1669896" cy="4367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20489" y="4345588"/>
            <a:ext cx="1669896" cy="4367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20489" y="5085842"/>
            <a:ext cx="1669896" cy="4367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Chiếu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06008"/>
              </p:ext>
            </p:extLst>
          </p:nvPr>
        </p:nvGraphicFramePr>
        <p:xfrm>
          <a:off x="4081348" y="2579019"/>
          <a:ext cx="5134090" cy="32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409"/>
                <a:gridCol w="513409"/>
                <a:gridCol w="513409"/>
                <a:gridCol w="513409"/>
                <a:gridCol w="513409"/>
                <a:gridCol w="513409"/>
                <a:gridCol w="513974"/>
                <a:gridCol w="512844"/>
                <a:gridCol w="513409"/>
                <a:gridCol w="513409"/>
              </a:tblGrid>
              <a:tr h="40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40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8558213" y="3471863"/>
            <a:ext cx="2288206" cy="1310454"/>
          </a:xfrm>
          <a:prstGeom prst="wedgeRectCallout">
            <a:avLst>
              <a:gd name="adj1" fmla="val -80775"/>
              <a:gd name="adj2" fmla="val 46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Chổ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Ngồi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116980" y="724830"/>
            <a:ext cx="9958040" cy="54083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1271239" y="869077"/>
            <a:ext cx="1037063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3122341" y="2865863"/>
            <a:ext cx="5932449" cy="41259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Thống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kê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1293078" y="3556519"/>
            <a:ext cx="9434395" cy="24377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038242" y="3970071"/>
            <a:ext cx="2141034" cy="31295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Tháng</a:t>
            </a:r>
            <a:r>
              <a:rPr lang="en-US" dirty="0" smtClean="0">
                <a:solidFill>
                  <a:schemeClr val="tx1"/>
                </a:solidFill>
              </a:rPr>
              <a:t>: 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5891560" y="3976387"/>
            <a:ext cx="2141034" cy="31295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Tổng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r>
              <a:rPr lang="en-US" dirty="0" smtClean="0">
                <a:solidFill>
                  <a:schemeClr val="tx1"/>
                </a:solidFill>
              </a:rPr>
              <a:t>: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583473" y="4605454"/>
            <a:ext cx="1884556" cy="30108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3878765" y="4605453"/>
            <a:ext cx="1884556" cy="30108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Số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bán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227956" y="4604016"/>
            <a:ext cx="1884556" cy="301083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Tỷ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462561" y="890715"/>
            <a:ext cx="8307659" cy="11820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Flowchart: Terminator 23"/>
          <p:cNvSpPr/>
          <p:nvPr/>
        </p:nvSpPr>
        <p:spPr>
          <a:xfrm>
            <a:off x="2914186" y="1069853"/>
            <a:ext cx="1349297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lowchart: Terminator 24"/>
          <p:cNvSpPr/>
          <p:nvPr/>
        </p:nvSpPr>
        <p:spPr>
          <a:xfrm>
            <a:off x="4715109" y="1069853"/>
            <a:ext cx="1473818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Lịch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Chiếu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lowchart: Terminator 25"/>
          <p:cNvSpPr/>
          <p:nvPr/>
        </p:nvSpPr>
        <p:spPr>
          <a:xfrm>
            <a:off x="6898887" y="1069853"/>
            <a:ext cx="1349297" cy="82375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Terminator 26"/>
          <p:cNvSpPr/>
          <p:nvPr/>
        </p:nvSpPr>
        <p:spPr>
          <a:xfrm>
            <a:off x="8841990" y="1069853"/>
            <a:ext cx="1349297" cy="82375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Báo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155617" y="724830"/>
            <a:ext cx="9958040" cy="540834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8039" y="763467"/>
            <a:ext cx="1184857" cy="124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dùng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8039" y="3061558"/>
            <a:ext cx="1815922" cy="2833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Họ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0778" y="763467"/>
            <a:ext cx="7662930" cy="11590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Bán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vé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xem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phim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8039" y="3729847"/>
            <a:ext cx="1815922" cy="2833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Giới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039" y="4513259"/>
            <a:ext cx="1815922" cy="2833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Ngày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8039" y="5537915"/>
            <a:ext cx="1815922" cy="2833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đại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diện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0778" y="2176530"/>
            <a:ext cx="5190185" cy="631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</a:rPr>
              <a:t> tin </a:t>
            </a:r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gười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dirty="0" err="1" smtClean="0">
                <a:solidFill>
                  <a:schemeClr val="tx1"/>
                </a:solidFill>
              </a:rPr>
              <a:t>ùng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0935" y="3061558"/>
            <a:ext cx="4250028" cy="283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0935" y="3729846"/>
            <a:ext cx="1171978" cy="279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40935" y="4513259"/>
            <a:ext cx="2099257" cy="283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829577" y="3729846"/>
            <a:ext cx="0" cy="2797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40935" y="4997003"/>
            <a:ext cx="1030310" cy="824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Terminator 21"/>
          <p:cNvSpPr/>
          <p:nvPr/>
        </p:nvSpPr>
        <p:spPr>
          <a:xfrm>
            <a:off x="8691434" y="3061558"/>
            <a:ext cx="2096430" cy="50180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Terminator 22"/>
          <p:cNvSpPr/>
          <p:nvPr/>
        </p:nvSpPr>
        <p:spPr>
          <a:xfrm>
            <a:off x="8757634" y="3869707"/>
            <a:ext cx="2096430" cy="50180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Xóa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418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Quang</dc:creator>
  <cp:lastModifiedBy>Minh Quang</cp:lastModifiedBy>
  <cp:revision>42</cp:revision>
  <dcterms:created xsi:type="dcterms:W3CDTF">2016-10-25T13:08:29Z</dcterms:created>
  <dcterms:modified xsi:type="dcterms:W3CDTF">2016-10-27T01:53:31Z</dcterms:modified>
</cp:coreProperties>
</file>