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4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C9F7-4E6D-49F7-9EEB-7B1DBF707D4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C9C2-0AC2-4FD5-8C4E-C54EB390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2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 txBox="1">
            <a:spLocks/>
          </p:cNvSpPr>
          <p:nvPr/>
        </p:nvSpPr>
        <p:spPr>
          <a:xfrm>
            <a:off x="457199" y="2590800"/>
            <a:ext cx="1079893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</a:t>
            </a:r>
          </a:p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ĐỒ ÁN : QUẢN LÍ THU CHI GIA ĐÌNH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BÁO CÁO: TÓM TẮT YÊU CẦU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4147296" y="3581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Assoc. Prof. TRAN Minh </a:t>
            </a:r>
            <a:r>
              <a:rPr lang="en-US" sz="2000" b="1" dirty="0" err="1">
                <a:solidFill>
                  <a:srgbClr val="FFFFFF"/>
                </a:solidFill>
              </a:rPr>
              <a:t>Triet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Department of Software Engineering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9255" y="383130"/>
            <a:ext cx="8203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University of Science, VNU-HC</a:t>
            </a: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TRƯỜNG ĐẠI HỌC KHOA HỌC TỰ NHIÊN HỒ CHÍ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MINH</a:t>
            </a:r>
            <a:r>
              <a:rPr lang="en-US" sz="2000" b="1" dirty="0" err="1">
                <a:solidFill>
                  <a:schemeClr val="bg1"/>
                </a:solidFill>
              </a:rPr>
              <a:t>e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KHOA CÔNG NGHỆ THÔNG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TIN</a:t>
            </a:r>
            <a:r>
              <a:rPr lang="en-US" sz="2000" b="1" dirty="0" err="1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MÔN CÔNG NGHỆ XML VÀ ỨNG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000" b="1" dirty="0" err="1">
                <a:solidFill>
                  <a:schemeClr val="bg1"/>
                </a:solidFill>
              </a:rPr>
              <a:t>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4" y="441995"/>
            <a:ext cx="1534813" cy="120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1865" y="5331853"/>
            <a:ext cx="50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Nguyễn</a:t>
            </a:r>
            <a:r>
              <a:rPr lang="en-US" b="1" dirty="0"/>
              <a:t> Minh Quang</a:t>
            </a:r>
          </a:p>
          <a:p>
            <a:r>
              <a:rPr lang="en-US" b="1" dirty="0"/>
              <a:t>MSSV: 1412427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427" y="6295485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HCM, 30/11/2016</a:t>
            </a:r>
          </a:p>
        </p:txBody>
      </p:sp>
    </p:spTree>
    <p:extLst>
      <p:ext uri="{BB962C8B-B14F-4D97-AF65-F5344CB8AC3E}">
        <p14:creationId xmlns:p14="http://schemas.microsoft.com/office/powerpoint/2010/main" val="328398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Góc tròn 3"/>
          <p:cNvSpPr/>
          <p:nvPr/>
        </p:nvSpPr>
        <p:spPr>
          <a:xfrm>
            <a:off x="3021496" y="463826"/>
            <a:ext cx="5685182" cy="5433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TỔ CHỨC &amp; HOẠT ĐỘNG</a:t>
            </a:r>
          </a:p>
        </p:txBody>
      </p:sp>
      <p:sp>
        <p:nvSpPr>
          <p:cNvPr id="5" name="Hộp Văn bản 4"/>
          <p:cNvSpPr txBox="1"/>
          <p:nvPr/>
        </p:nvSpPr>
        <p:spPr>
          <a:xfrm>
            <a:off x="993913" y="1524000"/>
            <a:ext cx="7023652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Gia </a:t>
            </a:r>
            <a:r>
              <a:rPr lang="en-US" dirty="0" err="1"/>
              <a:t>đình</a:t>
            </a:r>
            <a:r>
              <a:rPr lang="en-US" dirty="0"/>
              <a:t> X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: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Giới</a:t>
            </a:r>
            <a:r>
              <a:rPr lang="en-US" dirty="0"/>
              <a:t> this,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6" name="Hình chữ nhật 5"/>
          <p:cNvSpPr/>
          <p:nvPr/>
        </p:nvSpPr>
        <p:spPr>
          <a:xfrm>
            <a:off x="993913" y="1126435"/>
            <a:ext cx="1457739" cy="397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</p:txBody>
      </p:sp>
      <p:sp>
        <p:nvSpPr>
          <p:cNvPr id="7" name="Hình chữ nhật 6"/>
          <p:cNvSpPr/>
          <p:nvPr/>
        </p:nvSpPr>
        <p:spPr>
          <a:xfrm>
            <a:off x="967408" y="3121894"/>
            <a:ext cx="1457739" cy="397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8" name="Hộp Văn bản 7"/>
          <p:cNvSpPr txBox="1"/>
          <p:nvPr/>
        </p:nvSpPr>
        <p:spPr>
          <a:xfrm>
            <a:off x="967408" y="3519459"/>
            <a:ext cx="7050157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9" name="Hình chữ nhật 8"/>
          <p:cNvSpPr/>
          <p:nvPr/>
        </p:nvSpPr>
        <p:spPr>
          <a:xfrm>
            <a:off x="967408" y="4780430"/>
            <a:ext cx="1603514" cy="397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10" name="Hộp Văn bản 9"/>
          <p:cNvSpPr txBox="1"/>
          <p:nvPr/>
        </p:nvSpPr>
        <p:spPr>
          <a:xfrm>
            <a:off x="967408" y="5192470"/>
            <a:ext cx="7023652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icon :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jpg,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20 </a:t>
            </a:r>
            <a:r>
              <a:rPr lang="en-US" dirty="0" err="1"/>
              <a:t>Kbs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media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6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3140765" y="689113"/>
            <a:ext cx="5844209" cy="543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BIỂU MẪU THỐNG KÊ</a:t>
            </a:r>
          </a:p>
        </p:txBody>
      </p:sp>
      <p:sp>
        <p:nvSpPr>
          <p:cNvPr id="5" name="Hình chữ nhật 4"/>
          <p:cNvSpPr/>
          <p:nvPr/>
        </p:nvSpPr>
        <p:spPr>
          <a:xfrm>
            <a:off x="0" y="1697088"/>
            <a:ext cx="5960280" cy="3908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/>
          <p:cNvSpPr txBox="1"/>
          <p:nvPr/>
        </p:nvSpPr>
        <p:spPr>
          <a:xfrm>
            <a:off x="2639900" y="192693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…………….</a:t>
            </a:r>
          </a:p>
        </p:txBody>
      </p:sp>
      <p:sp>
        <p:nvSpPr>
          <p:cNvPr id="8" name="Hình chữ nhật 7"/>
          <p:cNvSpPr/>
          <p:nvPr/>
        </p:nvSpPr>
        <p:spPr>
          <a:xfrm>
            <a:off x="137548" y="2417294"/>
            <a:ext cx="1082178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9" name="Hình chữ nhật 8"/>
          <p:cNvSpPr/>
          <p:nvPr/>
        </p:nvSpPr>
        <p:spPr>
          <a:xfrm>
            <a:off x="2014981" y="2415352"/>
            <a:ext cx="1082178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chi</a:t>
            </a:r>
          </a:p>
        </p:txBody>
      </p:sp>
      <p:sp>
        <p:nvSpPr>
          <p:cNvPr id="10" name="Hình chữ nhật 9"/>
          <p:cNvSpPr/>
          <p:nvPr/>
        </p:nvSpPr>
        <p:spPr>
          <a:xfrm>
            <a:off x="3947551" y="2415352"/>
            <a:ext cx="1375975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endParaRPr lang="en-US" dirty="0"/>
          </a:p>
        </p:txBody>
      </p:sp>
      <p:sp>
        <p:nvSpPr>
          <p:cNvPr id="11" name="Hộp Văn bản 10"/>
          <p:cNvSpPr txBox="1"/>
          <p:nvPr/>
        </p:nvSpPr>
        <p:spPr>
          <a:xfrm>
            <a:off x="1309897" y="2428614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12" name="Hộp Văn bản 11"/>
          <p:cNvSpPr txBox="1"/>
          <p:nvPr/>
        </p:nvSpPr>
        <p:spPr>
          <a:xfrm>
            <a:off x="3242081" y="2488090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13" name="Hộp Văn bản 24"/>
          <p:cNvSpPr txBox="1"/>
          <p:nvPr/>
        </p:nvSpPr>
        <p:spPr>
          <a:xfrm>
            <a:off x="5443445" y="2488090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…..</a:t>
            </a:r>
          </a:p>
        </p:txBody>
      </p:sp>
      <p:sp>
        <p:nvSpPr>
          <p:cNvPr id="14" name="Hình chữ nhật 13"/>
          <p:cNvSpPr/>
          <p:nvPr/>
        </p:nvSpPr>
        <p:spPr>
          <a:xfrm>
            <a:off x="137548" y="3110691"/>
            <a:ext cx="5685183" cy="2279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 Góc tròn 14"/>
          <p:cNvSpPr/>
          <p:nvPr/>
        </p:nvSpPr>
        <p:spPr>
          <a:xfrm>
            <a:off x="214109" y="3184761"/>
            <a:ext cx="1354205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Tên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thành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Hình Chữ nhật Góc tròn 15"/>
          <p:cNvSpPr/>
          <p:nvPr/>
        </p:nvSpPr>
        <p:spPr>
          <a:xfrm>
            <a:off x="1887877" y="3202287"/>
            <a:ext cx="674820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Thu</a:t>
            </a:r>
          </a:p>
        </p:txBody>
      </p:sp>
      <p:sp>
        <p:nvSpPr>
          <p:cNvPr id="17" name="Hình Chữ nhật Góc tròn 16"/>
          <p:cNvSpPr/>
          <p:nvPr/>
        </p:nvSpPr>
        <p:spPr>
          <a:xfrm>
            <a:off x="2951239" y="3202287"/>
            <a:ext cx="674820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Chi</a:t>
            </a:r>
          </a:p>
        </p:txBody>
      </p:sp>
      <p:sp>
        <p:nvSpPr>
          <p:cNvPr id="18" name="Hình Chữ nhật Góc tròn 17"/>
          <p:cNvSpPr/>
          <p:nvPr/>
        </p:nvSpPr>
        <p:spPr>
          <a:xfrm>
            <a:off x="4053813" y="3220581"/>
            <a:ext cx="1301567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Chênh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lệch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Hình chữ nhật 18"/>
          <p:cNvSpPr/>
          <p:nvPr/>
        </p:nvSpPr>
        <p:spPr>
          <a:xfrm>
            <a:off x="1257414" y="1879155"/>
            <a:ext cx="1082178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THÁNG</a:t>
            </a:r>
          </a:p>
        </p:txBody>
      </p:sp>
      <p:sp>
        <p:nvSpPr>
          <p:cNvPr id="20" name="Hình chữ nhật 19"/>
          <p:cNvSpPr/>
          <p:nvPr/>
        </p:nvSpPr>
        <p:spPr>
          <a:xfrm>
            <a:off x="6050451" y="1697088"/>
            <a:ext cx="6141549" cy="3908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ộp Văn bản 20"/>
          <p:cNvSpPr txBox="1"/>
          <p:nvPr/>
        </p:nvSpPr>
        <p:spPr>
          <a:xfrm>
            <a:off x="8690351" y="192693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…………….</a:t>
            </a:r>
          </a:p>
        </p:txBody>
      </p:sp>
      <p:sp>
        <p:nvSpPr>
          <p:cNvPr id="22" name="Hình chữ nhật 21"/>
          <p:cNvSpPr/>
          <p:nvPr/>
        </p:nvSpPr>
        <p:spPr>
          <a:xfrm>
            <a:off x="6187999" y="2404853"/>
            <a:ext cx="1082178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23" name="Hình chữ nhật 22"/>
          <p:cNvSpPr/>
          <p:nvPr/>
        </p:nvSpPr>
        <p:spPr>
          <a:xfrm>
            <a:off x="8065432" y="2402911"/>
            <a:ext cx="1082178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chi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9998002" y="2402911"/>
            <a:ext cx="1375975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endParaRPr lang="en-US" dirty="0"/>
          </a:p>
        </p:txBody>
      </p:sp>
      <p:sp>
        <p:nvSpPr>
          <p:cNvPr id="25" name="Hộp Văn bản 24"/>
          <p:cNvSpPr txBox="1"/>
          <p:nvPr/>
        </p:nvSpPr>
        <p:spPr>
          <a:xfrm>
            <a:off x="7360348" y="2416173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6" name="Hộp Văn bản 25"/>
          <p:cNvSpPr txBox="1"/>
          <p:nvPr/>
        </p:nvSpPr>
        <p:spPr>
          <a:xfrm>
            <a:off x="9292532" y="2475649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7" name="Hộp Văn bản 24"/>
          <p:cNvSpPr txBox="1"/>
          <p:nvPr/>
        </p:nvSpPr>
        <p:spPr>
          <a:xfrm>
            <a:off x="11493896" y="2475649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…..</a:t>
            </a:r>
          </a:p>
        </p:txBody>
      </p:sp>
      <p:sp>
        <p:nvSpPr>
          <p:cNvPr id="28" name="Hình chữ nhật 27"/>
          <p:cNvSpPr/>
          <p:nvPr/>
        </p:nvSpPr>
        <p:spPr>
          <a:xfrm>
            <a:off x="6142382" y="3110691"/>
            <a:ext cx="5685183" cy="2279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ình Chữ nhật Góc tròn 28"/>
          <p:cNvSpPr/>
          <p:nvPr/>
        </p:nvSpPr>
        <p:spPr>
          <a:xfrm>
            <a:off x="6218943" y="3184761"/>
            <a:ext cx="1005617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Tháng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Hình Chữ nhật Góc tròn 29"/>
          <p:cNvSpPr/>
          <p:nvPr/>
        </p:nvSpPr>
        <p:spPr>
          <a:xfrm>
            <a:off x="7761783" y="3202287"/>
            <a:ext cx="674820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Thu</a:t>
            </a:r>
          </a:p>
        </p:txBody>
      </p:sp>
      <p:sp>
        <p:nvSpPr>
          <p:cNvPr id="31" name="Hình Chữ nhật Góc tròn 30"/>
          <p:cNvSpPr/>
          <p:nvPr/>
        </p:nvSpPr>
        <p:spPr>
          <a:xfrm>
            <a:off x="8956073" y="3202287"/>
            <a:ext cx="674820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Chi</a:t>
            </a:r>
          </a:p>
        </p:txBody>
      </p:sp>
      <p:sp>
        <p:nvSpPr>
          <p:cNvPr id="32" name="Hình Chữ nhật Góc tròn 31"/>
          <p:cNvSpPr/>
          <p:nvPr/>
        </p:nvSpPr>
        <p:spPr>
          <a:xfrm>
            <a:off x="10146711" y="3220581"/>
            <a:ext cx="1301567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Chênh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lệch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Hình chữ nhật 33"/>
          <p:cNvSpPr/>
          <p:nvPr/>
        </p:nvSpPr>
        <p:spPr>
          <a:xfrm>
            <a:off x="7351228" y="1933895"/>
            <a:ext cx="1082178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NĂM</a:t>
            </a:r>
          </a:p>
        </p:txBody>
      </p:sp>
    </p:spTree>
    <p:extLst>
      <p:ext uri="{BB962C8B-B14F-4D97-AF65-F5344CB8AC3E}">
        <p14:creationId xmlns:p14="http://schemas.microsoft.com/office/powerpoint/2010/main" val="270661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224</Words>
  <Application>Microsoft Office PowerPoint</Application>
  <PresentationFormat>Màn hình rộng</PresentationFormat>
  <Paragraphs>49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Quang Minh</dc:creator>
  <cp:lastModifiedBy>Quang Minh</cp:lastModifiedBy>
  <cp:revision>3</cp:revision>
  <dcterms:created xsi:type="dcterms:W3CDTF">2016-11-30T04:49:31Z</dcterms:created>
  <dcterms:modified xsi:type="dcterms:W3CDTF">2016-11-30T05:02:50Z</dcterms:modified>
</cp:coreProperties>
</file>