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7A0-06D6-4B2C-BEF0-7BEA247FAEA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QUẢN LÍ THU CHI GIA ĐÌNH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BÁO CÁO: HỒ SƠ THIẾT KẾ DỮ LIỆU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Quang</a:t>
            </a:r>
          </a:p>
          <a:p>
            <a:r>
              <a:rPr lang="en-US" b="1" dirty="0"/>
              <a:t>MSSV: 1412427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26/10/2016</a:t>
            </a:r>
          </a:p>
        </p:txBody>
      </p:sp>
    </p:spTree>
    <p:extLst>
      <p:ext uri="{BB962C8B-B14F-4D97-AF65-F5344CB8AC3E}">
        <p14:creationId xmlns:p14="http://schemas.microsoft.com/office/powerpoint/2010/main" val="300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214" y="283335"/>
            <a:ext cx="251137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SƠ ĐỒ LOGIC DỮ LIỆU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4585252" y="1099930"/>
            <a:ext cx="1510748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GIA_DINH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1013791" y="1099929"/>
            <a:ext cx="2378766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KHOAN_CHI_GIA_DINH</a:t>
            </a:r>
          </a:p>
        </p:txBody>
      </p:sp>
      <p:sp>
        <p:nvSpPr>
          <p:cNvPr id="18" name="Hình chữ nhật 17"/>
          <p:cNvSpPr/>
          <p:nvPr/>
        </p:nvSpPr>
        <p:spPr>
          <a:xfrm>
            <a:off x="8322365" y="1099928"/>
            <a:ext cx="2451652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KHOAN_THU_GIA_DINH</a:t>
            </a:r>
          </a:p>
        </p:txBody>
      </p:sp>
      <p:sp>
        <p:nvSpPr>
          <p:cNvPr id="20" name="Hình chữ nhật 19"/>
          <p:cNvSpPr/>
          <p:nvPr/>
        </p:nvSpPr>
        <p:spPr>
          <a:xfrm>
            <a:off x="990601" y="3346171"/>
            <a:ext cx="2736574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KHOAN_CHI_THANH_VIEN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4585252" y="3346172"/>
            <a:ext cx="1510748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THANH_VIEN</a:t>
            </a:r>
          </a:p>
        </p:txBody>
      </p:sp>
      <p:sp>
        <p:nvSpPr>
          <p:cNvPr id="22" name="Hình chữ nhật 21"/>
          <p:cNvSpPr/>
          <p:nvPr/>
        </p:nvSpPr>
        <p:spPr>
          <a:xfrm>
            <a:off x="8322364" y="3346170"/>
            <a:ext cx="2782957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KHOAN_THU_THANH_VIEN</a:t>
            </a:r>
          </a:p>
        </p:txBody>
      </p:sp>
      <p:sp>
        <p:nvSpPr>
          <p:cNvPr id="23" name="Hình chữ nhật 22"/>
          <p:cNvSpPr/>
          <p:nvPr/>
        </p:nvSpPr>
        <p:spPr>
          <a:xfrm>
            <a:off x="6506817" y="5327081"/>
            <a:ext cx="1510748" cy="371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GIOI_TINH</a:t>
            </a:r>
          </a:p>
        </p:txBody>
      </p:sp>
      <p:sp>
        <p:nvSpPr>
          <p:cNvPr id="3" name="Hộp Văn bản 2"/>
          <p:cNvSpPr txBox="1"/>
          <p:nvPr/>
        </p:nvSpPr>
        <p:spPr>
          <a:xfrm>
            <a:off x="1013791" y="1568701"/>
            <a:ext cx="2378766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So_tien</a:t>
            </a:r>
            <a:endParaRPr lang="en-US" dirty="0"/>
          </a:p>
          <a:p>
            <a:r>
              <a:rPr lang="en-US" dirty="0"/>
              <a:t>ID_GIA_DINH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4585252" y="1568700"/>
            <a:ext cx="1510748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Ten </a:t>
            </a:r>
            <a:r>
              <a:rPr lang="en-US" dirty="0" err="1"/>
              <a:t>Dien_thoai</a:t>
            </a:r>
            <a:endParaRPr lang="en-US" dirty="0"/>
          </a:p>
          <a:p>
            <a:r>
              <a:rPr lang="en-US" dirty="0" err="1"/>
              <a:t>Dia_chi</a:t>
            </a:r>
            <a:endParaRPr lang="en-US" dirty="0"/>
          </a:p>
        </p:txBody>
      </p:sp>
      <p:sp>
        <p:nvSpPr>
          <p:cNvPr id="24" name="Hộp Văn bản 23"/>
          <p:cNvSpPr txBox="1"/>
          <p:nvPr/>
        </p:nvSpPr>
        <p:spPr>
          <a:xfrm>
            <a:off x="8322364" y="1568700"/>
            <a:ext cx="2378766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So_tien</a:t>
            </a:r>
            <a:endParaRPr lang="en-US" dirty="0"/>
          </a:p>
          <a:p>
            <a:r>
              <a:rPr lang="en-US" dirty="0"/>
              <a:t>ID_GIA_DINH</a:t>
            </a:r>
          </a:p>
        </p:txBody>
      </p:sp>
      <p:sp>
        <p:nvSpPr>
          <p:cNvPr id="25" name="Hộp Văn bản 24"/>
          <p:cNvSpPr txBox="1"/>
          <p:nvPr/>
        </p:nvSpPr>
        <p:spPr>
          <a:xfrm>
            <a:off x="4585252" y="3839816"/>
            <a:ext cx="1510748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Ho_ten</a:t>
            </a:r>
            <a:endParaRPr lang="en-US" dirty="0"/>
          </a:p>
          <a:p>
            <a:r>
              <a:rPr lang="en-US" dirty="0" err="1"/>
              <a:t>Ngay_sinh</a:t>
            </a:r>
            <a:endParaRPr lang="en-US" dirty="0"/>
          </a:p>
          <a:p>
            <a:r>
              <a:rPr lang="en-US" dirty="0"/>
              <a:t>ID_GIA_DINH</a:t>
            </a:r>
          </a:p>
          <a:p>
            <a:r>
              <a:rPr lang="en-US" dirty="0"/>
              <a:t>ID_GIOI_TINH</a:t>
            </a:r>
          </a:p>
        </p:txBody>
      </p:sp>
      <p:sp>
        <p:nvSpPr>
          <p:cNvPr id="26" name="Hộp Văn bản 25"/>
          <p:cNvSpPr txBox="1"/>
          <p:nvPr/>
        </p:nvSpPr>
        <p:spPr>
          <a:xfrm>
            <a:off x="1003853" y="3839816"/>
            <a:ext cx="2723321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So_tien</a:t>
            </a:r>
            <a:endParaRPr lang="en-US" dirty="0"/>
          </a:p>
          <a:p>
            <a:r>
              <a:rPr lang="en-US" dirty="0"/>
              <a:t>ID_THANH_VIEN</a:t>
            </a:r>
          </a:p>
        </p:txBody>
      </p:sp>
      <p:sp>
        <p:nvSpPr>
          <p:cNvPr id="27" name="Hộp Văn bản 26"/>
          <p:cNvSpPr txBox="1"/>
          <p:nvPr/>
        </p:nvSpPr>
        <p:spPr>
          <a:xfrm>
            <a:off x="8322364" y="3839816"/>
            <a:ext cx="2782957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So_tien</a:t>
            </a:r>
            <a:endParaRPr lang="en-US" dirty="0"/>
          </a:p>
          <a:p>
            <a:r>
              <a:rPr lang="en-US" dirty="0"/>
              <a:t>ID_THANH_VIEN</a:t>
            </a:r>
          </a:p>
        </p:txBody>
      </p:sp>
      <p:sp>
        <p:nvSpPr>
          <p:cNvPr id="28" name="Hộp Văn bản 27"/>
          <p:cNvSpPr txBox="1"/>
          <p:nvPr/>
        </p:nvSpPr>
        <p:spPr>
          <a:xfrm>
            <a:off x="6506817" y="5791200"/>
            <a:ext cx="1510748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Ten</a:t>
            </a:r>
          </a:p>
          <a:p>
            <a:r>
              <a:rPr lang="en-US" dirty="0" err="1"/>
              <a:t>Ma_so</a:t>
            </a:r>
            <a:endParaRPr lang="en-US" dirty="0"/>
          </a:p>
        </p:txBody>
      </p:sp>
      <p:cxnSp>
        <p:nvCxnSpPr>
          <p:cNvPr id="30" name="Đường kết nối Mũi tên Thẳng 29"/>
          <p:cNvCxnSpPr>
            <a:stCxn id="3" idx="3"/>
            <a:endCxn id="14" idx="1"/>
          </p:cNvCxnSpPr>
          <p:nvPr/>
        </p:nvCxnSpPr>
        <p:spPr>
          <a:xfrm flipV="1">
            <a:off x="3392557" y="2168865"/>
            <a:ext cx="1192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/>
          <p:cNvCxnSpPr>
            <a:stCxn id="24" idx="1"/>
            <a:endCxn id="14" idx="3"/>
          </p:cNvCxnSpPr>
          <p:nvPr/>
        </p:nvCxnSpPr>
        <p:spPr>
          <a:xfrm flipH="1">
            <a:off x="6096000" y="2168865"/>
            <a:ext cx="222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/>
          <p:cNvCxnSpPr>
            <a:stCxn id="26" idx="3"/>
          </p:cNvCxnSpPr>
          <p:nvPr/>
        </p:nvCxnSpPr>
        <p:spPr>
          <a:xfrm flipV="1">
            <a:off x="3727174" y="4439980"/>
            <a:ext cx="8580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/>
          <p:cNvCxnSpPr/>
          <p:nvPr/>
        </p:nvCxnSpPr>
        <p:spPr>
          <a:xfrm flipH="1">
            <a:off x="6096000" y="4294373"/>
            <a:ext cx="222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/>
          <p:cNvCxnSpPr/>
          <p:nvPr/>
        </p:nvCxnSpPr>
        <p:spPr>
          <a:xfrm flipH="1" flipV="1">
            <a:off x="5049078" y="2769029"/>
            <a:ext cx="13252" cy="57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/>
          <p:cNvCxnSpPr/>
          <p:nvPr/>
        </p:nvCxnSpPr>
        <p:spPr>
          <a:xfrm>
            <a:off x="6096000" y="4876800"/>
            <a:ext cx="556591" cy="45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4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8" y="463639"/>
            <a:ext cx="2511381" cy="4893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THƯ MỤC VÀ TẬP TIN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707" y="1099930"/>
            <a:ext cx="7572778" cy="559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9423" y="1262291"/>
            <a:ext cx="72257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Du_lieu</a:t>
            </a:r>
            <a:r>
              <a:rPr lang="en-US" dirty="0"/>
              <a:t> Media</a:t>
            </a:r>
          </a:p>
          <a:p>
            <a:r>
              <a:rPr lang="en-US" dirty="0"/>
              <a:t>	</a:t>
            </a:r>
            <a:r>
              <a:rPr lang="en-US" dirty="0" err="1"/>
              <a:t>Bieu_tuong</a:t>
            </a:r>
            <a:endParaRPr lang="en-US" dirty="0"/>
          </a:p>
          <a:p>
            <a:r>
              <a:rPr lang="en-US" dirty="0"/>
              <a:t>	          </a:t>
            </a:r>
          </a:p>
          <a:p>
            <a:r>
              <a:rPr lang="en-US" dirty="0"/>
              <a:t>                           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Hinh</a:t>
            </a:r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7" name="Hộp Văn bản 16"/>
          <p:cNvSpPr txBox="1"/>
          <p:nvPr/>
        </p:nvSpPr>
        <p:spPr>
          <a:xfrm>
            <a:off x="2871989" y="2686416"/>
            <a:ext cx="101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Bao_cao.png</a:t>
            </a:r>
          </a:p>
        </p:txBody>
      </p:sp>
      <p:sp>
        <p:nvSpPr>
          <p:cNvPr id="19" name="Hộp Văn bản 18"/>
          <p:cNvSpPr txBox="1"/>
          <p:nvPr/>
        </p:nvSpPr>
        <p:spPr>
          <a:xfrm>
            <a:off x="4090259" y="2767650"/>
            <a:ext cx="101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logo.png</a:t>
            </a:r>
          </a:p>
        </p:txBody>
      </p:sp>
      <p:sp>
        <p:nvSpPr>
          <p:cNvPr id="21" name="Hộp Văn bản 16"/>
          <p:cNvSpPr txBox="1"/>
          <p:nvPr/>
        </p:nvSpPr>
        <p:spPr>
          <a:xfrm>
            <a:off x="5306096" y="2767649"/>
            <a:ext cx="101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nam.png</a:t>
            </a:r>
          </a:p>
        </p:txBody>
      </p:sp>
      <p:sp>
        <p:nvSpPr>
          <p:cNvPr id="23" name="Hộp Văn bản 16"/>
          <p:cNvSpPr txBox="1"/>
          <p:nvPr/>
        </p:nvSpPr>
        <p:spPr>
          <a:xfrm>
            <a:off x="2886417" y="3771436"/>
            <a:ext cx="119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Quan_li_chi.png</a:t>
            </a:r>
          </a:p>
        </p:txBody>
      </p:sp>
      <p:sp>
        <p:nvSpPr>
          <p:cNvPr id="25" name="Hộp Văn bản 16"/>
          <p:cNvSpPr txBox="1"/>
          <p:nvPr/>
        </p:nvSpPr>
        <p:spPr>
          <a:xfrm>
            <a:off x="4144557" y="3771436"/>
            <a:ext cx="1238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Quan_li_thu.png</a:t>
            </a:r>
          </a:p>
        </p:txBody>
      </p:sp>
      <p:sp>
        <p:nvSpPr>
          <p:cNvPr id="27" name="Hộp Văn bản 16"/>
          <p:cNvSpPr txBox="1"/>
          <p:nvPr/>
        </p:nvSpPr>
        <p:spPr>
          <a:xfrm>
            <a:off x="6461095" y="2810009"/>
            <a:ext cx="101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Thang.jpg</a:t>
            </a:r>
          </a:p>
        </p:txBody>
      </p:sp>
      <p:sp>
        <p:nvSpPr>
          <p:cNvPr id="29" name="Hộp Văn bản 16"/>
          <p:cNvSpPr txBox="1"/>
          <p:nvPr/>
        </p:nvSpPr>
        <p:spPr>
          <a:xfrm>
            <a:off x="5495787" y="3771435"/>
            <a:ext cx="1156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Thong_ke.png</a:t>
            </a:r>
          </a:p>
        </p:txBody>
      </p:sp>
      <p:sp>
        <p:nvSpPr>
          <p:cNvPr id="31" name="Hộp Văn bản 16"/>
          <p:cNvSpPr txBox="1"/>
          <p:nvPr/>
        </p:nvSpPr>
        <p:spPr>
          <a:xfrm>
            <a:off x="2826233" y="4829653"/>
            <a:ext cx="101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Tong_chi.png</a:t>
            </a:r>
          </a:p>
        </p:txBody>
      </p:sp>
      <p:sp>
        <p:nvSpPr>
          <p:cNvPr id="33" name="Hộp Văn bản 16"/>
          <p:cNvSpPr txBox="1"/>
          <p:nvPr/>
        </p:nvSpPr>
        <p:spPr>
          <a:xfrm>
            <a:off x="4144556" y="4877198"/>
            <a:ext cx="116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Tong_thu.png</a:t>
            </a:r>
          </a:p>
        </p:txBody>
      </p:sp>
      <p:sp>
        <p:nvSpPr>
          <p:cNvPr id="35" name="Hộp Văn bản 16"/>
          <p:cNvSpPr txBox="1"/>
          <p:nvPr/>
        </p:nvSpPr>
        <p:spPr>
          <a:xfrm>
            <a:off x="5506049" y="4861568"/>
            <a:ext cx="101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Tra_cuu.png</a:t>
            </a:r>
          </a:p>
        </p:txBody>
      </p:sp>
      <p:sp>
        <p:nvSpPr>
          <p:cNvPr id="37" name="Hộp Văn bản 16"/>
          <p:cNvSpPr txBox="1"/>
          <p:nvPr/>
        </p:nvSpPr>
        <p:spPr>
          <a:xfrm>
            <a:off x="2497966" y="6348997"/>
            <a:ext cx="134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Thanh_vien_1.png</a:t>
            </a:r>
          </a:p>
        </p:txBody>
      </p:sp>
      <p:sp>
        <p:nvSpPr>
          <p:cNvPr id="40" name="Hộp Văn bản 16"/>
          <p:cNvSpPr txBox="1"/>
          <p:nvPr/>
        </p:nvSpPr>
        <p:spPr>
          <a:xfrm>
            <a:off x="3784603" y="6357137"/>
            <a:ext cx="134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Thanh_vien_2.png</a:t>
            </a:r>
          </a:p>
        </p:txBody>
      </p:sp>
      <p:sp>
        <p:nvSpPr>
          <p:cNvPr id="42" name="Hộp Văn bản 16"/>
          <p:cNvSpPr txBox="1"/>
          <p:nvPr/>
        </p:nvSpPr>
        <p:spPr>
          <a:xfrm>
            <a:off x="5071240" y="6339487"/>
            <a:ext cx="134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Thanh_vien_3.png</a:t>
            </a:r>
          </a:p>
        </p:txBody>
      </p:sp>
      <p:sp>
        <p:nvSpPr>
          <p:cNvPr id="44" name="Hộp Văn bản 16"/>
          <p:cNvSpPr txBox="1"/>
          <p:nvPr/>
        </p:nvSpPr>
        <p:spPr>
          <a:xfrm>
            <a:off x="6418061" y="6364581"/>
            <a:ext cx="134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Thanh_vien_4.png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10" y="2310449"/>
            <a:ext cx="457200" cy="457200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28" y="2040863"/>
            <a:ext cx="1190625" cy="922552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15" y="2310449"/>
            <a:ext cx="457200" cy="509796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33" y="2310449"/>
            <a:ext cx="457200" cy="520908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68" y="3143616"/>
            <a:ext cx="457200" cy="633851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40" y="3266954"/>
            <a:ext cx="457200" cy="525224"/>
          </a:xfrm>
          <a:prstGeom prst="rect">
            <a:avLst/>
          </a:prstGeom>
        </p:spPr>
      </p:pic>
      <p:pic>
        <p:nvPicPr>
          <p:cNvPr id="11" name="Hình ảnh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00" y="3257428"/>
            <a:ext cx="476250" cy="476250"/>
          </a:xfrm>
          <a:prstGeom prst="rect">
            <a:avLst/>
          </a:prstGeom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35" y="4261721"/>
            <a:ext cx="601432" cy="661830"/>
          </a:xfrm>
          <a:prstGeom prst="rect">
            <a:avLst/>
          </a:prstGeom>
        </p:spPr>
      </p:pic>
      <p:pic>
        <p:nvPicPr>
          <p:cNvPr id="13" name="Hình ảnh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59" y="4258639"/>
            <a:ext cx="645038" cy="645038"/>
          </a:xfrm>
          <a:prstGeom prst="rect">
            <a:avLst/>
          </a:prstGeom>
        </p:spPr>
      </p:pic>
      <p:pic>
        <p:nvPicPr>
          <p:cNvPr id="14" name="Hình ảnh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46" y="4279692"/>
            <a:ext cx="637973" cy="637973"/>
          </a:xfrm>
          <a:prstGeom prst="rect">
            <a:avLst/>
          </a:prstGeom>
        </p:spPr>
      </p:pic>
      <p:pic>
        <p:nvPicPr>
          <p:cNvPr id="15" name="Hình ảnh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69" y="5591734"/>
            <a:ext cx="850699" cy="850699"/>
          </a:xfrm>
          <a:prstGeom prst="rect">
            <a:avLst/>
          </a:prstGeom>
        </p:spPr>
      </p:pic>
      <p:pic>
        <p:nvPicPr>
          <p:cNvPr id="38" name="Hình ảnh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88" y="5668796"/>
            <a:ext cx="724126" cy="724126"/>
          </a:xfrm>
          <a:prstGeom prst="rect">
            <a:avLst/>
          </a:prstGeom>
        </p:spPr>
      </p:pic>
      <p:pic>
        <p:nvPicPr>
          <p:cNvPr id="45" name="Hình ảnh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71" y="5557797"/>
            <a:ext cx="826411" cy="826411"/>
          </a:xfrm>
          <a:prstGeom prst="rect">
            <a:avLst/>
          </a:prstGeom>
        </p:spPr>
      </p:pic>
      <p:pic>
        <p:nvPicPr>
          <p:cNvPr id="46" name="Hình ảnh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71" y="5563503"/>
            <a:ext cx="747190" cy="7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135</Words>
  <Application>Microsoft Office PowerPoint</Application>
  <PresentationFormat>Màn hình rộng</PresentationFormat>
  <Paragraphs>81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Bản trình bày PowerPoint</vt:lpstr>
      <vt:lpstr>Bản trình bày PowerPoint</vt:lpstr>
      <vt:lpstr>Bản trình bày PowerPoint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Quang</dc:creator>
  <cp:lastModifiedBy>Quang Minh</cp:lastModifiedBy>
  <cp:revision>13</cp:revision>
  <dcterms:created xsi:type="dcterms:W3CDTF">2016-11-08T02:17:12Z</dcterms:created>
  <dcterms:modified xsi:type="dcterms:W3CDTF">2016-11-30T19:08:01Z</dcterms:modified>
</cp:coreProperties>
</file>