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5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9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5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D66-6F79-43C7-859A-8697D24A52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4BD66-6F79-43C7-859A-8697D24A5257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AA544-7884-45FE-8BE1-C86EE626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7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/>
          <p:cNvSpPr txBox="1">
            <a:spLocks/>
          </p:cNvSpPr>
          <p:nvPr/>
        </p:nvSpPr>
        <p:spPr>
          <a:xfrm>
            <a:off x="457199" y="2590800"/>
            <a:ext cx="1079893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</a:t>
            </a:r>
          </a:p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</a:t>
            </a:r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ĐỒ ÁN : QUẢN LÍ THU CHI GIA ĐÌNH</a:t>
            </a:r>
          </a:p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</a:t>
            </a:r>
          </a:p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BÁO CÁO: HỒ SƠ THIẾT KẾ GIAO DIỆN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4147296" y="3581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</a:rPr>
              <a:t>Assoc. Prof. TRAN Minh </a:t>
            </a:r>
            <a:r>
              <a:rPr lang="en-US" sz="2000" b="1" dirty="0" err="1">
                <a:solidFill>
                  <a:srgbClr val="FFFFFF"/>
                </a:solidFill>
              </a:rPr>
              <a:t>Triet</a:t>
            </a:r>
            <a:endParaRPr lang="en-US" sz="2000" b="1" dirty="0">
              <a:solidFill>
                <a:srgbClr val="FFFFFF"/>
              </a:solidFill>
            </a:endParaRP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FFFFFF"/>
                </a:solidFill>
              </a:rPr>
              <a:t>Department of Software Engineering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9255" y="383130"/>
            <a:ext cx="8203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University of Science, VNU-HC</a:t>
            </a: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TRƯỜNG ĐẠI HỌC KHOA HỌC TỰ NHIÊN HỒ CHÍ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MINH</a:t>
            </a:r>
            <a:r>
              <a:rPr lang="en-US" sz="2000" b="1" dirty="0" err="1">
                <a:solidFill>
                  <a:schemeClr val="bg1"/>
                </a:solidFill>
              </a:rPr>
              <a:t>e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KHOA CÔNG NGHỆ THÔNG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TIN</a:t>
            </a:r>
            <a:r>
              <a:rPr lang="en-US" sz="2000" b="1" dirty="0" err="1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MÔN CÔNG NGHỆ XML VÀ ỨNG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2000" b="1" dirty="0" err="1">
                <a:solidFill>
                  <a:schemeClr val="bg1"/>
                </a:solidFill>
              </a:rPr>
              <a:t>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34" y="441995"/>
            <a:ext cx="1534813" cy="12057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31865" y="5331853"/>
            <a:ext cx="50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 </a:t>
            </a:r>
            <a:r>
              <a:rPr lang="en-US" b="1" dirty="0" err="1"/>
              <a:t>Nguyễn</a:t>
            </a:r>
            <a:r>
              <a:rPr lang="en-US" b="1" dirty="0"/>
              <a:t> Minh Quang</a:t>
            </a:r>
          </a:p>
          <a:p>
            <a:r>
              <a:rPr lang="en-US" b="1" dirty="0"/>
              <a:t>MSSV: 1412427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4427" y="6295485"/>
            <a:ext cx="28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HCM, 26/11/2016</a:t>
            </a:r>
          </a:p>
        </p:txBody>
      </p:sp>
    </p:spTree>
    <p:extLst>
      <p:ext uri="{BB962C8B-B14F-4D97-AF65-F5344CB8AC3E}">
        <p14:creationId xmlns:p14="http://schemas.microsoft.com/office/powerpoint/2010/main" val="75861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450573" y="662609"/>
            <a:ext cx="11317357" cy="5936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 Góc tròn 5"/>
          <p:cNvSpPr/>
          <p:nvPr/>
        </p:nvSpPr>
        <p:spPr>
          <a:xfrm>
            <a:off x="2676940" y="940904"/>
            <a:ext cx="5340626" cy="556592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 LÍ THÀNH VIÊN</a:t>
            </a:r>
          </a:p>
        </p:txBody>
      </p:sp>
      <p:sp>
        <p:nvSpPr>
          <p:cNvPr id="7" name="Hình chữ nhật 6"/>
          <p:cNvSpPr/>
          <p:nvPr/>
        </p:nvSpPr>
        <p:spPr>
          <a:xfrm>
            <a:off x="9893340" y="1671431"/>
            <a:ext cx="1692379" cy="47293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Góc tròn 7"/>
          <p:cNvSpPr/>
          <p:nvPr/>
        </p:nvSpPr>
        <p:spPr>
          <a:xfrm>
            <a:off x="9999486" y="1798346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Hình Chữ nhật Góc tròn 8"/>
          <p:cNvSpPr/>
          <p:nvPr/>
        </p:nvSpPr>
        <p:spPr>
          <a:xfrm>
            <a:off x="9984099" y="4089035"/>
            <a:ext cx="1480085" cy="8683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ình Chữ nhật Góc tròn 9"/>
          <p:cNvSpPr/>
          <p:nvPr/>
        </p:nvSpPr>
        <p:spPr>
          <a:xfrm>
            <a:off x="10007230" y="5263225"/>
            <a:ext cx="1480085" cy="86835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ình Chữ nhật Góc tròn 13"/>
          <p:cNvSpPr/>
          <p:nvPr/>
        </p:nvSpPr>
        <p:spPr>
          <a:xfrm>
            <a:off x="10022730" y="2914845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Hình Chữ nhật Góc tròn 15"/>
          <p:cNvSpPr/>
          <p:nvPr/>
        </p:nvSpPr>
        <p:spPr>
          <a:xfrm>
            <a:off x="9893340" y="806335"/>
            <a:ext cx="1692379" cy="7023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Hộp Văn bản 8"/>
          <p:cNvSpPr txBox="1"/>
          <p:nvPr/>
        </p:nvSpPr>
        <p:spPr>
          <a:xfrm>
            <a:off x="10542647" y="901927"/>
            <a:ext cx="102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endParaRPr lang="en-US" sz="1400" dirty="0"/>
          </a:p>
        </p:txBody>
      </p:sp>
      <p:sp>
        <p:nvSpPr>
          <p:cNvPr id="19" name="Hình chữ nhật 18"/>
          <p:cNvSpPr/>
          <p:nvPr/>
        </p:nvSpPr>
        <p:spPr>
          <a:xfrm>
            <a:off x="1978389" y="2666701"/>
            <a:ext cx="6039177" cy="34648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 Góc tròn 19"/>
          <p:cNvSpPr/>
          <p:nvPr/>
        </p:nvSpPr>
        <p:spPr>
          <a:xfrm>
            <a:off x="2170404" y="2855950"/>
            <a:ext cx="1354205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Họ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tên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Hình Chữ nhật Góc tròn 20"/>
          <p:cNvSpPr/>
          <p:nvPr/>
        </p:nvSpPr>
        <p:spPr>
          <a:xfrm>
            <a:off x="2170404" y="3650113"/>
            <a:ext cx="1354205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Giới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tính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Hình Chữ nhật Góc tròn 21"/>
          <p:cNvSpPr/>
          <p:nvPr/>
        </p:nvSpPr>
        <p:spPr>
          <a:xfrm>
            <a:off x="2170404" y="4444276"/>
            <a:ext cx="1286702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Ngày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sinh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Hình Chữ nhật Góc tròn 22"/>
          <p:cNvSpPr/>
          <p:nvPr/>
        </p:nvSpPr>
        <p:spPr>
          <a:xfrm>
            <a:off x="2170404" y="5338323"/>
            <a:ext cx="1286702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Hình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Hộp Văn bản 23"/>
          <p:cNvSpPr txBox="1"/>
          <p:nvPr/>
        </p:nvSpPr>
        <p:spPr>
          <a:xfrm>
            <a:off x="3823374" y="2855950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…………………………………………</a:t>
            </a:r>
          </a:p>
        </p:txBody>
      </p:sp>
      <p:sp>
        <p:nvSpPr>
          <p:cNvPr id="26" name="Hộp Văn bản 25"/>
          <p:cNvSpPr txBox="1"/>
          <p:nvPr/>
        </p:nvSpPr>
        <p:spPr>
          <a:xfrm>
            <a:off x="3823374" y="3650113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…………………………………………</a:t>
            </a:r>
          </a:p>
        </p:txBody>
      </p:sp>
      <p:sp>
        <p:nvSpPr>
          <p:cNvPr id="27" name="Hộp Văn bản 23"/>
          <p:cNvSpPr txBox="1"/>
          <p:nvPr/>
        </p:nvSpPr>
        <p:spPr>
          <a:xfrm>
            <a:off x="3823374" y="4419102"/>
            <a:ext cx="294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…………………………………………</a:t>
            </a:r>
          </a:p>
        </p:txBody>
      </p:sp>
      <p:sp>
        <p:nvSpPr>
          <p:cNvPr id="28" name="Hình chữ nhật 27"/>
          <p:cNvSpPr/>
          <p:nvPr/>
        </p:nvSpPr>
        <p:spPr>
          <a:xfrm>
            <a:off x="3935896" y="5102087"/>
            <a:ext cx="954156" cy="841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ình Chữ nhật Góc tròn 29"/>
          <p:cNvSpPr/>
          <p:nvPr/>
        </p:nvSpPr>
        <p:spPr>
          <a:xfrm>
            <a:off x="8209581" y="5153151"/>
            <a:ext cx="1286890" cy="54319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</p:txBody>
      </p:sp>
      <p:pic>
        <p:nvPicPr>
          <p:cNvPr id="31" name="Hình ảnh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40" y="821082"/>
            <a:ext cx="697431" cy="697431"/>
          </a:xfrm>
          <a:prstGeom prst="rect">
            <a:avLst/>
          </a:prstGeom>
        </p:spPr>
      </p:pic>
      <p:pic>
        <p:nvPicPr>
          <p:cNvPr id="32" name="Hình ảnh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626" y="5168618"/>
            <a:ext cx="878733" cy="697431"/>
          </a:xfrm>
          <a:prstGeom prst="rect">
            <a:avLst/>
          </a:prstGeom>
        </p:spPr>
      </p:pic>
      <p:pic>
        <p:nvPicPr>
          <p:cNvPr id="33" name="Hình ảnh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895" y="1829277"/>
            <a:ext cx="806492" cy="806492"/>
          </a:xfrm>
          <a:prstGeom prst="rect">
            <a:avLst/>
          </a:prstGeom>
        </p:spPr>
      </p:pic>
      <p:pic>
        <p:nvPicPr>
          <p:cNvPr id="34" name="Hình ảnh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069" y="2820154"/>
            <a:ext cx="977522" cy="1035494"/>
          </a:xfrm>
          <a:prstGeom prst="rect">
            <a:avLst/>
          </a:prstGeom>
        </p:spPr>
      </p:pic>
      <p:pic>
        <p:nvPicPr>
          <p:cNvPr id="35" name="Hình ảnh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1" y="3977607"/>
            <a:ext cx="1049638" cy="1049638"/>
          </a:xfrm>
          <a:prstGeom prst="rect">
            <a:avLst/>
          </a:prstGeom>
        </p:spPr>
      </p:pic>
      <p:pic>
        <p:nvPicPr>
          <p:cNvPr id="36" name="Hình ảnh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1" y="5183113"/>
            <a:ext cx="1075687" cy="1005183"/>
          </a:xfrm>
          <a:prstGeom prst="rect">
            <a:avLst/>
          </a:prstGeom>
        </p:spPr>
      </p:pic>
      <p:pic>
        <p:nvPicPr>
          <p:cNvPr id="29" name="Hình ảnh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8" y="607721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9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9887755" y="1488234"/>
            <a:ext cx="1352282" cy="12986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  <a:r>
              <a:rPr lang="en-US" dirty="0" err="1"/>
              <a:t>Brsower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897413" y="1829816"/>
            <a:ext cx="1352282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11980" y="301158"/>
            <a:ext cx="2524260" cy="1116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cứu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khoản</a:t>
            </a:r>
            <a:r>
              <a:rPr lang="en-US" sz="1500" dirty="0"/>
              <a:t> </a:t>
            </a:r>
            <a:r>
              <a:rPr lang="en-US" sz="1500" dirty="0" err="1"/>
              <a:t>thu</a:t>
            </a:r>
            <a:r>
              <a:rPr lang="en-US" sz="1500" dirty="0"/>
              <a:t>/ chi</a:t>
            </a:r>
          </a:p>
          <a:p>
            <a:pPr marL="285750" indent="-285750" algn="ctr">
              <a:buFontTx/>
              <a:buChar char="-"/>
            </a:pPr>
            <a:r>
              <a:rPr lang="en-US" sz="1500" dirty="0" err="1"/>
              <a:t>Xem</a:t>
            </a:r>
            <a:r>
              <a:rPr lang="en-US" sz="1500" dirty="0"/>
              <a:t> </a:t>
            </a:r>
            <a:r>
              <a:rPr lang="en-US" sz="1500" dirty="0" err="1"/>
              <a:t>báo</a:t>
            </a:r>
            <a:r>
              <a:rPr lang="en-US" sz="1500" dirty="0"/>
              <a:t> </a:t>
            </a:r>
            <a:r>
              <a:rPr lang="en-US" sz="1500" dirty="0" err="1"/>
              <a:t>cáo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 </a:t>
            </a:r>
            <a:r>
              <a:rPr lang="en-US" sz="1500" dirty="0" err="1"/>
              <a:t>kê</a:t>
            </a:r>
            <a:endParaRPr lang="en-US" sz="15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10419008" y="505909"/>
            <a:ext cx="296214" cy="270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4"/>
          </p:cNvCxnSpPr>
          <p:nvPr/>
        </p:nvCxnSpPr>
        <p:spPr>
          <a:xfrm>
            <a:off x="10567115" y="776366"/>
            <a:ext cx="6439" cy="43788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277340" y="918033"/>
            <a:ext cx="540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0277340" y="1214247"/>
            <a:ext cx="296214" cy="193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10573554" y="1214248"/>
            <a:ext cx="289775" cy="193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43486" y="1534727"/>
            <a:ext cx="3136005" cy="1391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r>
              <a:rPr lang="en-US" sz="1400" dirty="0"/>
              <a:t> chi </a:t>
            </a:r>
            <a:r>
              <a:rPr lang="en-US" sz="1400" dirty="0" err="1"/>
              <a:t>chung,riêng</a:t>
            </a:r>
            <a:endParaRPr lang="en-US" sz="1400" dirty="0"/>
          </a:p>
          <a:p>
            <a:pPr marL="285750" indent="-285750" algn="ctr">
              <a:buFontTx/>
              <a:buChar char="-"/>
            </a:pPr>
            <a:r>
              <a:rPr lang="en-US" sz="1400" dirty="0" err="1"/>
              <a:t>Tra</a:t>
            </a:r>
            <a:r>
              <a:rPr lang="en-US" sz="1400" dirty="0"/>
              <a:t> </a:t>
            </a:r>
            <a:r>
              <a:rPr lang="en-US" sz="1400" dirty="0" err="1"/>
              <a:t>cứu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khỏan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r>
              <a:rPr lang="en-US" sz="1400" dirty="0"/>
              <a:t> chi </a:t>
            </a:r>
            <a:r>
              <a:rPr lang="en-US" sz="1400" dirty="0" err="1"/>
              <a:t>riêng,chung</a:t>
            </a:r>
            <a:endParaRPr lang="en-US" sz="1400" dirty="0"/>
          </a:p>
          <a:p>
            <a:pPr marL="285750" indent="-285750" algn="ctr">
              <a:buFontTx/>
              <a:buChar char="-"/>
            </a:pP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báo</a:t>
            </a:r>
            <a:r>
              <a:rPr lang="en-US" sz="1400" dirty="0"/>
              <a:t> </a:t>
            </a:r>
            <a:r>
              <a:rPr lang="en-US" sz="1400" dirty="0" err="1"/>
              <a:t>cáo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r>
              <a:rPr lang="en-US" sz="1400" dirty="0"/>
              <a:t> chi </a:t>
            </a:r>
            <a:r>
              <a:rPr lang="en-US" sz="1400" dirty="0" err="1"/>
              <a:t>chung</a:t>
            </a:r>
            <a:r>
              <a:rPr lang="en-US" sz="1400" dirty="0"/>
              <a:t>, </a:t>
            </a:r>
            <a:r>
              <a:rPr lang="en-US" sz="1400" dirty="0" err="1"/>
              <a:t>riêng</a:t>
            </a:r>
            <a:endParaRPr lang="en-US" sz="1400" dirty="0"/>
          </a:p>
          <a:p>
            <a:pPr marL="285750" indent="-285750" algn="ctr">
              <a:buFontTx/>
              <a:buChar char="-"/>
            </a:pPr>
            <a:endParaRPr lang="en-US" sz="1400" dirty="0"/>
          </a:p>
          <a:p>
            <a:pPr marL="285750" indent="-285750" algn="ctr">
              <a:buFontTx/>
              <a:buChar char="-"/>
            </a:pPr>
            <a:endParaRPr lang="en-US" sz="1400" dirty="0"/>
          </a:p>
        </p:txBody>
      </p:sp>
      <p:sp>
        <p:nvSpPr>
          <p:cNvPr id="41" name="6-Point Star 40"/>
          <p:cNvSpPr/>
          <p:nvPr/>
        </p:nvSpPr>
        <p:spPr>
          <a:xfrm>
            <a:off x="6065949" y="3863662"/>
            <a:ext cx="1957588" cy="1983346"/>
          </a:xfrm>
          <a:prstGeom prst="star6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163873" y="2011597"/>
            <a:ext cx="2685244" cy="2070281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379594" y="5380151"/>
            <a:ext cx="2253803" cy="46685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be 51"/>
          <p:cNvSpPr/>
          <p:nvPr/>
        </p:nvSpPr>
        <p:spPr>
          <a:xfrm>
            <a:off x="9633397" y="5253505"/>
            <a:ext cx="1860998" cy="1098997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314336" y="2926721"/>
            <a:ext cx="40053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hay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internet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chi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chi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hay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internet,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8513" y="1825897"/>
            <a:ext cx="2292437" cy="126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HỒ SƠ NGƯỜI DÙNG</a:t>
            </a:r>
          </a:p>
        </p:txBody>
      </p:sp>
      <p:sp>
        <p:nvSpPr>
          <p:cNvPr id="34" name="Cube 33"/>
          <p:cNvSpPr/>
          <p:nvPr/>
        </p:nvSpPr>
        <p:spPr>
          <a:xfrm>
            <a:off x="855423" y="3934174"/>
            <a:ext cx="1803042" cy="1023872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Desktop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1615275" y="3174321"/>
            <a:ext cx="296214" cy="2704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4"/>
          </p:cNvCxnSpPr>
          <p:nvPr/>
        </p:nvCxnSpPr>
        <p:spPr>
          <a:xfrm>
            <a:off x="1763382" y="3444778"/>
            <a:ext cx="6439" cy="437881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473607" y="3586445"/>
            <a:ext cx="5409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473607" y="3882659"/>
            <a:ext cx="296214" cy="193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769821" y="3882660"/>
            <a:ext cx="289775" cy="1931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64904" y="4598748"/>
            <a:ext cx="3523861" cy="50333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9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410816" y="662609"/>
            <a:ext cx="11317357" cy="5936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 Góc tròn 4"/>
          <p:cNvSpPr/>
          <p:nvPr/>
        </p:nvSpPr>
        <p:spPr>
          <a:xfrm>
            <a:off x="3001617" y="768626"/>
            <a:ext cx="6645966" cy="702365"/>
          </a:xfrm>
          <a:prstGeom prst="round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 LÍ THU CHI GIA ĐÌNH</a:t>
            </a:r>
          </a:p>
        </p:txBody>
      </p:sp>
      <p:sp>
        <p:nvSpPr>
          <p:cNvPr id="6" name="Hình chữ nhật 5"/>
          <p:cNvSpPr/>
          <p:nvPr/>
        </p:nvSpPr>
        <p:spPr>
          <a:xfrm>
            <a:off x="543340" y="1656522"/>
            <a:ext cx="1798982" cy="4744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Góc tròn 6"/>
          <p:cNvSpPr/>
          <p:nvPr/>
        </p:nvSpPr>
        <p:spPr>
          <a:xfrm>
            <a:off x="601318" y="1726096"/>
            <a:ext cx="1683026" cy="125895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2016</a:t>
            </a:r>
          </a:p>
          <a:p>
            <a:pPr algn="ctr"/>
            <a:r>
              <a:rPr lang="en-US" dirty="0"/>
              <a:t>+15.000.000 đ</a:t>
            </a:r>
          </a:p>
          <a:p>
            <a:pPr algn="ctr"/>
            <a:r>
              <a:rPr lang="en-US" dirty="0"/>
              <a:t>-9.000.000 đ</a:t>
            </a:r>
          </a:p>
          <a:p>
            <a:pPr algn="ctr"/>
            <a:r>
              <a:rPr lang="en-US" dirty="0"/>
              <a:t>=&gt;6.000.000 đ</a:t>
            </a:r>
          </a:p>
        </p:txBody>
      </p:sp>
      <p:sp>
        <p:nvSpPr>
          <p:cNvPr id="8" name="Hình Chữ nhật Góc tròn 7"/>
          <p:cNvSpPr/>
          <p:nvPr/>
        </p:nvSpPr>
        <p:spPr>
          <a:xfrm>
            <a:off x="582266" y="3169717"/>
            <a:ext cx="1683026" cy="12589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2015</a:t>
            </a:r>
          </a:p>
          <a:p>
            <a:pPr algn="ctr"/>
            <a:r>
              <a:rPr lang="en-US" dirty="0"/>
              <a:t>+24.000.000 đ</a:t>
            </a:r>
          </a:p>
          <a:p>
            <a:pPr algn="ctr"/>
            <a:r>
              <a:rPr lang="en-US" dirty="0"/>
              <a:t>-17.000.000 đ</a:t>
            </a:r>
          </a:p>
          <a:p>
            <a:pPr algn="ctr"/>
            <a:r>
              <a:rPr lang="en-US" dirty="0"/>
              <a:t>=&gt;7.000.000 đ</a:t>
            </a:r>
          </a:p>
        </p:txBody>
      </p:sp>
      <p:sp>
        <p:nvSpPr>
          <p:cNvPr id="10" name="Hình chữ nhật 9"/>
          <p:cNvSpPr/>
          <p:nvPr/>
        </p:nvSpPr>
        <p:spPr>
          <a:xfrm>
            <a:off x="2474845" y="1656522"/>
            <a:ext cx="7172738" cy="1258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Góc tròn 10"/>
          <p:cNvSpPr/>
          <p:nvPr/>
        </p:nvSpPr>
        <p:spPr>
          <a:xfrm>
            <a:off x="2610678" y="1726096"/>
            <a:ext cx="1789044" cy="11198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1/2016</a:t>
            </a:r>
          </a:p>
          <a:p>
            <a:pPr algn="ctr"/>
            <a:r>
              <a:rPr lang="en-US" dirty="0"/>
              <a:t>+3.500.000 đ</a:t>
            </a:r>
          </a:p>
          <a:p>
            <a:pPr algn="ctr"/>
            <a:r>
              <a:rPr lang="en-US" dirty="0"/>
              <a:t>-2.000.000 đ</a:t>
            </a:r>
          </a:p>
          <a:p>
            <a:pPr algn="ctr"/>
            <a:r>
              <a:rPr lang="en-US" dirty="0"/>
              <a:t>=&gt;1.500.000 đ</a:t>
            </a:r>
          </a:p>
        </p:txBody>
      </p:sp>
      <p:sp>
        <p:nvSpPr>
          <p:cNvPr id="12" name="Hình Chữ nhật Góc tròn 11"/>
          <p:cNvSpPr/>
          <p:nvPr/>
        </p:nvSpPr>
        <p:spPr>
          <a:xfrm>
            <a:off x="4532245" y="1726096"/>
            <a:ext cx="1789044" cy="11198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2/2016</a:t>
            </a:r>
          </a:p>
          <a:p>
            <a:pPr algn="ctr"/>
            <a:r>
              <a:rPr lang="en-US" dirty="0"/>
              <a:t>+2.000.000 đ</a:t>
            </a:r>
          </a:p>
          <a:p>
            <a:pPr algn="ctr"/>
            <a:r>
              <a:rPr lang="en-US" dirty="0"/>
              <a:t>-1.000.000 đ</a:t>
            </a:r>
          </a:p>
          <a:p>
            <a:pPr algn="ctr"/>
            <a:r>
              <a:rPr lang="en-US" dirty="0"/>
              <a:t>=&gt;1.000.000 đ</a:t>
            </a:r>
          </a:p>
        </p:txBody>
      </p:sp>
      <p:sp>
        <p:nvSpPr>
          <p:cNvPr id="13" name="Hình Chữ nhật Góc tròn 12"/>
          <p:cNvSpPr/>
          <p:nvPr/>
        </p:nvSpPr>
        <p:spPr>
          <a:xfrm>
            <a:off x="7434473" y="1726096"/>
            <a:ext cx="1789044" cy="11198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12/2016</a:t>
            </a:r>
          </a:p>
          <a:p>
            <a:pPr algn="ctr"/>
            <a:r>
              <a:rPr lang="en-US" dirty="0"/>
              <a:t>+1.600.000 đ</a:t>
            </a:r>
          </a:p>
          <a:p>
            <a:pPr algn="ctr"/>
            <a:r>
              <a:rPr lang="en-US" dirty="0"/>
              <a:t>-900.000 đ</a:t>
            </a:r>
          </a:p>
          <a:p>
            <a:pPr algn="ctr"/>
            <a:r>
              <a:rPr lang="en-US" dirty="0"/>
              <a:t>=&gt;700.000 đ</a:t>
            </a:r>
          </a:p>
        </p:txBody>
      </p:sp>
      <p:sp>
        <p:nvSpPr>
          <p:cNvPr id="14" name="Hộp Văn bản 13"/>
          <p:cNvSpPr txBox="1"/>
          <p:nvPr/>
        </p:nvSpPr>
        <p:spPr>
          <a:xfrm>
            <a:off x="6493565" y="2425148"/>
            <a:ext cx="7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15" name="Hình chữ nhật 14"/>
          <p:cNvSpPr/>
          <p:nvPr/>
        </p:nvSpPr>
        <p:spPr>
          <a:xfrm>
            <a:off x="2474845" y="3154017"/>
            <a:ext cx="7172738" cy="8878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ộp Văn bản 15"/>
          <p:cNvSpPr txBox="1"/>
          <p:nvPr/>
        </p:nvSpPr>
        <p:spPr>
          <a:xfrm>
            <a:off x="2488095" y="3154017"/>
            <a:ext cx="102041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CHUNG</a:t>
            </a:r>
          </a:p>
        </p:txBody>
      </p:sp>
      <p:sp>
        <p:nvSpPr>
          <p:cNvPr id="17" name="Hộp Văn bản 16"/>
          <p:cNvSpPr txBox="1"/>
          <p:nvPr/>
        </p:nvSpPr>
        <p:spPr>
          <a:xfrm>
            <a:off x="2488095" y="3597965"/>
            <a:ext cx="192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……………………….</a:t>
            </a:r>
          </a:p>
        </p:txBody>
      </p:sp>
      <p:sp>
        <p:nvSpPr>
          <p:cNvPr id="19" name="Hộp Văn bản 18"/>
          <p:cNvSpPr txBox="1"/>
          <p:nvPr/>
        </p:nvSpPr>
        <p:spPr>
          <a:xfrm>
            <a:off x="4532245" y="3597965"/>
            <a:ext cx="23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……………………………</a:t>
            </a:r>
          </a:p>
        </p:txBody>
      </p:sp>
      <p:sp>
        <p:nvSpPr>
          <p:cNvPr id="20" name="Hộp Văn bản 19"/>
          <p:cNvSpPr txBox="1"/>
          <p:nvPr/>
        </p:nvSpPr>
        <p:spPr>
          <a:xfrm>
            <a:off x="6732108" y="3614530"/>
            <a:ext cx="249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 ……………………………….</a:t>
            </a:r>
          </a:p>
        </p:txBody>
      </p:sp>
      <p:sp>
        <p:nvSpPr>
          <p:cNvPr id="21" name="Hình chữ nhật 20"/>
          <p:cNvSpPr/>
          <p:nvPr/>
        </p:nvSpPr>
        <p:spPr>
          <a:xfrm>
            <a:off x="2474845" y="4333461"/>
            <a:ext cx="1701248" cy="2067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 21"/>
          <p:cNvSpPr/>
          <p:nvPr/>
        </p:nvSpPr>
        <p:spPr>
          <a:xfrm>
            <a:off x="4248970" y="4333460"/>
            <a:ext cx="1698766" cy="2067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ình chữ nhật 22"/>
          <p:cNvSpPr/>
          <p:nvPr/>
        </p:nvSpPr>
        <p:spPr>
          <a:xfrm>
            <a:off x="6021457" y="4333460"/>
            <a:ext cx="1712842" cy="2067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ình chữ nhật 23"/>
          <p:cNvSpPr/>
          <p:nvPr/>
        </p:nvSpPr>
        <p:spPr>
          <a:xfrm>
            <a:off x="7854384" y="4333460"/>
            <a:ext cx="1793199" cy="2067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4"/>
          <p:cNvSpPr txBox="1"/>
          <p:nvPr/>
        </p:nvSpPr>
        <p:spPr>
          <a:xfrm>
            <a:off x="2529512" y="4485861"/>
            <a:ext cx="1572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Nguyễn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Bé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endParaRPr lang="en-US" sz="1400" dirty="0"/>
          </a:p>
        </p:txBody>
      </p:sp>
      <p:sp>
        <p:nvSpPr>
          <p:cNvPr id="26" name="Hộp Văn bản 25"/>
          <p:cNvSpPr txBox="1"/>
          <p:nvPr/>
        </p:nvSpPr>
        <p:spPr>
          <a:xfrm>
            <a:off x="4399722" y="4485861"/>
            <a:ext cx="143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Lê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Bé</a:t>
            </a:r>
            <a:r>
              <a:rPr lang="en-US" sz="1400" dirty="0"/>
              <a:t> </a:t>
            </a:r>
            <a:r>
              <a:rPr lang="en-US" sz="1400" dirty="0" err="1"/>
              <a:t>Nhỏ</a:t>
            </a:r>
            <a:endParaRPr lang="en-US" sz="1400" dirty="0"/>
          </a:p>
        </p:txBody>
      </p:sp>
      <p:sp>
        <p:nvSpPr>
          <p:cNvPr id="27" name="Hộp Văn bản 26"/>
          <p:cNvSpPr txBox="1"/>
          <p:nvPr/>
        </p:nvSpPr>
        <p:spPr>
          <a:xfrm>
            <a:off x="6206990" y="4502426"/>
            <a:ext cx="143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Lê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Bé</a:t>
            </a:r>
            <a:r>
              <a:rPr lang="en-US" sz="1400" dirty="0"/>
              <a:t> </a:t>
            </a:r>
            <a:r>
              <a:rPr lang="en-US" sz="1400" dirty="0" err="1"/>
              <a:t>Xíu</a:t>
            </a:r>
            <a:endParaRPr lang="en-US" sz="1400" dirty="0"/>
          </a:p>
        </p:txBody>
      </p:sp>
      <p:sp>
        <p:nvSpPr>
          <p:cNvPr id="28" name="Hộp Văn bản 25"/>
          <p:cNvSpPr txBox="1"/>
          <p:nvPr/>
        </p:nvSpPr>
        <p:spPr>
          <a:xfrm>
            <a:off x="8179909" y="4492487"/>
            <a:ext cx="143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Lê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Bé</a:t>
            </a:r>
            <a:r>
              <a:rPr lang="en-US" sz="1400" dirty="0"/>
              <a:t> </a:t>
            </a:r>
            <a:r>
              <a:rPr lang="en-US" sz="1400" dirty="0" err="1"/>
              <a:t>Bé</a:t>
            </a:r>
            <a:endParaRPr lang="en-US" sz="1400" dirty="0"/>
          </a:p>
        </p:txBody>
      </p:sp>
      <p:sp>
        <p:nvSpPr>
          <p:cNvPr id="30" name="Hộp Văn bản 29"/>
          <p:cNvSpPr txBox="1"/>
          <p:nvPr/>
        </p:nvSpPr>
        <p:spPr>
          <a:xfrm>
            <a:off x="2411896" y="4900519"/>
            <a:ext cx="192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……………………….</a:t>
            </a:r>
          </a:p>
        </p:txBody>
      </p:sp>
      <p:sp>
        <p:nvSpPr>
          <p:cNvPr id="31" name="Hộp Văn bản 16"/>
          <p:cNvSpPr txBox="1"/>
          <p:nvPr/>
        </p:nvSpPr>
        <p:spPr>
          <a:xfrm>
            <a:off x="4179816" y="4900519"/>
            <a:ext cx="192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……………………….</a:t>
            </a:r>
          </a:p>
        </p:txBody>
      </p:sp>
      <p:sp>
        <p:nvSpPr>
          <p:cNvPr id="32" name="Hộp Văn bản 16"/>
          <p:cNvSpPr txBox="1"/>
          <p:nvPr/>
        </p:nvSpPr>
        <p:spPr>
          <a:xfrm>
            <a:off x="5957058" y="4893893"/>
            <a:ext cx="192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……………………….</a:t>
            </a:r>
          </a:p>
        </p:txBody>
      </p:sp>
      <p:sp>
        <p:nvSpPr>
          <p:cNvPr id="33" name="Hộp Văn bản 16"/>
          <p:cNvSpPr txBox="1"/>
          <p:nvPr/>
        </p:nvSpPr>
        <p:spPr>
          <a:xfrm>
            <a:off x="7854384" y="4900519"/>
            <a:ext cx="192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……………………….</a:t>
            </a:r>
          </a:p>
        </p:txBody>
      </p:sp>
      <p:sp>
        <p:nvSpPr>
          <p:cNvPr id="34" name="Hộp Văn bản 33"/>
          <p:cNvSpPr txBox="1"/>
          <p:nvPr/>
        </p:nvSpPr>
        <p:spPr>
          <a:xfrm>
            <a:off x="2459109" y="5381511"/>
            <a:ext cx="23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……………………….</a:t>
            </a:r>
          </a:p>
        </p:txBody>
      </p:sp>
      <p:sp>
        <p:nvSpPr>
          <p:cNvPr id="35" name="Hộp Văn bản 18"/>
          <p:cNvSpPr txBox="1"/>
          <p:nvPr/>
        </p:nvSpPr>
        <p:spPr>
          <a:xfrm>
            <a:off x="4214599" y="5397776"/>
            <a:ext cx="23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……………………….</a:t>
            </a:r>
          </a:p>
        </p:txBody>
      </p:sp>
      <p:sp>
        <p:nvSpPr>
          <p:cNvPr id="36" name="Hộp Văn bản 18"/>
          <p:cNvSpPr txBox="1"/>
          <p:nvPr/>
        </p:nvSpPr>
        <p:spPr>
          <a:xfrm>
            <a:off x="5990600" y="5376732"/>
            <a:ext cx="23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……………………….</a:t>
            </a:r>
          </a:p>
        </p:txBody>
      </p:sp>
      <p:sp>
        <p:nvSpPr>
          <p:cNvPr id="37" name="Hộp Văn bản 18"/>
          <p:cNvSpPr txBox="1"/>
          <p:nvPr/>
        </p:nvSpPr>
        <p:spPr>
          <a:xfrm>
            <a:off x="7878625" y="5376732"/>
            <a:ext cx="23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……………………….</a:t>
            </a:r>
          </a:p>
        </p:txBody>
      </p:sp>
      <p:sp>
        <p:nvSpPr>
          <p:cNvPr id="38" name="Hộp Văn bản 37"/>
          <p:cNvSpPr txBox="1"/>
          <p:nvPr/>
        </p:nvSpPr>
        <p:spPr>
          <a:xfrm>
            <a:off x="2609869" y="5991904"/>
            <a:ext cx="14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=&gt;………………..</a:t>
            </a:r>
          </a:p>
        </p:txBody>
      </p:sp>
      <p:sp>
        <p:nvSpPr>
          <p:cNvPr id="40" name="Hộp Văn bản 39"/>
          <p:cNvSpPr txBox="1"/>
          <p:nvPr/>
        </p:nvSpPr>
        <p:spPr>
          <a:xfrm>
            <a:off x="4333463" y="5982414"/>
            <a:ext cx="14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=&gt;………………..</a:t>
            </a:r>
          </a:p>
        </p:txBody>
      </p:sp>
      <p:sp>
        <p:nvSpPr>
          <p:cNvPr id="41" name="Hộp Văn bản 37"/>
          <p:cNvSpPr txBox="1"/>
          <p:nvPr/>
        </p:nvSpPr>
        <p:spPr>
          <a:xfrm>
            <a:off x="6068254" y="5975187"/>
            <a:ext cx="14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=&gt;………………..</a:t>
            </a:r>
          </a:p>
        </p:txBody>
      </p:sp>
      <p:sp>
        <p:nvSpPr>
          <p:cNvPr id="42" name="Hộp Văn bản 37"/>
          <p:cNvSpPr txBox="1"/>
          <p:nvPr/>
        </p:nvSpPr>
        <p:spPr>
          <a:xfrm>
            <a:off x="7931431" y="5961363"/>
            <a:ext cx="14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=&gt;………………..</a:t>
            </a:r>
          </a:p>
        </p:txBody>
      </p:sp>
      <p:sp>
        <p:nvSpPr>
          <p:cNvPr id="43" name="Hình chữ nhật 42"/>
          <p:cNvSpPr/>
          <p:nvPr/>
        </p:nvSpPr>
        <p:spPr>
          <a:xfrm>
            <a:off x="9853583" y="1671431"/>
            <a:ext cx="1692379" cy="47293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ình Chữ nhật Góc tròn 43"/>
          <p:cNvSpPr/>
          <p:nvPr/>
        </p:nvSpPr>
        <p:spPr>
          <a:xfrm>
            <a:off x="9973108" y="1726096"/>
            <a:ext cx="1480085" cy="85807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ình Chữ nhật Góc tròn 44"/>
          <p:cNvSpPr/>
          <p:nvPr/>
        </p:nvSpPr>
        <p:spPr>
          <a:xfrm>
            <a:off x="9973107" y="2902516"/>
            <a:ext cx="1480085" cy="86817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ình Chữ nhật Góc tròn 45"/>
          <p:cNvSpPr/>
          <p:nvPr/>
        </p:nvSpPr>
        <p:spPr>
          <a:xfrm>
            <a:off x="9984099" y="4089035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ình Chữ nhật Góc tròn 46"/>
          <p:cNvSpPr/>
          <p:nvPr/>
        </p:nvSpPr>
        <p:spPr>
          <a:xfrm>
            <a:off x="10007230" y="5263225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ình Chữ nhật Góc tròn 1"/>
          <p:cNvSpPr/>
          <p:nvPr/>
        </p:nvSpPr>
        <p:spPr>
          <a:xfrm>
            <a:off x="9853583" y="768626"/>
            <a:ext cx="1692379" cy="70236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ộp Văn bản 8"/>
          <p:cNvSpPr txBox="1"/>
          <p:nvPr/>
        </p:nvSpPr>
        <p:spPr>
          <a:xfrm>
            <a:off x="10502890" y="864218"/>
            <a:ext cx="102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endParaRPr lang="en-US" sz="1400" dirty="0"/>
          </a:p>
        </p:txBody>
      </p:sp>
      <p:pic>
        <p:nvPicPr>
          <p:cNvPr id="18" name="Hình ảnh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54" y="818132"/>
            <a:ext cx="697431" cy="697431"/>
          </a:xfrm>
          <a:prstGeom prst="rect">
            <a:avLst/>
          </a:prstGeom>
        </p:spPr>
      </p:pic>
      <p:pic>
        <p:nvPicPr>
          <p:cNvPr id="29" name="Hình ảnh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6" y="1751889"/>
            <a:ext cx="806492" cy="806492"/>
          </a:xfrm>
          <a:prstGeom prst="rect">
            <a:avLst/>
          </a:prstGeom>
        </p:spPr>
      </p:pic>
      <p:pic>
        <p:nvPicPr>
          <p:cNvPr id="39" name="Hình ảnh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069" y="2820154"/>
            <a:ext cx="977522" cy="1035494"/>
          </a:xfrm>
          <a:prstGeom prst="rect">
            <a:avLst/>
          </a:prstGeom>
        </p:spPr>
      </p:pic>
      <p:pic>
        <p:nvPicPr>
          <p:cNvPr id="53" name="Hình ảnh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1" y="3977607"/>
            <a:ext cx="1049638" cy="1049638"/>
          </a:xfrm>
          <a:prstGeom prst="rect">
            <a:avLst/>
          </a:prstGeom>
        </p:spPr>
      </p:pic>
      <p:pic>
        <p:nvPicPr>
          <p:cNvPr id="54" name="Hình ảnh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1" y="5183113"/>
            <a:ext cx="1075687" cy="1005183"/>
          </a:xfrm>
          <a:prstGeom prst="rect">
            <a:avLst/>
          </a:prstGeom>
        </p:spPr>
      </p:pic>
      <p:pic>
        <p:nvPicPr>
          <p:cNvPr id="3" name="Hình ảnh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2" y="546283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9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450573" y="662609"/>
            <a:ext cx="11317357" cy="5936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 4"/>
          <p:cNvSpPr/>
          <p:nvPr/>
        </p:nvSpPr>
        <p:spPr>
          <a:xfrm>
            <a:off x="9893340" y="1671431"/>
            <a:ext cx="1692379" cy="47293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765908" y="2613039"/>
            <a:ext cx="1417983" cy="463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Theo </a:t>
            </a:r>
            <a:r>
              <a:rPr lang="en-US" dirty="0" err="1"/>
              <a:t>tên</a:t>
            </a:r>
            <a:endParaRPr lang="en-US" dirty="0"/>
          </a:p>
        </p:txBody>
      </p:sp>
      <p:sp>
        <p:nvSpPr>
          <p:cNvPr id="12" name="Hình chữ nhật 11"/>
          <p:cNvSpPr/>
          <p:nvPr/>
        </p:nvSpPr>
        <p:spPr>
          <a:xfrm>
            <a:off x="740763" y="3178807"/>
            <a:ext cx="1417983" cy="463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Theo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13" name="Hình chữ nhật 12"/>
          <p:cNvSpPr/>
          <p:nvPr/>
        </p:nvSpPr>
        <p:spPr>
          <a:xfrm>
            <a:off x="740763" y="3811135"/>
            <a:ext cx="1417983" cy="463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Theo </a:t>
            </a:r>
            <a:r>
              <a:rPr lang="en-US" dirty="0" err="1"/>
              <a:t>ngày</a:t>
            </a:r>
            <a:endParaRPr lang="en-US" dirty="0"/>
          </a:p>
        </p:txBody>
      </p:sp>
      <p:sp>
        <p:nvSpPr>
          <p:cNvPr id="14" name="Hình chữ nhật 13"/>
          <p:cNvSpPr/>
          <p:nvPr/>
        </p:nvSpPr>
        <p:spPr>
          <a:xfrm>
            <a:off x="773893" y="4497927"/>
            <a:ext cx="1417983" cy="463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Theo </a:t>
            </a:r>
            <a:r>
              <a:rPr lang="en-US" dirty="0" err="1"/>
              <a:t>tháng</a:t>
            </a:r>
            <a:endParaRPr lang="en-US" dirty="0"/>
          </a:p>
        </p:txBody>
      </p:sp>
      <p:sp>
        <p:nvSpPr>
          <p:cNvPr id="15" name="Hình chữ nhật 14"/>
          <p:cNvSpPr/>
          <p:nvPr/>
        </p:nvSpPr>
        <p:spPr>
          <a:xfrm>
            <a:off x="773893" y="5153031"/>
            <a:ext cx="1417983" cy="463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Theo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endParaRPr lang="en-US" dirty="0"/>
          </a:p>
        </p:txBody>
      </p:sp>
      <p:sp>
        <p:nvSpPr>
          <p:cNvPr id="16" name="Hình chữ nhật 15"/>
          <p:cNvSpPr/>
          <p:nvPr/>
        </p:nvSpPr>
        <p:spPr>
          <a:xfrm>
            <a:off x="2676940" y="1849911"/>
            <a:ext cx="5221357" cy="4870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Nhập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nội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dung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tìm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kiếm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Hình Chữ nhật Góc tròn 16"/>
          <p:cNvSpPr/>
          <p:nvPr/>
        </p:nvSpPr>
        <p:spPr>
          <a:xfrm>
            <a:off x="8339227" y="1849911"/>
            <a:ext cx="1113183" cy="48701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Tìm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kiếm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Hình chữ nhật 17"/>
          <p:cNvSpPr/>
          <p:nvPr/>
        </p:nvSpPr>
        <p:spPr>
          <a:xfrm>
            <a:off x="742118" y="1849911"/>
            <a:ext cx="1417984" cy="64230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kiềm</a:t>
            </a:r>
            <a:endParaRPr lang="en-US" dirty="0"/>
          </a:p>
        </p:txBody>
      </p:sp>
      <p:sp>
        <p:nvSpPr>
          <p:cNvPr id="19" name="Hình Chữ nhật Góc tròn 18"/>
          <p:cNvSpPr/>
          <p:nvPr/>
        </p:nvSpPr>
        <p:spPr>
          <a:xfrm>
            <a:off x="2676940" y="940904"/>
            <a:ext cx="5340626" cy="556592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 CỨU CHI TIÊU</a:t>
            </a:r>
          </a:p>
        </p:txBody>
      </p:sp>
      <p:sp>
        <p:nvSpPr>
          <p:cNvPr id="20" name="Hình chữ nhật 19"/>
          <p:cNvSpPr/>
          <p:nvPr/>
        </p:nvSpPr>
        <p:spPr>
          <a:xfrm>
            <a:off x="2649789" y="2585000"/>
            <a:ext cx="6122503" cy="30318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 Góc tròn 20"/>
          <p:cNvSpPr/>
          <p:nvPr/>
        </p:nvSpPr>
        <p:spPr>
          <a:xfrm>
            <a:off x="2757196" y="2719164"/>
            <a:ext cx="1279422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Khoản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thu</a:t>
            </a:r>
            <a:r>
              <a:rPr lang="en-US" sz="1400" dirty="0">
                <a:solidFill>
                  <a:schemeClr val="tx1"/>
                </a:solidFill>
              </a:rPr>
              <a:t> chi</a:t>
            </a:r>
          </a:p>
        </p:txBody>
      </p:sp>
      <p:sp>
        <p:nvSpPr>
          <p:cNvPr id="22" name="Hình Chữ nhật Góc tròn 21"/>
          <p:cNvSpPr/>
          <p:nvPr/>
        </p:nvSpPr>
        <p:spPr>
          <a:xfrm>
            <a:off x="4155887" y="2718842"/>
            <a:ext cx="896412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Số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tiền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Hình Chữ nhật Góc tròn 22"/>
          <p:cNvSpPr/>
          <p:nvPr/>
        </p:nvSpPr>
        <p:spPr>
          <a:xfrm>
            <a:off x="5176297" y="2718842"/>
            <a:ext cx="1354205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Tên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thành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viên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Hình Chữ nhật Góc tròn 23"/>
          <p:cNvSpPr/>
          <p:nvPr/>
        </p:nvSpPr>
        <p:spPr>
          <a:xfrm>
            <a:off x="6689532" y="2727555"/>
            <a:ext cx="589134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Loại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Hình Chữ nhật Góc tròn 24"/>
          <p:cNvSpPr/>
          <p:nvPr/>
        </p:nvSpPr>
        <p:spPr>
          <a:xfrm>
            <a:off x="7407632" y="2727555"/>
            <a:ext cx="1279422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Ngày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tháng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Đường nối Thẳng 26"/>
          <p:cNvCxnSpPr/>
          <p:nvPr/>
        </p:nvCxnSpPr>
        <p:spPr>
          <a:xfrm>
            <a:off x="2649789" y="3286325"/>
            <a:ext cx="615474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Hình Chữ nhật Góc tròn 28"/>
          <p:cNvSpPr/>
          <p:nvPr/>
        </p:nvSpPr>
        <p:spPr>
          <a:xfrm>
            <a:off x="9999486" y="1798346"/>
            <a:ext cx="1480085" cy="86835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Hình Chữ nhật Góc tròn 29"/>
          <p:cNvSpPr/>
          <p:nvPr/>
        </p:nvSpPr>
        <p:spPr>
          <a:xfrm>
            <a:off x="9973107" y="2902516"/>
            <a:ext cx="1480085" cy="86817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ình Chữ nhật Góc tròn 30"/>
          <p:cNvSpPr/>
          <p:nvPr/>
        </p:nvSpPr>
        <p:spPr>
          <a:xfrm>
            <a:off x="9984099" y="4089035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ình Chữ nhật Góc tròn 31"/>
          <p:cNvSpPr/>
          <p:nvPr/>
        </p:nvSpPr>
        <p:spPr>
          <a:xfrm>
            <a:off x="10007230" y="5263225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ình chữ nhật 1"/>
          <p:cNvSpPr/>
          <p:nvPr/>
        </p:nvSpPr>
        <p:spPr>
          <a:xfrm>
            <a:off x="8160321" y="5864930"/>
            <a:ext cx="1461652" cy="53504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XEM THỐNG KÊ</a:t>
            </a:r>
          </a:p>
        </p:txBody>
      </p:sp>
      <p:sp>
        <p:nvSpPr>
          <p:cNvPr id="33" name="Hình Chữ nhật Góc tròn 32"/>
          <p:cNvSpPr/>
          <p:nvPr/>
        </p:nvSpPr>
        <p:spPr>
          <a:xfrm>
            <a:off x="9853583" y="768626"/>
            <a:ext cx="1692379" cy="70236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ộp Văn bản 34"/>
          <p:cNvSpPr txBox="1"/>
          <p:nvPr/>
        </p:nvSpPr>
        <p:spPr>
          <a:xfrm>
            <a:off x="10502890" y="864218"/>
            <a:ext cx="102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endParaRPr lang="en-US" sz="1400" dirty="0"/>
          </a:p>
        </p:txBody>
      </p:sp>
      <p:pic>
        <p:nvPicPr>
          <p:cNvPr id="36" name="Hình ảnh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54" y="818132"/>
            <a:ext cx="697431" cy="697431"/>
          </a:xfrm>
          <a:prstGeom prst="rect">
            <a:avLst/>
          </a:prstGeom>
        </p:spPr>
      </p:pic>
      <p:pic>
        <p:nvPicPr>
          <p:cNvPr id="37" name="Hình ảnh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6" y="1751889"/>
            <a:ext cx="806492" cy="806492"/>
          </a:xfrm>
          <a:prstGeom prst="rect">
            <a:avLst/>
          </a:prstGeom>
        </p:spPr>
      </p:pic>
      <p:pic>
        <p:nvPicPr>
          <p:cNvPr id="38" name="Hình ảnh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069" y="2820154"/>
            <a:ext cx="977522" cy="1035494"/>
          </a:xfrm>
          <a:prstGeom prst="rect">
            <a:avLst/>
          </a:prstGeom>
        </p:spPr>
      </p:pic>
      <p:pic>
        <p:nvPicPr>
          <p:cNvPr id="39" name="Hình ảnh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1" y="3977607"/>
            <a:ext cx="1049638" cy="1049638"/>
          </a:xfrm>
          <a:prstGeom prst="rect">
            <a:avLst/>
          </a:prstGeom>
        </p:spPr>
      </p:pic>
      <p:pic>
        <p:nvPicPr>
          <p:cNvPr id="40" name="Hình ảnh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1" y="5183113"/>
            <a:ext cx="1075687" cy="1005183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63" y="5817604"/>
            <a:ext cx="588034" cy="588034"/>
          </a:xfrm>
          <a:prstGeom prst="rect">
            <a:avLst/>
          </a:prstGeom>
        </p:spPr>
      </p:pic>
      <p:pic>
        <p:nvPicPr>
          <p:cNvPr id="34" name="Hình ảnh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0" y="563647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7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1486315" y="662609"/>
            <a:ext cx="10281615" cy="5936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ình chữ nhật 5"/>
          <p:cNvSpPr/>
          <p:nvPr/>
        </p:nvSpPr>
        <p:spPr>
          <a:xfrm>
            <a:off x="9893340" y="1671431"/>
            <a:ext cx="1692379" cy="47293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Góc tròn 6"/>
          <p:cNvSpPr/>
          <p:nvPr/>
        </p:nvSpPr>
        <p:spPr>
          <a:xfrm>
            <a:off x="9999486" y="1798346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Hình Chữ nhật Góc tròn 7"/>
          <p:cNvSpPr/>
          <p:nvPr/>
        </p:nvSpPr>
        <p:spPr>
          <a:xfrm>
            <a:off x="9984099" y="4089035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ình Chữ nhật Góc tròn 8"/>
          <p:cNvSpPr/>
          <p:nvPr/>
        </p:nvSpPr>
        <p:spPr>
          <a:xfrm>
            <a:off x="10007230" y="5263225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ình Chữ nhật Góc tròn 13"/>
          <p:cNvSpPr/>
          <p:nvPr/>
        </p:nvSpPr>
        <p:spPr>
          <a:xfrm>
            <a:off x="10014103" y="2914845"/>
            <a:ext cx="1480085" cy="86835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ình Chữ nhật Góc tròn 15"/>
          <p:cNvSpPr/>
          <p:nvPr/>
        </p:nvSpPr>
        <p:spPr>
          <a:xfrm>
            <a:off x="2676940" y="940904"/>
            <a:ext cx="5340626" cy="556592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 LÍ THU GIA ĐÌNH</a:t>
            </a:r>
          </a:p>
        </p:txBody>
      </p:sp>
      <p:sp>
        <p:nvSpPr>
          <p:cNvPr id="17" name="Hình chữ nhật 16"/>
          <p:cNvSpPr/>
          <p:nvPr/>
        </p:nvSpPr>
        <p:spPr>
          <a:xfrm>
            <a:off x="2136974" y="2993286"/>
            <a:ext cx="5477253" cy="2847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ình Chữ nhật Góc tròn 18"/>
          <p:cNvSpPr/>
          <p:nvPr/>
        </p:nvSpPr>
        <p:spPr>
          <a:xfrm>
            <a:off x="2433789" y="3113818"/>
            <a:ext cx="896412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Số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tiền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Hình Chữ nhật Góc tròn 19"/>
          <p:cNvSpPr/>
          <p:nvPr/>
        </p:nvSpPr>
        <p:spPr>
          <a:xfrm>
            <a:off x="3454199" y="3113818"/>
            <a:ext cx="1354205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Tên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thành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viên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Hình Chữ nhật Góc tròn 20"/>
          <p:cNvSpPr/>
          <p:nvPr/>
        </p:nvSpPr>
        <p:spPr>
          <a:xfrm>
            <a:off x="4967434" y="3122531"/>
            <a:ext cx="589134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Loại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Hình Chữ nhật Góc tròn 21"/>
          <p:cNvSpPr/>
          <p:nvPr/>
        </p:nvSpPr>
        <p:spPr>
          <a:xfrm>
            <a:off x="5685534" y="3122531"/>
            <a:ext cx="1279422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Ngày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tháng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Đường nối Thẳng 22"/>
          <p:cNvCxnSpPr/>
          <p:nvPr/>
        </p:nvCxnSpPr>
        <p:spPr>
          <a:xfrm>
            <a:off x="2136974" y="3617843"/>
            <a:ext cx="5421907" cy="123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Hình chữ nhật 23"/>
          <p:cNvSpPr/>
          <p:nvPr/>
        </p:nvSpPr>
        <p:spPr>
          <a:xfrm>
            <a:off x="7809218" y="5862881"/>
            <a:ext cx="1461652" cy="53504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XEM THỐNG KÊ</a:t>
            </a:r>
          </a:p>
        </p:txBody>
      </p:sp>
      <p:sp>
        <p:nvSpPr>
          <p:cNvPr id="28" name="Hình Chữ nhật Góc tròn 27"/>
          <p:cNvSpPr/>
          <p:nvPr/>
        </p:nvSpPr>
        <p:spPr>
          <a:xfrm>
            <a:off x="7923330" y="3008287"/>
            <a:ext cx="1321178" cy="48701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Chấp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Đường nối Thẳng 29"/>
          <p:cNvCxnSpPr/>
          <p:nvPr/>
        </p:nvCxnSpPr>
        <p:spPr>
          <a:xfrm>
            <a:off x="2136974" y="4226328"/>
            <a:ext cx="5477253" cy="52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Hộp Văn bản 31"/>
          <p:cNvSpPr txBox="1"/>
          <p:nvPr/>
        </p:nvSpPr>
        <p:spPr>
          <a:xfrm>
            <a:off x="2409949" y="3719703"/>
            <a:ext cx="113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</a:t>
            </a:r>
          </a:p>
        </p:txBody>
      </p:sp>
      <p:sp>
        <p:nvSpPr>
          <p:cNvPr id="33" name="Hộp Văn bản 30"/>
          <p:cNvSpPr txBox="1"/>
          <p:nvPr/>
        </p:nvSpPr>
        <p:spPr>
          <a:xfrm>
            <a:off x="3619855" y="3715288"/>
            <a:ext cx="113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………………</a:t>
            </a:r>
          </a:p>
        </p:txBody>
      </p:sp>
      <p:sp>
        <p:nvSpPr>
          <p:cNvPr id="34" name="Hộp Văn bản 30"/>
          <p:cNvSpPr txBox="1"/>
          <p:nvPr/>
        </p:nvSpPr>
        <p:spPr>
          <a:xfrm>
            <a:off x="4905788" y="3713727"/>
            <a:ext cx="113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…………</a:t>
            </a:r>
          </a:p>
        </p:txBody>
      </p:sp>
      <p:sp>
        <p:nvSpPr>
          <p:cNvPr id="35" name="Hộp Văn bản 30"/>
          <p:cNvSpPr txBox="1"/>
          <p:nvPr/>
        </p:nvSpPr>
        <p:spPr>
          <a:xfrm>
            <a:off x="5780253" y="3713727"/>
            <a:ext cx="113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………………</a:t>
            </a:r>
          </a:p>
        </p:txBody>
      </p:sp>
      <p:sp>
        <p:nvSpPr>
          <p:cNvPr id="36" name="Hộp Văn bản 35"/>
          <p:cNvSpPr txBox="1"/>
          <p:nvPr/>
        </p:nvSpPr>
        <p:spPr>
          <a:xfrm>
            <a:off x="6901589" y="-11490"/>
            <a:ext cx="2951994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en-US" dirty="0"/>
          </a:p>
        </p:txBody>
      </p:sp>
      <p:cxnSp>
        <p:nvCxnSpPr>
          <p:cNvPr id="38" name="Đường kết nối Mũi tên Thẳng 37"/>
          <p:cNvCxnSpPr/>
          <p:nvPr/>
        </p:nvCxnSpPr>
        <p:spPr>
          <a:xfrm flipH="1">
            <a:off x="7163933" y="916692"/>
            <a:ext cx="1557578" cy="207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 39"/>
          <p:cNvSpPr/>
          <p:nvPr/>
        </p:nvSpPr>
        <p:spPr>
          <a:xfrm>
            <a:off x="7938404" y="3828876"/>
            <a:ext cx="1321178" cy="1813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Đường nối Thẳng 41"/>
          <p:cNvCxnSpPr/>
          <p:nvPr/>
        </p:nvCxnSpPr>
        <p:spPr>
          <a:xfrm>
            <a:off x="7949692" y="4798085"/>
            <a:ext cx="13211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Hộp Văn bản 43"/>
          <p:cNvSpPr txBox="1"/>
          <p:nvPr/>
        </p:nvSpPr>
        <p:spPr>
          <a:xfrm>
            <a:off x="8085452" y="5057804"/>
            <a:ext cx="11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 đ</a:t>
            </a:r>
          </a:p>
        </p:txBody>
      </p:sp>
      <p:sp>
        <p:nvSpPr>
          <p:cNvPr id="45" name="Hình Chữ nhật Góc tròn 44"/>
          <p:cNvSpPr/>
          <p:nvPr/>
        </p:nvSpPr>
        <p:spPr>
          <a:xfrm>
            <a:off x="9853583" y="768626"/>
            <a:ext cx="1692379" cy="70236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ộp Văn bản 46"/>
          <p:cNvSpPr txBox="1"/>
          <p:nvPr/>
        </p:nvSpPr>
        <p:spPr>
          <a:xfrm>
            <a:off x="10502890" y="864218"/>
            <a:ext cx="102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endParaRPr lang="en-US" sz="1400" dirty="0"/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54" y="818132"/>
            <a:ext cx="697431" cy="697431"/>
          </a:xfrm>
          <a:prstGeom prst="rect">
            <a:avLst/>
          </a:prstGeom>
        </p:spPr>
      </p:pic>
      <p:pic>
        <p:nvPicPr>
          <p:cNvPr id="41" name="Hình ảnh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953" y="1832731"/>
            <a:ext cx="806492" cy="806492"/>
          </a:xfrm>
          <a:prstGeom prst="rect">
            <a:avLst/>
          </a:prstGeom>
        </p:spPr>
      </p:pic>
      <p:pic>
        <p:nvPicPr>
          <p:cNvPr id="48" name="Hình ảnh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069" y="2820154"/>
            <a:ext cx="977522" cy="1035494"/>
          </a:xfrm>
          <a:prstGeom prst="rect">
            <a:avLst/>
          </a:prstGeom>
        </p:spPr>
      </p:pic>
      <p:pic>
        <p:nvPicPr>
          <p:cNvPr id="49" name="Hình ảnh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1" y="3977607"/>
            <a:ext cx="1049638" cy="1049638"/>
          </a:xfrm>
          <a:prstGeom prst="rect">
            <a:avLst/>
          </a:prstGeom>
        </p:spPr>
      </p:pic>
      <p:pic>
        <p:nvPicPr>
          <p:cNvPr id="50" name="Hình ảnh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1" y="5183113"/>
            <a:ext cx="1075687" cy="1005183"/>
          </a:xfrm>
          <a:prstGeom prst="rect">
            <a:avLst/>
          </a:prstGeom>
        </p:spPr>
      </p:pic>
      <p:pic>
        <p:nvPicPr>
          <p:cNvPr id="51" name="Hình ảnh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02" y="5828997"/>
            <a:ext cx="588034" cy="588034"/>
          </a:xfrm>
          <a:prstGeom prst="rect">
            <a:avLst/>
          </a:prstGeom>
        </p:spPr>
      </p:pic>
      <p:pic>
        <p:nvPicPr>
          <p:cNvPr id="2" name="Hình ảnh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776" y="3869526"/>
            <a:ext cx="969215" cy="969215"/>
          </a:xfrm>
          <a:prstGeom prst="rect">
            <a:avLst/>
          </a:prstGeom>
        </p:spPr>
      </p:pic>
      <p:pic>
        <p:nvPicPr>
          <p:cNvPr id="43" name="Hình ảnh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15" y="678142"/>
            <a:ext cx="1190625" cy="1190625"/>
          </a:xfrm>
          <a:prstGeom prst="rect">
            <a:avLst/>
          </a:prstGeom>
        </p:spPr>
      </p:pic>
      <p:sp>
        <p:nvSpPr>
          <p:cNvPr id="11" name="Hình chữ nhật 10"/>
          <p:cNvSpPr/>
          <p:nvPr/>
        </p:nvSpPr>
        <p:spPr>
          <a:xfrm>
            <a:off x="2116765" y="1671431"/>
            <a:ext cx="5477253" cy="1148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Góc tròn 11"/>
          <p:cNvSpPr/>
          <p:nvPr/>
        </p:nvSpPr>
        <p:spPr>
          <a:xfrm>
            <a:off x="2116765" y="1775791"/>
            <a:ext cx="805010" cy="2362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Tên</a:t>
            </a:r>
            <a:endParaRPr lang="en-US" sz="1400" dirty="0"/>
          </a:p>
        </p:txBody>
      </p:sp>
      <p:sp>
        <p:nvSpPr>
          <p:cNvPr id="46" name="Hình Chữ nhật Góc tròn 45"/>
          <p:cNvSpPr/>
          <p:nvPr/>
        </p:nvSpPr>
        <p:spPr>
          <a:xfrm>
            <a:off x="2136975" y="2352014"/>
            <a:ext cx="805008" cy="2755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tiền</a:t>
            </a:r>
            <a:endParaRPr lang="en-US" sz="1400" dirty="0"/>
          </a:p>
        </p:txBody>
      </p:sp>
      <p:sp>
        <p:nvSpPr>
          <p:cNvPr id="52" name="Hình Chữ nhật Góc tròn 51"/>
          <p:cNvSpPr/>
          <p:nvPr/>
        </p:nvSpPr>
        <p:spPr>
          <a:xfrm>
            <a:off x="4896417" y="1775791"/>
            <a:ext cx="649357" cy="2605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Loại</a:t>
            </a:r>
            <a:endParaRPr lang="en-US" sz="1400" dirty="0"/>
          </a:p>
        </p:txBody>
      </p:sp>
      <p:sp>
        <p:nvSpPr>
          <p:cNvPr id="53" name="Hình Chữ nhật Góc tròn 52"/>
          <p:cNvSpPr/>
          <p:nvPr/>
        </p:nvSpPr>
        <p:spPr>
          <a:xfrm>
            <a:off x="4808404" y="2352013"/>
            <a:ext cx="838341" cy="287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tháng</a:t>
            </a:r>
            <a:endParaRPr lang="en-US" sz="1400" dirty="0"/>
          </a:p>
        </p:txBody>
      </p:sp>
      <p:sp>
        <p:nvSpPr>
          <p:cNvPr id="13" name="Hình chữ nhật 12"/>
          <p:cNvSpPr/>
          <p:nvPr/>
        </p:nvSpPr>
        <p:spPr>
          <a:xfrm>
            <a:off x="3039681" y="1748314"/>
            <a:ext cx="1498125" cy="306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ình chữ nhật 53"/>
          <p:cNvSpPr/>
          <p:nvPr/>
        </p:nvSpPr>
        <p:spPr>
          <a:xfrm>
            <a:off x="3031936" y="2306809"/>
            <a:ext cx="1498125" cy="306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ình chữ nhật 54"/>
          <p:cNvSpPr/>
          <p:nvPr/>
        </p:nvSpPr>
        <p:spPr>
          <a:xfrm>
            <a:off x="5780253" y="1755768"/>
            <a:ext cx="1498125" cy="306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Hình chữ nhật 55"/>
          <p:cNvSpPr/>
          <p:nvPr/>
        </p:nvSpPr>
        <p:spPr>
          <a:xfrm>
            <a:off x="5828956" y="2315471"/>
            <a:ext cx="1498125" cy="306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1630017" y="662609"/>
            <a:ext cx="10137913" cy="5936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 Góc tròn 5"/>
          <p:cNvSpPr/>
          <p:nvPr/>
        </p:nvSpPr>
        <p:spPr>
          <a:xfrm>
            <a:off x="2676940" y="940904"/>
            <a:ext cx="5340626" cy="556592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QUẢN LÍ CHI GIA ĐÌNH</a:t>
            </a:r>
          </a:p>
        </p:txBody>
      </p:sp>
      <p:sp>
        <p:nvSpPr>
          <p:cNvPr id="19" name="Hộp Văn bản 18"/>
          <p:cNvSpPr txBox="1"/>
          <p:nvPr/>
        </p:nvSpPr>
        <p:spPr>
          <a:xfrm>
            <a:off x="7178278" y="40948"/>
            <a:ext cx="2951994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en-US" dirty="0"/>
          </a:p>
        </p:txBody>
      </p:sp>
      <p:cxnSp>
        <p:nvCxnSpPr>
          <p:cNvPr id="20" name="Đường kết nối Mũi tên Thẳng 19"/>
          <p:cNvCxnSpPr/>
          <p:nvPr/>
        </p:nvCxnSpPr>
        <p:spPr>
          <a:xfrm flipH="1">
            <a:off x="7735198" y="1060902"/>
            <a:ext cx="1241526" cy="199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chữ nhật 21"/>
          <p:cNvSpPr/>
          <p:nvPr/>
        </p:nvSpPr>
        <p:spPr>
          <a:xfrm>
            <a:off x="9893340" y="1671431"/>
            <a:ext cx="1692379" cy="47293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ình Chữ nhật Góc tròn 22"/>
          <p:cNvSpPr/>
          <p:nvPr/>
        </p:nvSpPr>
        <p:spPr>
          <a:xfrm>
            <a:off x="9999486" y="1798346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Hình Chữ nhật Góc tròn 23"/>
          <p:cNvSpPr/>
          <p:nvPr/>
        </p:nvSpPr>
        <p:spPr>
          <a:xfrm>
            <a:off x="9984099" y="4089035"/>
            <a:ext cx="1480085" cy="86835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ình Chữ nhật Góc tròn 24"/>
          <p:cNvSpPr/>
          <p:nvPr/>
        </p:nvSpPr>
        <p:spPr>
          <a:xfrm>
            <a:off x="10007230" y="5263225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ình Chữ nhật Góc tròn 28"/>
          <p:cNvSpPr/>
          <p:nvPr/>
        </p:nvSpPr>
        <p:spPr>
          <a:xfrm>
            <a:off x="10022730" y="2954228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ình chữ nhật 30"/>
          <p:cNvSpPr/>
          <p:nvPr/>
        </p:nvSpPr>
        <p:spPr>
          <a:xfrm>
            <a:off x="7809218" y="5862881"/>
            <a:ext cx="1461652" cy="53504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XEM THỐNG KÊ</a:t>
            </a:r>
          </a:p>
        </p:txBody>
      </p:sp>
      <p:sp>
        <p:nvSpPr>
          <p:cNvPr id="33" name="Hình Chữ nhật Góc tròn 32"/>
          <p:cNvSpPr/>
          <p:nvPr/>
        </p:nvSpPr>
        <p:spPr>
          <a:xfrm>
            <a:off x="7923330" y="3008287"/>
            <a:ext cx="1321178" cy="48701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Chấp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nhận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Hình chữ nhật 33"/>
          <p:cNvSpPr/>
          <p:nvPr/>
        </p:nvSpPr>
        <p:spPr>
          <a:xfrm>
            <a:off x="7938404" y="3828876"/>
            <a:ext cx="1321178" cy="1813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Đường nối Thẳng 34"/>
          <p:cNvCxnSpPr/>
          <p:nvPr/>
        </p:nvCxnSpPr>
        <p:spPr>
          <a:xfrm>
            <a:off x="7949692" y="4798085"/>
            <a:ext cx="13211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Hộp Văn bản 36"/>
          <p:cNvSpPr txBox="1"/>
          <p:nvPr/>
        </p:nvSpPr>
        <p:spPr>
          <a:xfrm>
            <a:off x="8085452" y="5057804"/>
            <a:ext cx="11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 đ</a:t>
            </a:r>
          </a:p>
        </p:txBody>
      </p:sp>
      <p:sp>
        <p:nvSpPr>
          <p:cNvPr id="40" name="Hình Chữ nhật Góc tròn 39"/>
          <p:cNvSpPr/>
          <p:nvPr/>
        </p:nvSpPr>
        <p:spPr>
          <a:xfrm>
            <a:off x="9915536" y="827592"/>
            <a:ext cx="1692379" cy="70236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Hộp Văn bản 8"/>
          <p:cNvSpPr txBox="1"/>
          <p:nvPr/>
        </p:nvSpPr>
        <p:spPr>
          <a:xfrm>
            <a:off x="10564843" y="923184"/>
            <a:ext cx="102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endParaRPr lang="en-US" sz="1400" dirty="0"/>
          </a:p>
        </p:txBody>
      </p:sp>
      <p:pic>
        <p:nvPicPr>
          <p:cNvPr id="39" name="Hình ảnh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54" y="818132"/>
            <a:ext cx="697431" cy="697431"/>
          </a:xfrm>
          <a:prstGeom prst="rect">
            <a:avLst/>
          </a:prstGeom>
        </p:spPr>
      </p:pic>
      <p:pic>
        <p:nvPicPr>
          <p:cNvPr id="43" name="Hình ảnh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228" y="1830661"/>
            <a:ext cx="806492" cy="806492"/>
          </a:xfrm>
          <a:prstGeom prst="rect">
            <a:avLst/>
          </a:prstGeom>
        </p:spPr>
      </p:pic>
      <p:pic>
        <p:nvPicPr>
          <p:cNvPr id="44" name="Hình ảnh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069" y="2868738"/>
            <a:ext cx="977522" cy="986910"/>
          </a:xfrm>
          <a:prstGeom prst="rect">
            <a:avLst/>
          </a:prstGeom>
        </p:spPr>
      </p:pic>
      <p:pic>
        <p:nvPicPr>
          <p:cNvPr id="45" name="Hình ảnh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1" y="3977607"/>
            <a:ext cx="1049638" cy="1049638"/>
          </a:xfrm>
          <a:prstGeom prst="rect">
            <a:avLst/>
          </a:prstGeom>
        </p:spPr>
      </p:pic>
      <p:pic>
        <p:nvPicPr>
          <p:cNvPr id="46" name="Hình ảnh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1" y="5183113"/>
            <a:ext cx="1075687" cy="1005183"/>
          </a:xfrm>
          <a:prstGeom prst="rect">
            <a:avLst/>
          </a:prstGeom>
        </p:spPr>
      </p:pic>
      <p:pic>
        <p:nvPicPr>
          <p:cNvPr id="47" name="Hình ảnh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16" y="5828997"/>
            <a:ext cx="588034" cy="588034"/>
          </a:xfrm>
          <a:prstGeom prst="rect">
            <a:avLst/>
          </a:prstGeom>
        </p:spPr>
      </p:pic>
      <p:pic>
        <p:nvPicPr>
          <p:cNvPr id="2" name="Hình ảnh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52" y="3906441"/>
            <a:ext cx="993479" cy="993479"/>
          </a:xfrm>
          <a:prstGeom prst="rect">
            <a:avLst/>
          </a:prstGeom>
        </p:spPr>
      </p:pic>
      <p:pic>
        <p:nvPicPr>
          <p:cNvPr id="41" name="Hình ảnh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15" y="628572"/>
            <a:ext cx="1190625" cy="1190625"/>
          </a:xfrm>
          <a:prstGeom prst="rect">
            <a:avLst/>
          </a:prstGeom>
        </p:spPr>
      </p:pic>
      <p:sp>
        <p:nvSpPr>
          <p:cNvPr id="38" name="Hình chữ nhật 37"/>
          <p:cNvSpPr/>
          <p:nvPr/>
        </p:nvSpPr>
        <p:spPr>
          <a:xfrm>
            <a:off x="2232602" y="3017618"/>
            <a:ext cx="5477253" cy="2847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ình Chữ nhật Góc tròn 47"/>
          <p:cNvSpPr/>
          <p:nvPr/>
        </p:nvSpPr>
        <p:spPr>
          <a:xfrm>
            <a:off x="2529417" y="3138150"/>
            <a:ext cx="896412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Số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tiền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Hình Chữ nhật Góc tròn 48"/>
          <p:cNvSpPr/>
          <p:nvPr/>
        </p:nvSpPr>
        <p:spPr>
          <a:xfrm>
            <a:off x="3549827" y="3138150"/>
            <a:ext cx="1354205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Tên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thành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viên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Hình Chữ nhật Góc tròn 49"/>
          <p:cNvSpPr/>
          <p:nvPr/>
        </p:nvSpPr>
        <p:spPr>
          <a:xfrm>
            <a:off x="5913500" y="3150446"/>
            <a:ext cx="1279422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Ngày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tháng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Đường nối Thẳng 50"/>
          <p:cNvCxnSpPr/>
          <p:nvPr/>
        </p:nvCxnSpPr>
        <p:spPr>
          <a:xfrm>
            <a:off x="2212393" y="3644348"/>
            <a:ext cx="5442116" cy="102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Đường nối Thẳng 51"/>
          <p:cNvCxnSpPr/>
          <p:nvPr/>
        </p:nvCxnSpPr>
        <p:spPr>
          <a:xfrm>
            <a:off x="2232602" y="4250660"/>
            <a:ext cx="5477253" cy="52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Hộp Văn bản 52"/>
          <p:cNvSpPr txBox="1"/>
          <p:nvPr/>
        </p:nvSpPr>
        <p:spPr>
          <a:xfrm>
            <a:off x="2505577" y="3744035"/>
            <a:ext cx="113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………………</a:t>
            </a:r>
          </a:p>
        </p:txBody>
      </p:sp>
      <p:sp>
        <p:nvSpPr>
          <p:cNvPr id="54" name="Hộp Văn bản 30"/>
          <p:cNvSpPr txBox="1"/>
          <p:nvPr/>
        </p:nvSpPr>
        <p:spPr>
          <a:xfrm>
            <a:off x="3715483" y="3739620"/>
            <a:ext cx="113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………………</a:t>
            </a:r>
          </a:p>
        </p:txBody>
      </p:sp>
      <p:sp>
        <p:nvSpPr>
          <p:cNvPr id="55" name="Hộp Văn bản 30"/>
          <p:cNvSpPr txBox="1"/>
          <p:nvPr/>
        </p:nvSpPr>
        <p:spPr>
          <a:xfrm>
            <a:off x="5001416" y="3738059"/>
            <a:ext cx="113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…………</a:t>
            </a:r>
          </a:p>
        </p:txBody>
      </p:sp>
      <p:sp>
        <p:nvSpPr>
          <p:cNvPr id="56" name="Hộp Văn bản 30"/>
          <p:cNvSpPr txBox="1"/>
          <p:nvPr/>
        </p:nvSpPr>
        <p:spPr>
          <a:xfrm>
            <a:off x="5875881" y="3738059"/>
            <a:ext cx="113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………………</a:t>
            </a:r>
          </a:p>
        </p:txBody>
      </p:sp>
      <p:sp>
        <p:nvSpPr>
          <p:cNvPr id="57" name="Hình chữ nhật 56"/>
          <p:cNvSpPr/>
          <p:nvPr/>
        </p:nvSpPr>
        <p:spPr>
          <a:xfrm>
            <a:off x="2212393" y="1695763"/>
            <a:ext cx="5477253" cy="1148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ình Chữ nhật Góc tròn 57"/>
          <p:cNvSpPr/>
          <p:nvPr/>
        </p:nvSpPr>
        <p:spPr>
          <a:xfrm>
            <a:off x="2212393" y="1800123"/>
            <a:ext cx="805010" cy="2362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Tên</a:t>
            </a:r>
            <a:endParaRPr lang="en-US" sz="1400" dirty="0"/>
          </a:p>
        </p:txBody>
      </p:sp>
      <p:sp>
        <p:nvSpPr>
          <p:cNvPr id="59" name="Hình Chữ nhật Góc tròn 58"/>
          <p:cNvSpPr/>
          <p:nvPr/>
        </p:nvSpPr>
        <p:spPr>
          <a:xfrm>
            <a:off x="2232603" y="2376346"/>
            <a:ext cx="805008" cy="27556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Số</a:t>
            </a:r>
            <a:r>
              <a:rPr lang="en-US" sz="1400" dirty="0"/>
              <a:t> </a:t>
            </a:r>
            <a:r>
              <a:rPr lang="en-US" sz="1400" dirty="0" err="1"/>
              <a:t>tiền</a:t>
            </a:r>
            <a:endParaRPr lang="en-US" sz="1400" dirty="0"/>
          </a:p>
        </p:txBody>
      </p:sp>
      <p:sp>
        <p:nvSpPr>
          <p:cNvPr id="60" name="Hình Chữ nhật Góc tròn 59"/>
          <p:cNvSpPr/>
          <p:nvPr/>
        </p:nvSpPr>
        <p:spPr>
          <a:xfrm>
            <a:off x="4992045" y="1800123"/>
            <a:ext cx="649357" cy="2605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Loại</a:t>
            </a:r>
            <a:endParaRPr lang="en-US" sz="1400" dirty="0"/>
          </a:p>
        </p:txBody>
      </p:sp>
      <p:sp>
        <p:nvSpPr>
          <p:cNvPr id="61" name="Hình Chữ nhật Góc tròn 60"/>
          <p:cNvSpPr/>
          <p:nvPr/>
        </p:nvSpPr>
        <p:spPr>
          <a:xfrm>
            <a:off x="4904032" y="2376345"/>
            <a:ext cx="838341" cy="287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tháng</a:t>
            </a:r>
            <a:endParaRPr lang="en-US" sz="1400" dirty="0"/>
          </a:p>
        </p:txBody>
      </p:sp>
      <p:sp>
        <p:nvSpPr>
          <p:cNvPr id="62" name="Hình chữ nhật 61"/>
          <p:cNvSpPr/>
          <p:nvPr/>
        </p:nvSpPr>
        <p:spPr>
          <a:xfrm>
            <a:off x="3135309" y="1772646"/>
            <a:ext cx="1498125" cy="306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ình chữ nhật 62"/>
          <p:cNvSpPr/>
          <p:nvPr/>
        </p:nvSpPr>
        <p:spPr>
          <a:xfrm>
            <a:off x="3127564" y="2331141"/>
            <a:ext cx="1498125" cy="306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ình chữ nhật 63"/>
          <p:cNvSpPr/>
          <p:nvPr/>
        </p:nvSpPr>
        <p:spPr>
          <a:xfrm>
            <a:off x="5875881" y="1780100"/>
            <a:ext cx="1498125" cy="306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Hình chữ nhật 64"/>
          <p:cNvSpPr/>
          <p:nvPr/>
        </p:nvSpPr>
        <p:spPr>
          <a:xfrm>
            <a:off x="5924584" y="2339803"/>
            <a:ext cx="1498125" cy="306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Hình Chữ nhật Góc tròn 103"/>
          <p:cNvSpPr/>
          <p:nvPr/>
        </p:nvSpPr>
        <p:spPr>
          <a:xfrm>
            <a:off x="5076481" y="3148563"/>
            <a:ext cx="589134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Loại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2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450573" y="662609"/>
            <a:ext cx="11317357" cy="5936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 Góc tròn 5"/>
          <p:cNvSpPr/>
          <p:nvPr/>
        </p:nvSpPr>
        <p:spPr>
          <a:xfrm>
            <a:off x="2676940" y="940904"/>
            <a:ext cx="5340626" cy="556592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THỐNG KÊ THU CHI</a:t>
            </a:r>
          </a:p>
        </p:txBody>
      </p:sp>
      <p:sp>
        <p:nvSpPr>
          <p:cNvPr id="7" name="Hình chữ nhật 6"/>
          <p:cNvSpPr/>
          <p:nvPr/>
        </p:nvSpPr>
        <p:spPr>
          <a:xfrm>
            <a:off x="9893340" y="1671431"/>
            <a:ext cx="1692379" cy="47293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Góc tròn 7"/>
          <p:cNvSpPr/>
          <p:nvPr/>
        </p:nvSpPr>
        <p:spPr>
          <a:xfrm>
            <a:off x="9999486" y="1798346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Hình Chữ nhật Góc tròn 8"/>
          <p:cNvSpPr/>
          <p:nvPr/>
        </p:nvSpPr>
        <p:spPr>
          <a:xfrm>
            <a:off x="9984099" y="4089035"/>
            <a:ext cx="1480085" cy="8683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ình Chữ nhật Góc tròn 9"/>
          <p:cNvSpPr/>
          <p:nvPr/>
        </p:nvSpPr>
        <p:spPr>
          <a:xfrm>
            <a:off x="10007230" y="5263225"/>
            <a:ext cx="1480085" cy="8683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ình Chữ nhật Góc tròn 13"/>
          <p:cNvSpPr/>
          <p:nvPr/>
        </p:nvSpPr>
        <p:spPr>
          <a:xfrm>
            <a:off x="10022730" y="2914845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Hình chữ nhật 15"/>
          <p:cNvSpPr/>
          <p:nvPr/>
        </p:nvSpPr>
        <p:spPr>
          <a:xfrm>
            <a:off x="742118" y="1849911"/>
            <a:ext cx="1417984" cy="64230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</p:txBody>
      </p:sp>
      <p:sp>
        <p:nvSpPr>
          <p:cNvPr id="17" name="Hình chữ nhật 16"/>
          <p:cNvSpPr/>
          <p:nvPr/>
        </p:nvSpPr>
        <p:spPr>
          <a:xfrm>
            <a:off x="765908" y="2682932"/>
            <a:ext cx="1417983" cy="463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Theo </a:t>
            </a:r>
            <a:r>
              <a:rPr lang="en-US" dirty="0" err="1"/>
              <a:t>tháng</a:t>
            </a:r>
            <a:endParaRPr lang="en-US" dirty="0"/>
          </a:p>
        </p:txBody>
      </p:sp>
      <p:sp>
        <p:nvSpPr>
          <p:cNvPr id="18" name="Hình chữ nhật 17"/>
          <p:cNvSpPr/>
          <p:nvPr/>
        </p:nvSpPr>
        <p:spPr>
          <a:xfrm>
            <a:off x="765908" y="3385923"/>
            <a:ext cx="1417983" cy="463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Theo </a:t>
            </a:r>
            <a:r>
              <a:rPr lang="en-US" dirty="0" err="1"/>
              <a:t>năm</a:t>
            </a:r>
            <a:endParaRPr lang="en-US" dirty="0"/>
          </a:p>
        </p:txBody>
      </p:sp>
      <p:sp>
        <p:nvSpPr>
          <p:cNvPr id="19" name="Hình chữ nhật 18"/>
          <p:cNvSpPr/>
          <p:nvPr/>
        </p:nvSpPr>
        <p:spPr>
          <a:xfrm>
            <a:off x="2444559" y="1884021"/>
            <a:ext cx="1701248" cy="2067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 19"/>
          <p:cNvSpPr/>
          <p:nvPr/>
        </p:nvSpPr>
        <p:spPr>
          <a:xfrm>
            <a:off x="4218684" y="1884020"/>
            <a:ext cx="1698766" cy="2067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 20"/>
          <p:cNvSpPr/>
          <p:nvPr/>
        </p:nvSpPr>
        <p:spPr>
          <a:xfrm>
            <a:off x="5991171" y="1884020"/>
            <a:ext cx="1712842" cy="2067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 21"/>
          <p:cNvSpPr/>
          <p:nvPr/>
        </p:nvSpPr>
        <p:spPr>
          <a:xfrm>
            <a:off x="7824098" y="1884020"/>
            <a:ext cx="1793199" cy="2067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ộp Văn bản 22"/>
          <p:cNvSpPr txBox="1"/>
          <p:nvPr/>
        </p:nvSpPr>
        <p:spPr>
          <a:xfrm>
            <a:off x="2499226" y="2036421"/>
            <a:ext cx="1572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Nguyễn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Bé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endParaRPr lang="en-US" sz="1400" dirty="0"/>
          </a:p>
        </p:txBody>
      </p:sp>
      <p:sp>
        <p:nvSpPr>
          <p:cNvPr id="24" name="Hộp Văn bản 23"/>
          <p:cNvSpPr txBox="1"/>
          <p:nvPr/>
        </p:nvSpPr>
        <p:spPr>
          <a:xfrm>
            <a:off x="4369436" y="2036421"/>
            <a:ext cx="143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Lê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Bé</a:t>
            </a:r>
            <a:r>
              <a:rPr lang="en-US" sz="1400" dirty="0"/>
              <a:t> </a:t>
            </a:r>
            <a:r>
              <a:rPr lang="en-US" sz="1400" dirty="0" err="1"/>
              <a:t>Nhỏ</a:t>
            </a:r>
            <a:endParaRPr lang="en-US" sz="1400" dirty="0"/>
          </a:p>
        </p:txBody>
      </p:sp>
      <p:sp>
        <p:nvSpPr>
          <p:cNvPr id="25" name="Hộp Văn bản 24"/>
          <p:cNvSpPr txBox="1"/>
          <p:nvPr/>
        </p:nvSpPr>
        <p:spPr>
          <a:xfrm>
            <a:off x="6176704" y="2052986"/>
            <a:ext cx="143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Lê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Bé</a:t>
            </a:r>
            <a:r>
              <a:rPr lang="en-US" sz="1400" dirty="0"/>
              <a:t> </a:t>
            </a:r>
            <a:r>
              <a:rPr lang="en-US" sz="1400" dirty="0" err="1"/>
              <a:t>Xíu</a:t>
            </a:r>
            <a:endParaRPr lang="en-US" sz="1400" dirty="0"/>
          </a:p>
        </p:txBody>
      </p:sp>
      <p:sp>
        <p:nvSpPr>
          <p:cNvPr id="26" name="Hộp Văn bản 25"/>
          <p:cNvSpPr txBox="1"/>
          <p:nvPr/>
        </p:nvSpPr>
        <p:spPr>
          <a:xfrm>
            <a:off x="8149623" y="2043047"/>
            <a:ext cx="1434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Lê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Bé</a:t>
            </a:r>
            <a:r>
              <a:rPr lang="en-US" sz="1400" dirty="0"/>
              <a:t> </a:t>
            </a:r>
            <a:r>
              <a:rPr lang="en-US" sz="1400" dirty="0" err="1"/>
              <a:t>Bé</a:t>
            </a:r>
            <a:endParaRPr lang="en-US" sz="1400" dirty="0"/>
          </a:p>
        </p:txBody>
      </p:sp>
      <p:sp>
        <p:nvSpPr>
          <p:cNvPr id="27" name="Hộp Văn bản 26"/>
          <p:cNvSpPr txBox="1"/>
          <p:nvPr/>
        </p:nvSpPr>
        <p:spPr>
          <a:xfrm>
            <a:off x="2381610" y="2451079"/>
            <a:ext cx="192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……………………….</a:t>
            </a:r>
          </a:p>
        </p:txBody>
      </p:sp>
      <p:sp>
        <p:nvSpPr>
          <p:cNvPr id="28" name="Hộp Văn bản 16"/>
          <p:cNvSpPr txBox="1"/>
          <p:nvPr/>
        </p:nvSpPr>
        <p:spPr>
          <a:xfrm>
            <a:off x="4149530" y="2451079"/>
            <a:ext cx="192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……………………….</a:t>
            </a:r>
          </a:p>
        </p:txBody>
      </p:sp>
      <p:sp>
        <p:nvSpPr>
          <p:cNvPr id="29" name="Hộp Văn bản 16"/>
          <p:cNvSpPr txBox="1"/>
          <p:nvPr/>
        </p:nvSpPr>
        <p:spPr>
          <a:xfrm>
            <a:off x="5926772" y="2444453"/>
            <a:ext cx="192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……………………….</a:t>
            </a:r>
          </a:p>
        </p:txBody>
      </p:sp>
      <p:sp>
        <p:nvSpPr>
          <p:cNvPr id="30" name="Hộp Văn bản 16"/>
          <p:cNvSpPr txBox="1"/>
          <p:nvPr/>
        </p:nvSpPr>
        <p:spPr>
          <a:xfrm>
            <a:off x="7824098" y="2451079"/>
            <a:ext cx="192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+ ……………………….</a:t>
            </a:r>
          </a:p>
        </p:txBody>
      </p:sp>
      <p:sp>
        <p:nvSpPr>
          <p:cNvPr id="31" name="Hộp Văn bản 30"/>
          <p:cNvSpPr txBox="1"/>
          <p:nvPr/>
        </p:nvSpPr>
        <p:spPr>
          <a:xfrm>
            <a:off x="2428823" y="2932071"/>
            <a:ext cx="23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……………………….</a:t>
            </a:r>
          </a:p>
        </p:txBody>
      </p:sp>
      <p:sp>
        <p:nvSpPr>
          <p:cNvPr id="32" name="Hộp Văn bản 18"/>
          <p:cNvSpPr txBox="1"/>
          <p:nvPr/>
        </p:nvSpPr>
        <p:spPr>
          <a:xfrm>
            <a:off x="4184313" y="2948336"/>
            <a:ext cx="23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……………………….</a:t>
            </a:r>
          </a:p>
        </p:txBody>
      </p:sp>
      <p:sp>
        <p:nvSpPr>
          <p:cNvPr id="33" name="Hộp Văn bản 18"/>
          <p:cNvSpPr txBox="1"/>
          <p:nvPr/>
        </p:nvSpPr>
        <p:spPr>
          <a:xfrm>
            <a:off x="5960314" y="2927292"/>
            <a:ext cx="23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……………………….</a:t>
            </a:r>
          </a:p>
        </p:txBody>
      </p:sp>
      <p:sp>
        <p:nvSpPr>
          <p:cNvPr id="34" name="Hộp Văn bản 18"/>
          <p:cNvSpPr txBox="1"/>
          <p:nvPr/>
        </p:nvSpPr>
        <p:spPr>
          <a:xfrm>
            <a:off x="7848339" y="2927292"/>
            <a:ext cx="231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……………………….</a:t>
            </a:r>
          </a:p>
        </p:txBody>
      </p:sp>
      <p:sp>
        <p:nvSpPr>
          <p:cNvPr id="35" name="Hộp Văn bản 34"/>
          <p:cNvSpPr txBox="1"/>
          <p:nvPr/>
        </p:nvSpPr>
        <p:spPr>
          <a:xfrm>
            <a:off x="2579583" y="3542464"/>
            <a:ext cx="14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=&gt;………………..</a:t>
            </a:r>
          </a:p>
        </p:txBody>
      </p:sp>
      <p:sp>
        <p:nvSpPr>
          <p:cNvPr id="36" name="Hộp Văn bản 35"/>
          <p:cNvSpPr txBox="1"/>
          <p:nvPr/>
        </p:nvSpPr>
        <p:spPr>
          <a:xfrm>
            <a:off x="4303177" y="3532974"/>
            <a:ext cx="14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=&gt;………………..</a:t>
            </a:r>
          </a:p>
        </p:txBody>
      </p:sp>
      <p:sp>
        <p:nvSpPr>
          <p:cNvPr id="37" name="Hộp Văn bản 37"/>
          <p:cNvSpPr txBox="1"/>
          <p:nvPr/>
        </p:nvSpPr>
        <p:spPr>
          <a:xfrm>
            <a:off x="6037968" y="3525747"/>
            <a:ext cx="14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=&gt;………………..</a:t>
            </a:r>
          </a:p>
        </p:txBody>
      </p:sp>
      <p:sp>
        <p:nvSpPr>
          <p:cNvPr id="38" name="Hộp Văn bản 37"/>
          <p:cNvSpPr txBox="1"/>
          <p:nvPr/>
        </p:nvSpPr>
        <p:spPr>
          <a:xfrm>
            <a:off x="7901145" y="3511923"/>
            <a:ext cx="147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=&gt;………………..</a:t>
            </a:r>
          </a:p>
        </p:txBody>
      </p:sp>
      <p:sp>
        <p:nvSpPr>
          <p:cNvPr id="39" name="Hộp Văn bản 38"/>
          <p:cNvSpPr txBox="1"/>
          <p:nvPr/>
        </p:nvSpPr>
        <p:spPr>
          <a:xfrm>
            <a:off x="-1179443" y="4089035"/>
            <a:ext cx="2597426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form </a:t>
            </a:r>
            <a:r>
              <a:rPr lang="en-US" dirty="0" err="1"/>
              <a:t>khác</a:t>
            </a:r>
            <a:endParaRPr lang="en-US" dirty="0"/>
          </a:p>
        </p:txBody>
      </p:sp>
      <p:cxnSp>
        <p:nvCxnSpPr>
          <p:cNvPr id="41" name="Đường kết nối Mũi tên Thẳng 40"/>
          <p:cNvCxnSpPr/>
          <p:nvPr/>
        </p:nvCxnSpPr>
        <p:spPr>
          <a:xfrm flipV="1">
            <a:off x="291548" y="2360763"/>
            <a:ext cx="474360" cy="172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Hình chữ nhật 41"/>
          <p:cNvSpPr/>
          <p:nvPr/>
        </p:nvSpPr>
        <p:spPr>
          <a:xfrm>
            <a:off x="4068305" y="4748638"/>
            <a:ext cx="1321178" cy="1813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Đường nối Thẳng 42"/>
          <p:cNvCxnSpPr/>
          <p:nvPr/>
        </p:nvCxnSpPr>
        <p:spPr>
          <a:xfrm>
            <a:off x="4079593" y="5717847"/>
            <a:ext cx="13211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Hộp Văn bản 44"/>
          <p:cNvSpPr txBox="1"/>
          <p:nvPr/>
        </p:nvSpPr>
        <p:spPr>
          <a:xfrm>
            <a:off x="4215353" y="5977566"/>
            <a:ext cx="11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 đ</a:t>
            </a:r>
          </a:p>
        </p:txBody>
      </p:sp>
      <p:sp>
        <p:nvSpPr>
          <p:cNvPr id="46" name="Hình chữ nhật 45"/>
          <p:cNvSpPr/>
          <p:nvPr/>
        </p:nvSpPr>
        <p:spPr>
          <a:xfrm>
            <a:off x="6050401" y="4762345"/>
            <a:ext cx="1321178" cy="1813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Đường nối Thẳng 46"/>
          <p:cNvCxnSpPr/>
          <p:nvPr/>
        </p:nvCxnSpPr>
        <p:spPr>
          <a:xfrm>
            <a:off x="6061689" y="5731554"/>
            <a:ext cx="13211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Hộp Văn bản 47"/>
          <p:cNvSpPr txBox="1"/>
          <p:nvPr/>
        </p:nvSpPr>
        <p:spPr>
          <a:xfrm>
            <a:off x="6197449" y="5991273"/>
            <a:ext cx="113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 đ</a:t>
            </a:r>
          </a:p>
        </p:txBody>
      </p:sp>
      <p:sp>
        <p:nvSpPr>
          <p:cNvPr id="50" name="Hình Chữ nhật Góc tròn 49"/>
          <p:cNvSpPr/>
          <p:nvPr/>
        </p:nvSpPr>
        <p:spPr>
          <a:xfrm>
            <a:off x="4996070" y="4132668"/>
            <a:ext cx="1404730" cy="46958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-chi</a:t>
            </a:r>
          </a:p>
        </p:txBody>
      </p:sp>
      <p:sp>
        <p:nvSpPr>
          <p:cNvPr id="51" name="Hình Chữ nhật Góc tròn 50"/>
          <p:cNvSpPr/>
          <p:nvPr/>
        </p:nvSpPr>
        <p:spPr>
          <a:xfrm>
            <a:off x="9893340" y="819607"/>
            <a:ext cx="1692379" cy="70236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Hộp Văn bản 8"/>
          <p:cNvSpPr txBox="1"/>
          <p:nvPr/>
        </p:nvSpPr>
        <p:spPr>
          <a:xfrm>
            <a:off x="10542647" y="915199"/>
            <a:ext cx="102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endParaRPr lang="en-US" sz="1400" dirty="0"/>
          </a:p>
        </p:txBody>
      </p:sp>
      <p:pic>
        <p:nvPicPr>
          <p:cNvPr id="54" name="Hình ảnh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54" y="818132"/>
            <a:ext cx="697431" cy="697431"/>
          </a:xfrm>
          <a:prstGeom prst="rect">
            <a:avLst/>
          </a:prstGeom>
        </p:spPr>
      </p:pic>
      <p:pic>
        <p:nvPicPr>
          <p:cNvPr id="55" name="Hình ảnh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895" y="1849219"/>
            <a:ext cx="806492" cy="806492"/>
          </a:xfrm>
          <a:prstGeom prst="rect">
            <a:avLst/>
          </a:prstGeom>
        </p:spPr>
      </p:pic>
      <p:pic>
        <p:nvPicPr>
          <p:cNvPr id="56" name="Hình ảnh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069" y="2820154"/>
            <a:ext cx="977522" cy="1035494"/>
          </a:xfrm>
          <a:prstGeom prst="rect">
            <a:avLst/>
          </a:prstGeom>
        </p:spPr>
      </p:pic>
      <p:pic>
        <p:nvPicPr>
          <p:cNvPr id="57" name="Hình ảnh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1" y="3977607"/>
            <a:ext cx="1049638" cy="1049638"/>
          </a:xfrm>
          <a:prstGeom prst="rect">
            <a:avLst/>
          </a:prstGeom>
        </p:spPr>
      </p:pic>
      <p:pic>
        <p:nvPicPr>
          <p:cNvPr id="58" name="Hình ảnh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1" y="5183113"/>
            <a:ext cx="1075687" cy="1005183"/>
          </a:xfrm>
          <a:prstGeom prst="rect">
            <a:avLst/>
          </a:prstGeom>
        </p:spPr>
      </p:pic>
      <p:pic>
        <p:nvPicPr>
          <p:cNvPr id="59" name="Hình ảnh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07" y="4778617"/>
            <a:ext cx="969215" cy="969215"/>
          </a:xfrm>
          <a:prstGeom prst="rect">
            <a:avLst/>
          </a:prstGeom>
        </p:spPr>
      </p:pic>
      <p:pic>
        <p:nvPicPr>
          <p:cNvPr id="60" name="Hình ảnh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449" y="4782057"/>
            <a:ext cx="993479" cy="993479"/>
          </a:xfrm>
          <a:prstGeom prst="rect">
            <a:avLst/>
          </a:prstGeom>
        </p:spPr>
      </p:pic>
      <p:pic>
        <p:nvPicPr>
          <p:cNvPr id="52" name="Hình ảnh 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" y="563929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3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450573" y="662609"/>
            <a:ext cx="11317357" cy="5936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 Góc tròn 5"/>
          <p:cNvSpPr/>
          <p:nvPr/>
        </p:nvSpPr>
        <p:spPr>
          <a:xfrm>
            <a:off x="2676940" y="940904"/>
            <a:ext cx="5340626" cy="556592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THỐNG KÊ THU CHI THEO THÁNG</a:t>
            </a:r>
          </a:p>
        </p:txBody>
      </p:sp>
      <p:sp>
        <p:nvSpPr>
          <p:cNvPr id="7" name="Hình chữ nhật 6"/>
          <p:cNvSpPr/>
          <p:nvPr/>
        </p:nvSpPr>
        <p:spPr>
          <a:xfrm>
            <a:off x="9893340" y="1671431"/>
            <a:ext cx="1692379" cy="47293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Góc tròn 7"/>
          <p:cNvSpPr/>
          <p:nvPr/>
        </p:nvSpPr>
        <p:spPr>
          <a:xfrm>
            <a:off x="9999486" y="1798346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Hình Chữ nhật Góc tròn 8"/>
          <p:cNvSpPr/>
          <p:nvPr/>
        </p:nvSpPr>
        <p:spPr>
          <a:xfrm>
            <a:off x="9984099" y="4089035"/>
            <a:ext cx="1480085" cy="8683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ình Chữ nhật Góc tròn 9"/>
          <p:cNvSpPr/>
          <p:nvPr/>
        </p:nvSpPr>
        <p:spPr>
          <a:xfrm>
            <a:off x="10007230" y="5263225"/>
            <a:ext cx="1480085" cy="8683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ình Chữ nhật Góc tròn 13"/>
          <p:cNvSpPr/>
          <p:nvPr/>
        </p:nvSpPr>
        <p:spPr>
          <a:xfrm>
            <a:off x="10022730" y="2914845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Hình chữ nhật 18"/>
          <p:cNvSpPr/>
          <p:nvPr/>
        </p:nvSpPr>
        <p:spPr>
          <a:xfrm>
            <a:off x="2676940" y="2492218"/>
            <a:ext cx="6480312" cy="3908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ộp Văn bản 20"/>
          <p:cNvSpPr txBox="1"/>
          <p:nvPr/>
        </p:nvSpPr>
        <p:spPr>
          <a:xfrm>
            <a:off x="5316840" y="27220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…………….</a:t>
            </a:r>
          </a:p>
        </p:txBody>
      </p:sp>
      <p:sp>
        <p:nvSpPr>
          <p:cNvPr id="22" name="Hình chữ nhật 21"/>
          <p:cNvSpPr/>
          <p:nvPr/>
        </p:nvSpPr>
        <p:spPr>
          <a:xfrm>
            <a:off x="3193774" y="3250444"/>
            <a:ext cx="1082178" cy="36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</p:txBody>
      </p:sp>
      <p:sp>
        <p:nvSpPr>
          <p:cNvPr id="23" name="Hình chữ nhật 22"/>
          <p:cNvSpPr/>
          <p:nvPr/>
        </p:nvSpPr>
        <p:spPr>
          <a:xfrm>
            <a:off x="5071207" y="3248502"/>
            <a:ext cx="1082178" cy="36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chi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7003777" y="3248502"/>
            <a:ext cx="1375975" cy="36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endParaRPr lang="en-US" dirty="0"/>
          </a:p>
        </p:txBody>
      </p:sp>
      <p:sp>
        <p:nvSpPr>
          <p:cNvPr id="25" name="Hộp Văn bản 24"/>
          <p:cNvSpPr txBox="1"/>
          <p:nvPr/>
        </p:nvSpPr>
        <p:spPr>
          <a:xfrm>
            <a:off x="4366123" y="3261764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27" name="Hộp Văn bản 26"/>
          <p:cNvSpPr txBox="1"/>
          <p:nvPr/>
        </p:nvSpPr>
        <p:spPr>
          <a:xfrm>
            <a:off x="6298307" y="3321240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28" name="Hộp Văn bản 24"/>
          <p:cNvSpPr txBox="1"/>
          <p:nvPr/>
        </p:nvSpPr>
        <p:spPr>
          <a:xfrm>
            <a:off x="8499671" y="3321240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…..</a:t>
            </a:r>
          </a:p>
        </p:txBody>
      </p:sp>
      <p:sp>
        <p:nvSpPr>
          <p:cNvPr id="29" name="Hình chữ nhật 28"/>
          <p:cNvSpPr/>
          <p:nvPr/>
        </p:nvSpPr>
        <p:spPr>
          <a:xfrm>
            <a:off x="3193774" y="3962045"/>
            <a:ext cx="5685183" cy="22797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ình Chữ nhật Góc tròn 30"/>
          <p:cNvSpPr/>
          <p:nvPr/>
        </p:nvSpPr>
        <p:spPr>
          <a:xfrm>
            <a:off x="3270335" y="4036115"/>
            <a:ext cx="1354205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Tên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thành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viên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Hình Chữ nhật Góc tròn 31"/>
          <p:cNvSpPr/>
          <p:nvPr/>
        </p:nvSpPr>
        <p:spPr>
          <a:xfrm>
            <a:off x="4944103" y="4053641"/>
            <a:ext cx="674820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Thu</a:t>
            </a:r>
          </a:p>
        </p:txBody>
      </p:sp>
      <p:sp>
        <p:nvSpPr>
          <p:cNvPr id="33" name="Hình Chữ nhật Góc tròn 32"/>
          <p:cNvSpPr/>
          <p:nvPr/>
        </p:nvSpPr>
        <p:spPr>
          <a:xfrm>
            <a:off x="6007465" y="4053641"/>
            <a:ext cx="674820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Chi</a:t>
            </a:r>
          </a:p>
        </p:txBody>
      </p:sp>
      <p:sp>
        <p:nvSpPr>
          <p:cNvPr id="34" name="Hình Chữ nhật Góc tròn 33"/>
          <p:cNvSpPr/>
          <p:nvPr/>
        </p:nvSpPr>
        <p:spPr>
          <a:xfrm>
            <a:off x="7198103" y="4071935"/>
            <a:ext cx="1301567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Chênh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lệch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Hình Chữ nhật Góc tròn 34"/>
          <p:cNvSpPr/>
          <p:nvPr/>
        </p:nvSpPr>
        <p:spPr>
          <a:xfrm>
            <a:off x="9893340" y="763307"/>
            <a:ext cx="1692379" cy="70236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Hộp Văn bản 8"/>
          <p:cNvSpPr txBox="1"/>
          <p:nvPr/>
        </p:nvSpPr>
        <p:spPr>
          <a:xfrm>
            <a:off x="10542647" y="858899"/>
            <a:ext cx="102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endParaRPr lang="en-US" sz="1400" dirty="0"/>
          </a:p>
        </p:txBody>
      </p:sp>
      <p:pic>
        <p:nvPicPr>
          <p:cNvPr id="38" name="Hình ảnh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54" y="818132"/>
            <a:ext cx="697431" cy="697431"/>
          </a:xfrm>
          <a:prstGeom prst="rect">
            <a:avLst/>
          </a:prstGeom>
        </p:spPr>
      </p:pic>
      <p:pic>
        <p:nvPicPr>
          <p:cNvPr id="39" name="Hình ảnh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895" y="1819041"/>
            <a:ext cx="806492" cy="806492"/>
          </a:xfrm>
          <a:prstGeom prst="rect">
            <a:avLst/>
          </a:prstGeom>
        </p:spPr>
      </p:pic>
      <p:pic>
        <p:nvPicPr>
          <p:cNvPr id="40" name="Hình ảnh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069" y="2820154"/>
            <a:ext cx="977522" cy="1035494"/>
          </a:xfrm>
          <a:prstGeom prst="rect">
            <a:avLst/>
          </a:prstGeom>
        </p:spPr>
      </p:pic>
      <p:pic>
        <p:nvPicPr>
          <p:cNvPr id="41" name="Hình ảnh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1" y="3977607"/>
            <a:ext cx="1049638" cy="1049638"/>
          </a:xfrm>
          <a:prstGeom prst="rect">
            <a:avLst/>
          </a:prstGeom>
        </p:spPr>
      </p:pic>
      <p:pic>
        <p:nvPicPr>
          <p:cNvPr id="42" name="Hình ảnh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1" y="5183113"/>
            <a:ext cx="1075687" cy="1005183"/>
          </a:xfrm>
          <a:prstGeom prst="rect">
            <a:avLst/>
          </a:prstGeom>
        </p:spPr>
      </p:pic>
      <p:pic>
        <p:nvPicPr>
          <p:cNvPr id="2" name="Hình ảnh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22" y="2544656"/>
            <a:ext cx="748722" cy="748722"/>
          </a:xfrm>
          <a:prstGeom prst="rect">
            <a:avLst/>
          </a:prstGeom>
        </p:spPr>
      </p:pic>
      <p:pic>
        <p:nvPicPr>
          <p:cNvPr id="36" name="Hình ảnh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" y="571534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450573" y="662609"/>
            <a:ext cx="11317357" cy="5936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 Góc tròn 5"/>
          <p:cNvSpPr/>
          <p:nvPr/>
        </p:nvSpPr>
        <p:spPr>
          <a:xfrm>
            <a:off x="2676940" y="940904"/>
            <a:ext cx="5340626" cy="556592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THỐNG KÊ THU CHI THEO NĂM</a:t>
            </a:r>
          </a:p>
        </p:txBody>
      </p:sp>
      <p:sp>
        <p:nvSpPr>
          <p:cNvPr id="7" name="Hình chữ nhật 6"/>
          <p:cNvSpPr/>
          <p:nvPr/>
        </p:nvSpPr>
        <p:spPr>
          <a:xfrm>
            <a:off x="9893340" y="1671431"/>
            <a:ext cx="1692379" cy="47293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Góc tròn 7"/>
          <p:cNvSpPr/>
          <p:nvPr/>
        </p:nvSpPr>
        <p:spPr>
          <a:xfrm>
            <a:off x="9999486" y="1798346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Hình Chữ nhật Góc tròn 8"/>
          <p:cNvSpPr/>
          <p:nvPr/>
        </p:nvSpPr>
        <p:spPr>
          <a:xfrm>
            <a:off x="9984099" y="4089035"/>
            <a:ext cx="1480085" cy="86835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ình Chữ nhật Góc tròn 9"/>
          <p:cNvSpPr/>
          <p:nvPr/>
        </p:nvSpPr>
        <p:spPr>
          <a:xfrm>
            <a:off x="10007230" y="5263225"/>
            <a:ext cx="1480085" cy="8683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ình Chữ nhật Góc tròn 13"/>
          <p:cNvSpPr/>
          <p:nvPr/>
        </p:nvSpPr>
        <p:spPr>
          <a:xfrm>
            <a:off x="10022730" y="2914845"/>
            <a:ext cx="1480085" cy="86835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Hình chữ nhật 18"/>
          <p:cNvSpPr/>
          <p:nvPr/>
        </p:nvSpPr>
        <p:spPr>
          <a:xfrm>
            <a:off x="2676940" y="2492218"/>
            <a:ext cx="6480312" cy="39085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ộp Văn bản 20"/>
          <p:cNvSpPr txBox="1"/>
          <p:nvPr/>
        </p:nvSpPr>
        <p:spPr>
          <a:xfrm>
            <a:off x="5316840" y="2722063"/>
            <a:ext cx="145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…………….</a:t>
            </a:r>
          </a:p>
        </p:txBody>
      </p:sp>
      <p:sp>
        <p:nvSpPr>
          <p:cNvPr id="22" name="Hình chữ nhật 21"/>
          <p:cNvSpPr/>
          <p:nvPr/>
        </p:nvSpPr>
        <p:spPr>
          <a:xfrm>
            <a:off x="3193774" y="3250444"/>
            <a:ext cx="1082178" cy="36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</p:txBody>
      </p:sp>
      <p:sp>
        <p:nvSpPr>
          <p:cNvPr id="23" name="Hình chữ nhật 22"/>
          <p:cNvSpPr/>
          <p:nvPr/>
        </p:nvSpPr>
        <p:spPr>
          <a:xfrm>
            <a:off x="5071207" y="3248502"/>
            <a:ext cx="1082178" cy="36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chi</a:t>
            </a:r>
          </a:p>
        </p:txBody>
      </p:sp>
      <p:sp>
        <p:nvSpPr>
          <p:cNvPr id="24" name="Hình chữ nhật 23"/>
          <p:cNvSpPr/>
          <p:nvPr/>
        </p:nvSpPr>
        <p:spPr>
          <a:xfrm>
            <a:off x="7003777" y="3248502"/>
            <a:ext cx="1375975" cy="36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Chênh</a:t>
            </a:r>
            <a:r>
              <a:rPr lang="en-US" dirty="0"/>
              <a:t> </a:t>
            </a:r>
            <a:r>
              <a:rPr lang="en-US" dirty="0" err="1"/>
              <a:t>lệch</a:t>
            </a:r>
            <a:endParaRPr lang="en-US" dirty="0"/>
          </a:p>
        </p:txBody>
      </p:sp>
      <p:sp>
        <p:nvSpPr>
          <p:cNvPr id="25" name="Hộp Văn bản 24"/>
          <p:cNvSpPr txBox="1"/>
          <p:nvPr/>
        </p:nvSpPr>
        <p:spPr>
          <a:xfrm>
            <a:off x="4366123" y="3261764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26" name="Hộp Văn bản 25"/>
          <p:cNvSpPr txBox="1"/>
          <p:nvPr/>
        </p:nvSpPr>
        <p:spPr>
          <a:xfrm>
            <a:off x="6298307" y="3321240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27" name="Hộp Văn bản 24"/>
          <p:cNvSpPr txBox="1"/>
          <p:nvPr/>
        </p:nvSpPr>
        <p:spPr>
          <a:xfrm>
            <a:off x="8499671" y="3321240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…..</a:t>
            </a:r>
          </a:p>
        </p:txBody>
      </p:sp>
      <p:sp>
        <p:nvSpPr>
          <p:cNvPr id="28" name="Hình chữ nhật 27"/>
          <p:cNvSpPr/>
          <p:nvPr/>
        </p:nvSpPr>
        <p:spPr>
          <a:xfrm>
            <a:off x="3193774" y="3962045"/>
            <a:ext cx="5685183" cy="22797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ình Chữ nhật Góc tròn 28"/>
          <p:cNvSpPr/>
          <p:nvPr/>
        </p:nvSpPr>
        <p:spPr>
          <a:xfrm>
            <a:off x="3270335" y="4036115"/>
            <a:ext cx="1005617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Tháng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Hình Chữ nhật Góc tròn 29"/>
          <p:cNvSpPr/>
          <p:nvPr/>
        </p:nvSpPr>
        <p:spPr>
          <a:xfrm>
            <a:off x="4813175" y="4053641"/>
            <a:ext cx="674820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Thu</a:t>
            </a:r>
          </a:p>
        </p:txBody>
      </p:sp>
      <p:sp>
        <p:nvSpPr>
          <p:cNvPr id="31" name="Hình Chữ nhật Góc tròn 30"/>
          <p:cNvSpPr/>
          <p:nvPr/>
        </p:nvSpPr>
        <p:spPr>
          <a:xfrm>
            <a:off x="6007465" y="4053641"/>
            <a:ext cx="674820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Chi</a:t>
            </a:r>
          </a:p>
        </p:txBody>
      </p:sp>
      <p:sp>
        <p:nvSpPr>
          <p:cNvPr id="32" name="Hình Chữ nhật Góc tròn 31"/>
          <p:cNvSpPr/>
          <p:nvPr/>
        </p:nvSpPr>
        <p:spPr>
          <a:xfrm>
            <a:off x="7198103" y="4071935"/>
            <a:ext cx="1301567" cy="3580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Chênh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lệch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Hình Chữ nhật Góc tròn 33"/>
          <p:cNvSpPr/>
          <p:nvPr/>
        </p:nvSpPr>
        <p:spPr>
          <a:xfrm>
            <a:off x="9893340" y="792153"/>
            <a:ext cx="1692379" cy="702365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Hộp Văn bản 8"/>
          <p:cNvSpPr txBox="1"/>
          <p:nvPr/>
        </p:nvSpPr>
        <p:spPr>
          <a:xfrm>
            <a:off x="10542647" y="887745"/>
            <a:ext cx="102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lí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endParaRPr lang="en-US" sz="1400" dirty="0"/>
          </a:p>
        </p:txBody>
      </p:sp>
      <p:pic>
        <p:nvPicPr>
          <p:cNvPr id="37" name="Hình ảnh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54" y="818132"/>
            <a:ext cx="697431" cy="697431"/>
          </a:xfrm>
          <a:prstGeom prst="rect">
            <a:avLst/>
          </a:prstGeom>
        </p:spPr>
      </p:pic>
      <p:pic>
        <p:nvPicPr>
          <p:cNvPr id="38" name="Hình ảnh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282" y="1831284"/>
            <a:ext cx="806492" cy="806492"/>
          </a:xfrm>
          <a:prstGeom prst="rect">
            <a:avLst/>
          </a:prstGeom>
        </p:spPr>
      </p:pic>
      <p:pic>
        <p:nvPicPr>
          <p:cNvPr id="39" name="Hình ảnh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069" y="2820154"/>
            <a:ext cx="977522" cy="1035494"/>
          </a:xfrm>
          <a:prstGeom prst="rect">
            <a:avLst/>
          </a:prstGeom>
        </p:spPr>
      </p:pic>
      <p:pic>
        <p:nvPicPr>
          <p:cNvPr id="40" name="Hình ảnh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1" y="3977607"/>
            <a:ext cx="1049638" cy="1049638"/>
          </a:xfrm>
          <a:prstGeom prst="rect">
            <a:avLst/>
          </a:prstGeom>
        </p:spPr>
      </p:pic>
      <p:pic>
        <p:nvPicPr>
          <p:cNvPr id="41" name="Hình ảnh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71" y="5183113"/>
            <a:ext cx="1075687" cy="1005183"/>
          </a:xfrm>
          <a:prstGeom prst="rect">
            <a:avLst/>
          </a:prstGeom>
        </p:spPr>
      </p:pic>
      <p:pic>
        <p:nvPicPr>
          <p:cNvPr id="2" name="Hình ảnh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70" y="2553449"/>
            <a:ext cx="691821" cy="691821"/>
          </a:xfrm>
          <a:prstGeom prst="rect">
            <a:avLst/>
          </a:prstGeom>
        </p:spPr>
      </p:pic>
      <p:pic>
        <p:nvPicPr>
          <p:cNvPr id="35" name="Hình ảnh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" y="607721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5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552</Words>
  <Application>Microsoft Office PowerPoint</Application>
  <PresentationFormat>Màn hình rộng</PresentationFormat>
  <Paragraphs>181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CKK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Quang</dc:creator>
  <cp:lastModifiedBy>Quang Minh</cp:lastModifiedBy>
  <cp:revision>87</cp:revision>
  <dcterms:created xsi:type="dcterms:W3CDTF">2016-10-25T13:08:29Z</dcterms:created>
  <dcterms:modified xsi:type="dcterms:W3CDTF">2016-12-08T08:44:40Z</dcterms:modified>
</cp:coreProperties>
</file>