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10E9-2055-4CB7-AA23-971E43A2965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D1F-016E-4079-BD66-E0B2796C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10E9-2055-4CB7-AA23-971E43A2965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D1F-016E-4079-BD66-E0B2796C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10E9-2055-4CB7-AA23-971E43A2965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D1F-016E-4079-BD66-E0B2796C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0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10E9-2055-4CB7-AA23-971E43A2965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D1F-016E-4079-BD66-E0B2796C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10E9-2055-4CB7-AA23-971E43A2965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D1F-016E-4079-BD66-E0B2796C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10E9-2055-4CB7-AA23-971E43A2965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D1F-016E-4079-BD66-E0B2796C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10E9-2055-4CB7-AA23-971E43A2965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D1F-016E-4079-BD66-E0B2796C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10E9-2055-4CB7-AA23-971E43A2965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D1F-016E-4079-BD66-E0B2796C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10E9-2055-4CB7-AA23-971E43A2965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D1F-016E-4079-BD66-E0B2796C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10E9-2055-4CB7-AA23-971E43A2965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D1F-016E-4079-BD66-E0B2796C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2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10E9-2055-4CB7-AA23-971E43A2965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2D1F-016E-4079-BD66-E0B2796C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9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0E9-2055-4CB7-AA23-971E43A29651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2D1F-016E-4079-BD66-E0B2796C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3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/>
          <p:cNvSpPr txBox="1"/>
          <p:nvPr/>
        </p:nvSpPr>
        <p:spPr>
          <a:xfrm>
            <a:off x="1298713" y="993913"/>
            <a:ext cx="92897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Desktop: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load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, chi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/>
              <a:t>- chi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them </a:t>
            </a:r>
            <a:r>
              <a:rPr lang="en-US" dirty="0" err="1"/>
              <a:t>thu</a:t>
            </a:r>
            <a:r>
              <a:rPr lang="en-US" dirty="0"/>
              <a:t>- chi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lvl="1"/>
            <a:r>
              <a:rPr lang="en-US" dirty="0"/>
              <a:t>Web: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Load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load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load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- chi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74</Words>
  <Application>Microsoft Office PowerPoint</Application>
  <PresentationFormat>Màn hình rộng</PresentationFormat>
  <Paragraphs>10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Quang Minh</dc:creator>
  <cp:lastModifiedBy>Quang Minh</cp:lastModifiedBy>
  <cp:revision>4</cp:revision>
  <dcterms:created xsi:type="dcterms:W3CDTF">2016-12-08T09:23:56Z</dcterms:created>
  <dcterms:modified xsi:type="dcterms:W3CDTF">2016-12-08T09:40:10Z</dcterms:modified>
</cp:coreProperties>
</file>