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2" r:id="rId2"/>
    <p:sldId id="266" r:id="rId3"/>
    <p:sldId id="271" r:id="rId4"/>
    <p:sldId id="333" r:id="rId5"/>
    <p:sldId id="338" r:id="rId6"/>
    <p:sldId id="340" r:id="rId7"/>
    <p:sldId id="339" r:id="rId8"/>
    <p:sldId id="341" r:id="rId9"/>
    <p:sldId id="343" r:id="rId10"/>
    <p:sldId id="342" r:id="rId11"/>
    <p:sldId id="344" r:id="rId12"/>
    <p:sldId id="345" r:id="rId13"/>
    <p:sldId id="347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265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9ED7"/>
    <a:srgbClr val="8DA9DB"/>
    <a:srgbClr val="B0084D"/>
    <a:srgbClr val="FF3F3F"/>
    <a:srgbClr val="D38B36"/>
    <a:srgbClr val="FEB116"/>
    <a:srgbClr val="F19B61"/>
    <a:srgbClr val="DD7073"/>
    <a:srgbClr val="F5D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5326" autoAdjust="0"/>
  </p:normalViewPr>
  <p:slideViewPr>
    <p:cSldViewPr snapToGrid="0">
      <p:cViewPr varScale="1">
        <p:scale>
          <a:sx n="68" d="100"/>
          <a:sy n="68" d="100"/>
        </p:scale>
        <p:origin x="11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555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Nga" userId="9ffbb5a7c0a4397b" providerId="LiveId" clId="{01D685A3-CFE1-425C-9EE9-509F9488EF48}"/>
    <pc:docChg chg="undo custSel addSld delSld modSld sldOrd delSection modSection">
      <pc:chgData name="Van Nga" userId="9ffbb5a7c0a4397b" providerId="LiveId" clId="{01D685A3-CFE1-425C-9EE9-509F9488EF48}" dt="2022-07-17T15:34:20.573" v="1241" actId="20577"/>
      <pc:docMkLst>
        <pc:docMk/>
      </pc:docMkLst>
      <pc:sldChg chg="addSp modSp add del">
        <pc:chgData name="Van Nga" userId="9ffbb5a7c0a4397b" providerId="LiveId" clId="{01D685A3-CFE1-425C-9EE9-509F9488EF48}" dt="2022-07-17T14:45:46.459" v="398" actId="47"/>
        <pc:sldMkLst>
          <pc:docMk/>
          <pc:sldMk cId="291952134" sldId="258"/>
        </pc:sldMkLst>
        <pc:spChg chg="mod">
          <ac:chgData name="Van Nga" userId="9ffbb5a7c0a4397b" providerId="LiveId" clId="{01D685A3-CFE1-425C-9EE9-509F9488EF48}" dt="2022-07-17T14:21:21.003" v="124" actId="164"/>
          <ac:spMkLst>
            <pc:docMk/>
            <pc:sldMk cId="291952134" sldId="258"/>
            <ac:spMk id="81" creationId="{81FD10FC-6B05-42F3-9E69-678CCAD6D55E}"/>
          </ac:spMkLst>
        </pc:spChg>
        <pc:grpChg chg="add mod">
          <ac:chgData name="Van Nga" userId="9ffbb5a7c0a4397b" providerId="LiveId" clId="{01D685A3-CFE1-425C-9EE9-509F9488EF48}" dt="2022-07-17T14:21:21.003" v="124" actId="164"/>
          <ac:grpSpMkLst>
            <pc:docMk/>
            <pc:sldMk cId="291952134" sldId="258"/>
            <ac:grpSpMk id="3" creationId="{7619C34E-9930-4C16-A571-34F5F6605198}"/>
          </ac:grpSpMkLst>
        </pc:grpChg>
        <pc:cxnChg chg="mod">
          <ac:chgData name="Van Nga" userId="9ffbb5a7c0a4397b" providerId="LiveId" clId="{01D685A3-CFE1-425C-9EE9-509F9488EF48}" dt="2022-07-17T14:21:21.003" v="124" actId="164"/>
          <ac:cxnSpMkLst>
            <pc:docMk/>
            <pc:sldMk cId="291952134" sldId="258"/>
            <ac:cxnSpMk id="79" creationId="{0D26CAE0-E0CF-4DA0-A1AF-3064E54D4313}"/>
          </ac:cxnSpMkLst>
        </pc:cxnChg>
      </pc:sldChg>
      <pc:sldChg chg="modSp add del mod">
        <pc:chgData name="Van Nga" userId="9ffbb5a7c0a4397b" providerId="LiveId" clId="{01D685A3-CFE1-425C-9EE9-509F9488EF48}" dt="2022-07-17T15:04:17.539" v="687"/>
        <pc:sldMkLst>
          <pc:docMk/>
          <pc:sldMk cId="1205583502" sldId="259"/>
        </pc:sldMkLst>
        <pc:spChg chg="mod">
          <ac:chgData name="Van Nga" userId="9ffbb5a7c0a4397b" providerId="LiveId" clId="{01D685A3-CFE1-425C-9EE9-509F9488EF48}" dt="2022-07-17T15:04:17.539" v="687"/>
          <ac:spMkLst>
            <pc:docMk/>
            <pc:sldMk cId="1205583502" sldId="259"/>
            <ac:spMk id="3" creationId="{3D865C73-4A1E-08E4-C43F-AA1ED15B02E0}"/>
          </ac:spMkLst>
        </pc:spChg>
      </pc:sldChg>
      <pc:sldChg chg="delSp mod">
        <pc:chgData name="Van Nga" userId="9ffbb5a7c0a4397b" providerId="LiveId" clId="{01D685A3-CFE1-425C-9EE9-509F9488EF48}" dt="2022-07-17T14:49:01.895" v="470" actId="478"/>
        <pc:sldMkLst>
          <pc:docMk/>
          <pc:sldMk cId="0" sldId="262"/>
        </pc:sldMkLst>
        <pc:spChg chg="del">
          <ac:chgData name="Van Nga" userId="9ffbb5a7c0a4397b" providerId="LiveId" clId="{01D685A3-CFE1-425C-9EE9-509F9488EF48}" dt="2022-07-17T14:49:01.895" v="470" actId="478"/>
          <ac:spMkLst>
            <pc:docMk/>
            <pc:sldMk cId="0" sldId="262"/>
            <ac:spMk id="3" creationId="{0E233BFB-870D-406D-9C8D-F1189AB98612}"/>
          </ac:spMkLst>
        </pc:spChg>
      </pc:sldChg>
      <pc:sldChg chg="addSp delSp modSp add del mod">
        <pc:chgData name="Van Nga" userId="9ffbb5a7c0a4397b" providerId="LiveId" clId="{01D685A3-CFE1-425C-9EE9-509F9488EF48}" dt="2022-07-17T14:49:40.878" v="476" actId="47"/>
        <pc:sldMkLst>
          <pc:docMk/>
          <pc:sldMk cId="1985954692" sldId="263"/>
        </pc:sldMkLst>
        <pc:spChg chg="add del mod">
          <ac:chgData name="Van Nga" userId="9ffbb5a7c0a4397b" providerId="LiveId" clId="{01D685A3-CFE1-425C-9EE9-509F9488EF48}" dt="2022-07-17T14:49:29.057" v="473"/>
          <ac:spMkLst>
            <pc:docMk/>
            <pc:sldMk cId="1985954692" sldId="263"/>
            <ac:spMk id="2" creationId="{287E8A4D-4A12-7360-494F-770A304D599C}"/>
          </ac:spMkLst>
        </pc:spChg>
        <pc:spChg chg="mod">
          <ac:chgData name="Van Nga" userId="9ffbb5a7c0a4397b" providerId="LiveId" clId="{01D685A3-CFE1-425C-9EE9-509F9488EF48}" dt="2022-07-17T14:47:52.409" v="417" actId="27636"/>
          <ac:spMkLst>
            <pc:docMk/>
            <pc:sldMk cId="1985954692" sldId="263"/>
            <ac:spMk id="3" creationId="{3D865C73-4A1E-08E4-C43F-AA1ED15B02E0}"/>
          </ac:spMkLst>
        </pc:spChg>
        <pc:spChg chg="add mod">
          <ac:chgData name="Van Nga" userId="9ffbb5a7c0a4397b" providerId="LiveId" clId="{01D685A3-CFE1-425C-9EE9-509F9488EF48}" dt="2022-07-17T14:48:24.899" v="425" actId="1076"/>
          <ac:spMkLst>
            <pc:docMk/>
            <pc:sldMk cId="1985954692" sldId="263"/>
            <ac:spMk id="4" creationId="{9EE0C58C-9BC9-488D-84AB-019FE3D3CCA8}"/>
          </ac:spMkLst>
        </pc:spChg>
        <pc:spChg chg="add del">
          <ac:chgData name="Van Nga" userId="9ffbb5a7c0a4397b" providerId="LiveId" clId="{01D685A3-CFE1-425C-9EE9-509F9488EF48}" dt="2022-07-17T14:49:23.483" v="472"/>
          <ac:spMkLst>
            <pc:docMk/>
            <pc:sldMk cId="1985954692" sldId="263"/>
            <ac:spMk id="5" creationId="{7E23CF12-9420-4BE5-9A08-00D5FACE45C4}"/>
          </ac:spMkLst>
        </pc:spChg>
      </pc:sldChg>
      <pc:sldChg chg="modSp mod">
        <pc:chgData name="Van Nga" userId="9ffbb5a7c0a4397b" providerId="LiveId" clId="{01D685A3-CFE1-425C-9EE9-509F9488EF48}" dt="2022-07-17T14:48:55.012" v="469" actId="20577"/>
        <pc:sldMkLst>
          <pc:docMk/>
          <pc:sldMk cId="1247253102" sldId="266"/>
        </pc:sldMkLst>
        <pc:spChg chg="mod">
          <ac:chgData name="Van Nga" userId="9ffbb5a7c0a4397b" providerId="LiveId" clId="{01D685A3-CFE1-425C-9EE9-509F9488EF48}" dt="2022-07-17T14:48:55.012" v="469" actId="20577"/>
          <ac:spMkLst>
            <pc:docMk/>
            <pc:sldMk cId="1247253102" sldId="266"/>
            <ac:spMk id="3" creationId="{D607ACBA-D136-4059-93B5-005578BA82ED}"/>
          </ac:spMkLst>
        </pc:spChg>
      </pc:sldChg>
      <pc:sldChg chg="addSp delSp modSp mod delAnim">
        <pc:chgData name="Van Nga" userId="9ffbb5a7c0a4397b" providerId="LiveId" clId="{01D685A3-CFE1-425C-9EE9-509F9488EF48}" dt="2022-07-17T14:51:23.983" v="524" actId="255"/>
        <pc:sldMkLst>
          <pc:docMk/>
          <pc:sldMk cId="2688290415" sldId="271"/>
        </pc:sldMkLst>
        <pc:spChg chg="mod">
          <ac:chgData name="Van Nga" userId="9ffbb5a7c0a4397b" providerId="LiveId" clId="{01D685A3-CFE1-425C-9EE9-509F9488EF48}" dt="2022-07-17T14:46:04.404" v="399"/>
          <ac:spMkLst>
            <pc:docMk/>
            <pc:sldMk cId="2688290415" sldId="271"/>
            <ac:spMk id="2" creationId="{00000000-0000-0000-0000-000000000000}"/>
          </ac:spMkLst>
        </pc:spChg>
        <pc:spChg chg="del">
          <ac:chgData name="Van Nga" userId="9ffbb5a7c0a4397b" providerId="LiveId" clId="{01D685A3-CFE1-425C-9EE9-509F9488EF48}" dt="2022-07-17T14:46:09.131" v="400" actId="478"/>
          <ac:spMkLst>
            <pc:docMk/>
            <pc:sldMk cId="2688290415" sldId="271"/>
            <ac:spMk id="3" creationId="{D4BB5682-4404-4842-806C-153F91647F78}"/>
          </ac:spMkLst>
        </pc:spChg>
        <pc:spChg chg="del">
          <ac:chgData name="Van Nga" userId="9ffbb5a7c0a4397b" providerId="LiveId" clId="{01D685A3-CFE1-425C-9EE9-509F9488EF48}" dt="2022-07-17T14:46:10.661" v="401" actId="478"/>
          <ac:spMkLst>
            <pc:docMk/>
            <pc:sldMk cId="2688290415" sldId="271"/>
            <ac:spMk id="4" creationId="{7E4893D8-BF9F-458D-95DA-6920F704673D}"/>
          </ac:spMkLst>
        </pc:spChg>
        <pc:spChg chg="del">
          <ac:chgData name="Van Nga" userId="9ffbb5a7c0a4397b" providerId="LiveId" clId="{01D685A3-CFE1-425C-9EE9-509F9488EF48}" dt="2022-07-17T14:46:12.247" v="402" actId="478"/>
          <ac:spMkLst>
            <pc:docMk/>
            <pc:sldMk cId="2688290415" sldId="271"/>
            <ac:spMk id="5" creationId="{3061379E-36CB-4548-9F17-08EE72F580A2}"/>
          </ac:spMkLst>
        </pc:spChg>
        <pc:spChg chg="del">
          <ac:chgData name="Van Nga" userId="9ffbb5a7c0a4397b" providerId="LiveId" clId="{01D685A3-CFE1-425C-9EE9-509F9488EF48}" dt="2022-07-17T14:46:14.144" v="403" actId="478"/>
          <ac:spMkLst>
            <pc:docMk/>
            <pc:sldMk cId="2688290415" sldId="271"/>
            <ac:spMk id="6" creationId="{A0BF92D3-4010-450E-8779-377400DC6EB0}"/>
          </ac:spMkLst>
        </pc:spChg>
        <pc:spChg chg="del mod">
          <ac:chgData name="Van Nga" userId="9ffbb5a7c0a4397b" providerId="LiveId" clId="{01D685A3-CFE1-425C-9EE9-509F9488EF48}" dt="2022-07-17T14:46:19.214" v="406" actId="478"/>
          <ac:spMkLst>
            <pc:docMk/>
            <pc:sldMk cId="2688290415" sldId="271"/>
            <ac:spMk id="7" creationId="{FC57B5B8-3A53-4EC0-A471-B4029A570BE3}"/>
          </ac:spMkLst>
        </pc:spChg>
        <pc:spChg chg="del">
          <ac:chgData name="Van Nga" userId="9ffbb5a7c0a4397b" providerId="LiveId" clId="{01D685A3-CFE1-425C-9EE9-509F9488EF48}" dt="2022-07-17T14:46:17.733" v="405" actId="478"/>
          <ac:spMkLst>
            <pc:docMk/>
            <pc:sldMk cId="2688290415" sldId="271"/>
            <ac:spMk id="8" creationId="{291D7FB1-6227-403B-AB76-0D270D25FCAC}"/>
          </ac:spMkLst>
        </pc:spChg>
        <pc:spChg chg="add mod">
          <ac:chgData name="Van Nga" userId="9ffbb5a7c0a4397b" providerId="LiveId" clId="{01D685A3-CFE1-425C-9EE9-509F9488EF48}" dt="2022-07-17T14:51:23.983" v="524" actId="255"/>
          <ac:spMkLst>
            <pc:docMk/>
            <pc:sldMk cId="2688290415" sldId="271"/>
            <ac:spMk id="9" creationId="{D5D61920-F7AE-4998-B112-D9354FF8FBFD}"/>
          </ac:spMkLst>
        </pc:spChg>
      </pc:sldChg>
      <pc:sldChg chg="addSp delSp modSp add mod">
        <pc:chgData name="Van Nga" userId="9ffbb5a7c0a4397b" providerId="LiveId" clId="{01D685A3-CFE1-425C-9EE9-509F9488EF48}" dt="2022-07-17T15:29:24.957" v="1196" actId="1076"/>
        <pc:sldMkLst>
          <pc:docMk/>
          <pc:sldMk cId="0" sldId="296"/>
        </pc:sldMkLst>
        <pc:spChg chg="add mod">
          <ac:chgData name="Van Nga" userId="9ffbb5a7c0a4397b" providerId="LiveId" clId="{01D685A3-CFE1-425C-9EE9-509F9488EF48}" dt="2022-07-17T15:29:18.243" v="1195" actId="1076"/>
          <ac:spMkLst>
            <pc:docMk/>
            <pc:sldMk cId="0" sldId="296"/>
            <ac:spMk id="8" creationId="{322F2056-4132-4D72-99A9-B67E995EF20B}"/>
          </ac:spMkLst>
        </pc:spChg>
        <pc:spChg chg="add mod">
          <ac:chgData name="Van Nga" userId="9ffbb5a7c0a4397b" providerId="LiveId" clId="{01D685A3-CFE1-425C-9EE9-509F9488EF48}" dt="2022-07-17T15:29:24.957" v="1196" actId="1076"/>
          <ac:spMkLst>
            <pc:docMk/>
            <pc:sldMk cId="0" sldId="296"/>
            <ac:spMk id="9" creationId="{B7706A91-C843-4504-A035-99739AD90E79}"/>
          </ac:spMkLst>
        </pc:spChg>
        <pc:spChg chg="del">
          <ac:chgData name="Van Nga" userId="9ffbb5a7c0a4397b" providerId="LiveId" clId="{01D685A3-CFE1-425C-9EE9-509F9488EF48}" dt="2022-07-17T14:59:39.673" v="672" actId="478"/>
          <ac:spMkLst>
            <pc:docMk/>
            <pc:sldMk cId="0" sldId="296"/>
            <ac:spMk id="440" creationId="{00000000-0000-0000-0000-000000000000}"/>
          </ac:spMkLst>
        </pc:spChg>
        <pc:spChg chg="del">
          <ac:chgData name="Van Nga" userId="9ffbb5a7c0a4397b" providerId="LiveId" clId="{01D685A3-CFE1-425C-9EE9-509F9488EF48}" dt="2022-07-17T14:59:41.441" v="673" actId="478"/>
          <ac:spMkLst>
            <pc:docMk/>
            <pc:sldMk cId="0" sldId="296"/>
            <ac:spMk id="441" creationId="{00000000-0000-0000-0000-000000000000}"/>
          </ac:spMkLst>
        </pc:spChg>
        <pc:spChg chg="del">
          <ac:chgData name="Van Nga" userId="9ffbb5a7c0a4397b" providerId="LiveId" clId="{01D685A3-CFE1-425C-9EE9-509F9488EF48}" dt="2022-07-17T14:59:43.415" v="674" actId="478"/>
          <ac:spMkLst>
            <pc:docMk/>
            <pc:sldMk cId="0" sldId="296"/>
            <ac:spMk id="442" creationId="{00000000-0000-0000-0000-000000000000}"/>
          </ac:spMkLst>
        </pc:spChg>
        <pc:picChg chg="add mod ord">
          <ac:chgData name="Van Nga" userId="9ffbb5a7c0a4397b" providerId="LiveId" clId="{01D685A3-CFE1-425C-9EE9-509F9488EF48}" dt="2022-07-17T15:29:08.369" v="1194" actId="1076"/>
          <ac:picMkLst>
            <pc:docMk/>
            <pc:sldMk cId="0" sldId="296"/>
            <ac:picMk id="3" creationId="{0BDAE858-A3E8-4A64-A471-3211443F9C2B}"/>
          </ac:picMkLst>
        </pc:picChg>
        <pc:picChg chg="del mod">
          <ac:chgData name="Van Nga" userId="9ffbb5a7c0a4397b" providerId="LiveId" clId="{01D685A3-CFE1-425C-9EE9-509F9488EF48}" dt="2022-07-17T15:26:59.288" v="1173" actId="478"/>
          <ac:picMkLst>
            <pc:docMk/>
            <pc:sldMk cId="0" sldId="296"/>
            <ac:picMk id="7" creationId="{7FC24CEB-1EB7-2E90-A707-4BD0B455BE12}"/>
          </ac:picMkLst>
        </pc:picChg>
      </pc:sldChg>
      <pc:sldChg chg="del">
        <pc:chgData name="Van Nga" userId="9ffbb5a7c0a4397b" providerId="LiveId" clId="{01D685A3-CFE1-425C-9EE9-509F9488EF48}" dt="2022-07-17T14:58:31.023" v="670" actId="2696"/>
        <pc:sldMkLst>
          <pc:docMk/>
          <pc:sldMk cId="3422536826" sldId="313"/>
        </pc:sldMkLst>
      </pc:sldChg>
      <pc:sldChg chg="add del">
        <pc:chgData name="Van Nga" userId="9ffbb5a7c0a4397b" providerId="LiveId" clId="{01D685A3-CFE1-425C-9EE9-509F9488EF48}" dt="2022-07-17T14:58:21.845" v="668" actId="2696"/>
        <pc:sldMkLst>
          <pc:docMk/>
          <pc:sldMk cId="1120767402" sldId="314"/>
        </pc:sldMkLst>
      </pc:sldChg>
      <pc:sldChg chg="add del">
        <pc:chgData name="Van Nga" userId="9ffbb5a7c0a4397b" providerId="LiveId" clId="{01D685A3-CFE1-425C-9EE9-509F9488EF48}" dt="2022-07-17T14:58:24.641" v="669" actId="2696"/>
        <pc:sldMkLst>
          <pc:docMk/>
          <pc:sldMk cId="4235021148" sldId="315"/>
        </pc:sldMkLst>
      </pc:sldChg>
      <pc:sldChg chg="addSp delSp modSp add mod ord delAnim modAnim modNotesTx">
        <pc:chgData name="Van Nga" userId="9ffbb5a7c0a4397b" providerId="LiveId" clId="{01D685A3-CFE1-425C-9EE9-509F9488EF48}" dt="2022-07-17T14:55:43.583" v="654"/>
        <pc:sldMkLst>
          <pc:docMk/>
          <pc:sldMk cId="1732268727" sldId="332"/>
        </pc:sldMkLst>
        <pc:spChg chg="mod">
          <ac:chgData name="Van Nga" userId="9ffbb5a7c0a4397b" providerId="LiveId" clId="{01D685A3-CFE1-425C-9EE9-509F9488EF48}" dt="2022-07-17T14:38:41.126" v="362" actId="108"/>
          <ac:spMkLst>
            <pc:docMk/>
            <pc:sldMk cId="1732268727" sldId="332"/>
            <ac:spMk id="2" creationId="{A5D85343-0B91-415C-8155-D4C5EBFA925B}"/>
          </ac:spMkLst>
        </pc:spChg>
        <pc:spChg chg="del">
          <ac:chgData name="Van Nga" userId="9ffbb5a7c0a4397b" providerId="LiveId" clId="{01D685A3-CFE1-425C-9EE9-509F9488EF48}" dt="2022-07-17T14:18:24.199" v="5" actId="478"/>
          <ac:spMkLst>
            <pc:docMk/>
            <pc:sldMk cId="1732268727" sldId="332"/>
            <ac:spMk id="3" creationId="{90C78D99-7D5B-4EDB-89CC-F0A16ECDCDCC}"/>
          </ac:spMkLst>
        </pc:spChg>
        <pc:spChg chg="del">
          <ac:chgData name="Van Nga" userId="9ffbb5a7c0a4397b" providerId="LiveId" clId="{01D685A3-CFE1-425C-9EE9-509F9488EF48}" dt="2022-07-17T14:18:26.298" v="6" actId="478"/>
          <ac:spMkLst>
            <pc:docMk/>
            <pc:sldMk cId="1732268727" sldId="332"/>
            <ac:spMk id="4" creationId="{AA133F75-53A2-4F4C-878C-258E7580A63E}"/>
          </ac:spMkLst>
        </pc:spChg>
        <pc:spChg chg="del">
          <ac:chgData name="Van Nga" userId="9ffbb5a7c0a4397b" providerId="LiveId" clId="{01D685A3-CFE1-425C-9EE9-509F9488EF48}" dt="2022-07-17T14:18:29.201" v="7" actId="478"/>
          <ac:spMkLst>
            <pc:docMk/>
            <pc:sldMk cId="1732268727" sldId="332"/>
            <ac:spMk id="5" creationId="{3752F15A-9634-4787-8122-94D94FD5260C}"/>
          </ac:spMkLst>
        </pc:spChg>
        <pc:spChg chg="mod">
          <ac:chgData name="Van Nga" userId="9ffbb5a7c0a4397b" providerId="LiveId" clId="{01D685A3-CFE1-425C-9EE9-509F9488EF48}" dt="2022-07-17T14:26:29.405" v="162" actId="1076"/>
          <ac:spMkLst>
            <pc:docMk/>
            <pc:sldMk cId="1732268727" sldId="332"/>
            <ac:spMk id="8" creationId="{2281A7D7-4139-4583-99A2-8769F25D1F39}"/>
          </ac:spMkLst>
        </pc:spChg>
        <pc:spChg chg="topLvl">
          <ac:chgData name="Van Nga" userId="9ffbb5a7c0a4397b" providerId="LiveId" clId="{01D685A3-CFE1-425C-9EE9-509F9488EF48}" dt="2022-07-17T14:28:55.943" v="202" actId="478"/>
          <ac:spMkLst>
            <pc:docMk/>
            <pc:sldMk cId="1732268727" sldId="332"/>
            <ac:spMk id="10" creationId="{07130032-9D10-4A5B-AFC8-E99A2D5F0242}"/>
          </ac:spMkLst>
        </pc:spChg>
        <pc:spChg chg="del mod topLvl">
          <ac:chgData name="Van Nga" userId="9ffbb5a7c0a4397b" providerId="LiveId" clId="{01D685A3-CFE1-425C-9EE9-509F9488EF48}" dt="2022-07-17T14:28:55.943" v="202" actId="478"/>
          <ac:spMkLst>
            <pc:docMk/>
            <pc:sldMk cId="1732268727" sldId="332"/>
            <ac:spMk id="11" creationId="{2132DA64-55A1-4282-BBAC-90B62E423EE3}"/>
          </ac:spMkLst>
        </pc:spChg>
        <pc:spChg chg="del mod">
          <ac:chgData name="Van Nga" userId="9ffbb5a7c0a4397b" providerId="LiveId" clId="{01D685A3-CFE1-425C-9EE9-509F9488EF48}" dt="2022-07-17T14:27:43.858" v="173" actId="478"/>
          <ac:spMkLst>
            <pc:docMk/>
            <pc:sldMk cId="1732268727" sldId="332"/>
            <ac:spMk id="14" creationId="{FEBCC44D-0C9D-4F95-890C-8DC68EF122CD}"/>
          </ac:spMkLst>
        </pc:spChg>
        <pc:spChg chg="del mod">
          <ac:chgData name="Van Nga" userId="9ffbb5a7c0a4397b" providerId="LiveId" clId="{01D685A3-CFE1-425C-9EE9-509F9488EF48}" dt="2022-07-17T14:30:49.655" v="224" actId="478"/>
          <ac:spMkLst>
            <pc:docMk/>
            <pc:sldMk cId="1732268727" sldId="332"/>
            <ac:spMk id="20" creationId="{1DBD2603-DC55-4AB2-9381-43C17FEA4A02}"/>
          </ac:spMkLst>
        </pc:spChg>
        <pc:spChg chg="mod">
          <ac:chgData name="Van Nga" userId="9ffbb5a7c0a4397b" providerId="LiveId" clId="{01D685A3-CFE1-425C-9EE9-509F9488EF48}" dt="2022-07-17T14:32:01.083" v="266" actId="14100"/>
          <ac:spMkLst>
            <pc:docMk/>
            <pc:sldMk cId="1732268727" sldId="332"/>
            <ac:spMk id="24" creationId="{7035471F-BDE6-4155-A1CE-7649F824AEC6}"/>
          </ac:spMkLst>
        </pc:spChg>
        <pc:spChg chg="mod">
          <ac:chgData name="Van Nga" userId="9ffbb5a7c0a4397b" providerId="LiveId" clId="{01D685A3-CFE1-425C-9EE9-509F9488EF48}" dt="2022-07-17T14:40:07.052" v="396" actId="1076"/>
          <ac:spMkLst>
            <pc:docMk/>
            <pc:sldMk cId="1732268727" sldId="332"/>
            <ac:spMk id="32" creationId="{B6920726-FF37-4506-A444-90DBA7150F2E}"/>
          </ac:spMkLst>
        </pc:spChg>
        <pc:spChg chg="mod">
          <ac:chgData name="Van Nga" userId="9ffbb5a7c0a4397b" providerId="LiveId" clId="{01D685A3-CFE1-425C-9EE9-509F9488EF48}" dt="2022-07-17T14:37:33.615" v="325" actId="1076"/>
          <ac:spMkLst>
            <pc:docMk/>
            <pc:sldMk cId="1732268727" sldId="332"/>
            <ac:spMk id="33" creationId="{55B9C816-E78A-4CB8-A4C0-51A1DF5AD286}"/>
          </ac:spMkLst>
        </pc:spChg>
        <pc:spChg chg="mod">
          <ac:chgData name="Van Nga" userId="9ffbb5a7c0a4397b" providerId="LiveId" clId="{01D685A3-CFE1-425C-9EE9-509F9488EF48}" dt="2022-07-17T14:30:25.560" v="217" actId="1076"/>
          <ac:spMkLst>
            <pc:docMk/>
            <pc:sldMk cId="1732268727" sldId="332"/>
            <ac:spMk id="41" creationId="{690E7352-AD96-44B7-9688-BAA55D625538}"/>
          </ac:spMkLst>
        </pc:spChg>
        <pc:spChg chg="add mod">
          <ac:chgData name="Van Nga" userId="9ffbb5a7c0a4397b" providerId="LiveId" clId="{01D685A3-CFE1-425C-9EE9-509F9488EF48}" dt="2022-07-17T14:39:11.222" v="365" actId="1076"/>
          <ac:spMkLst>
            <pc:docMk/>
            <pc:sldMk cId="1732268727" sldId="332"/>
            <ac:spMk id="50" creationId="{9C445855-0442-4FDE-9DC4-B6930ED1EE32}"/>
          </ac:spMkLst>
        </pc:spChg>
        <pc:spChg chg="add mod">
          <ac:chgData name="Van Nga" userId="9ffbb5a7c0a4397b" providerId="LiveId" clId="{01D685A3-CFE1-425C-9EE9-509F9488EF48}" dt="2022-07-17T14:29:19.381" v="208" actId="1076"/>
          <ac:spMkLst>
            <pc:docMk/>
            <pc:sldMk cId="1732268727" sldId="332"/>
            <ac:spMk id="51" creationId="{560DC774-9533-4167-9B43-6DEE8A111F98}"/>
          </ac:spMkLst>
        </pc:spChg>
        <pc:spChg chg="mod">
          <ac:chgData name="Van Nga" userId="9ffbb5a7c0a4397b" providerId="LiveId" clId="{01D685A3-CFE1-425C-9EE9-509F9488EF48}" dt="2022-07-17T14:31:33.553" v="245" actId="1076"/>
          <ac:spMkLst>
            <pc:docMk/>
            <pc:sldMk cId="1732268727" sldId="332"/>
            <ac:spMk id="61" creationId="{8B41173E-3B68-4093-8289-E5B134475930}"/>
          </ac:spMkLst>
        </pc:spChg>
        <pc:spChg chg="add mod">
          <ac:chgData name="Van Nga" userId="9ffbb5a7c0a4397b" providerId="LiveId" clId="{01D685A3-CFE1-425C-9EE9-509F9488EF48}" dt="2022-07-17T14:39:05.778" v="364" actId="1076"/>
          <ac:spMkLst>
            <pc:docMk/>
            <pc:sldMk cId="1732268727" sldId="332"/>
            <ac:spMk id="71" creationId="{4D0E5DF4-C5D5-44E7-93D0-0A12CD446AA4}"/>
          </ac:spMkLst>
        </pc:spChg>
        <pc:grpChg chg="mod">
          <ac:chgData name="Van Nga" userId="9ffbb5a7c0a4397b" providerId="LiveId" clId="{01D685A3-CFE1-425C-9EE9-509F9488EF48}" dt="2022-07-17T14:26:38.874" v="163" actId="14100"/>
          <ac:grpSpMkLst>
            <pc:docMk/>
            <pc:sldMk cId="1732268727" sldId="332"/>
            <ac:grpSpMk id="6" creationId="{1F5D00B3-A6C2-435A-A972-C4AD1AB36194}"/>
          </ac:grpSpMkLst>
        </pc:grpChg>
        <pc:grpChg chg="del mod">
          <ac:chgData name="Van Nga" userId="9ffbb5a7c0a4397b" providerId="LiveId" clId="{01D685A3-CFE1-425C-9EE9-509F9488EF48}" dt="2022-07-17T14:28:55.943" v="202" actId="478"/>
          <ac:grpSpMkLst>
            <pc:docMk/>
            <pc:sldMk cId="1732268727" sldId="332"/>
            <ac:grpSpMk id="9" creationId="{A3CCA49E-5DA3-404B-8C00-CC4010E3420E}"/>
          </ac:grpSpMkLst>
        </pc:grpChg>
        <pc:grpChg chg="mod">
          <ac:chgData name="Van Nga" userId="9ffbb5a7c0a4397b" providerId="LiveId" clId="{01D685A3-CFE1-425C-9EE9-509F9488EF48}" dt="2022-07-17T14:30:45.582" v="222" actId="1076"/>
          <ac:grpSpMkLst>
            <pc:docMk/>
            <pc:sldMk cId="1732268727" sldId="332"/>
            <ac:grpSpMk id="25" creationId="{3A76DB41-AE1E-41AC-A627-72A2F7B2F577}"/>
          </ac:grpSpMkLst>
        </pc:grpChg>
        <pc:grpChg chg="add mod">
          <ac:chgData name="Van Nga" userId="9ffbb5a7c0a4397b" providerId="LiveId" clId="{01D685A3-CFE1-425C-9EE9-509F9488EF48}" dt="2022-07-17T14:28:07.001" v="186" actId="1076"/>
          <ac:grpSpMkLst>
            <pc:docMk/>
            <pc:sldMk cId="1732268727" sldId="332"/>
            <ac:grpSpMk id="39" creationId="{19208121-E8BF-47F3-8D4E-6D3E7211B012}"/>
          </ac:grpSpMkLst>
        </pc:grpChg>
        <pc:grpChg chg="add mod">
          <ac:chgData name="Van Nga" userId="9ffbb5a7c0a4397b" providerId="LiveId" clId="{01D685A3-CFE1-425C-9EE9-509F9488EF48}" dt="2022-07-17T14:31:11.084" v="227" actId="1076"/>
          <ac:grpSpMkLst>
            <pc:docMk/>
            <pc:sldMk cId="1732268727" sldId="332"/>
            <ac:grpSpMk id="59" creationId="{8BBC9ACA-6988-41B0-B298-BD4610C5FADD}"/>
          </ac:grpSpMkLst>
        </pc:grpChg>
        <pc:picChg chg="mod">
          <ac:chgData name="Van Nga" userId="9ffbb5a7c0a4397b" providerId="LiveId" clId="{01D685A3-CFE1-425C-9EE9-509F9488EF48}" dt="2022-07-17T14:26:49.363" v="165" actId="1076"/>
          <ac:picMkLst>
            <pc:docMk/>
            <pc:sldMk cId="1732268727" sldId="332"/>
            <ac:picMk id="12" creationId="{947E9793-6E87-44FB-9C32-107794730350}"/>
          </ac:picMkLst>
        </pc:picChg>
        <pc:picChg chg="mod">
          <ac:chgData name="Van Nga" userId="9ffbb5a7c0a4397b" providerId="LiveId" clId="{01D685A3-CFE1-425C-9EE9-509F9488EF48}" dt="2022-07-17T14:27:26.713" v="171" actId="1076"/>
          <ac:picMkLst>
            <pc:docMk/>
            <pc:sldMk cId="1732268727" sldId="332"/>
            <ac:picMk id="13" creationId="{A0B50183-4088-459D-98EC-331A99DC1B69}"/>
          </ac:picMkLst>
        </pc:picChg>
        <pc:picChg chg="mod">
          <ac:chgData name="Van Nga" userId="9ffbb5a7c0a4397b" providerId="LiveId" clId="{01D685A3-CFE1-425C-9EE9-509F9488EF48}" dt="2022-07-17T14:29:25.128" v="209" actId="1076"/>
          <ac:picMkLst>
            <pc:docMk/>
            <pc:sldMk cId="1732268727" sldId="332"/>
            <ac:picMk id="18" creationId="{E9338774-3F9C-4346-B9E4-48196421EAB1}"/>
          </ac:picMkLst>
        </pc:picChg>
        <pc:picChg chg="mod">
          <ac:chgData name="Van Nga" userId="9ffbb5a7c0a4397b" providerId="LiveId" clId="{01D685A3-CFE1-425C-9EE9-509F9488EF48}" dt="2022-07-17T14:30:00.744" v="213" actId="1076"/>
          <ac:picMkLst>
            <pc:docMk/>
            <pc:sldMk cId="1732268727" sldId="332"/>
            <ac:picMk id="19" creationId="{71E8562F-6678-4C2A-BFEA-D6EB17BDF100}"/>
          </ac:picMkLst>
        </pc:picChg>
        <pc:picChg chg="mod">
          <ac:chgData name="Van Nga" userId="9ffbb5a7c0a4397b" providerId="LiveId" clId="{01D685A3-CFE1-425C-9EE9-509F9488EF48}" dt="2022-07-17T14:27:15.325" v="170" actId="1076"/>
          <ac:picMkLst>
            <pc:docMk/>
            <pc:sldMk cId="1732268727" sldId="332"/>
            <ac:picMk id="23" creationId="{9F56D2AF-3E7F-4C83-9229-1AC91B5AF04A}"/>
          </ac:picMkLst>
        </pc:picChg>
        <pc:cxnChg chg="mod">
          <ac:chgData name="Van Nga" userId="9ffbb5a7c0a4397b" providerId="LiveId" clId="{01D685A3-CFE1-425C-9EE9-509F9488EF48}" dt="2022-07-17T14:27:26.713" v="171" actId="1076"/>
          <ac:cxnSpMkLst>
            <pc:docMk/>
            <pc:sldMk cId="1732268727" sldId="332"/>
            <ac:cxnSpMk id="15" creationId="{CA35ECB6-ACDA-4847-B190-2D7C12C05E0A}"/>
          </ac:cxnSpMkLst>
        </pc:cxnChg>
        <pc:cxnChg chg="mod">
          <ac:chgData name="Van Nga" userId="9ffbb5a7c0a4397b" providerId="LiveId" clId="{01D685A3-CFE1-425C-9EE9-509F9488EF48}" dt="2022-07-17T14:30:00.744" v="213" actId="1076"/>
          <ac:cxnSpMkLst>
            <pc:docMk/>
            <pc:sldMk cId="1732268727" sldId="332"/>
            <ac:cxnSpMk id="21" creationId="{B2344D87-5E32-43F8-BA5B-6E468F45CB51}"/>
          </ac:cxnSpMkLst>
        </pc:cxnChg>
        <pc:cxnChg chg="del mod">
          <ac:chgData name="Van Nga" userId="9ffbb5a7c0a4397b" providerId="LiveId" clId="{01D685A3-CFE1-425C-9EE9-509F9488EF48}" dt="2022-07-17T14:30:32.733" v="219" actId="478"/>
          <ac:cxnSpMkLst>
            <pc:docMk/>
            <pc:sldMk cId="1732268727" sldId="332"/>
            <ac:cxnSpMk id="27" creationId="{0D0CE311-3C71-416E-A80F-01E61687B133}"/>
          </ac:cxnSpMkLst>
        </pc:cxnChg>
        <pc:cxnChg chg="del mod">
          <ac:chgData name="Van Nga" userId="9ffbb5a7c0a4397b" providerId="LiveId" clId="{01D685A3-CFE1-425C-9EE9-509F9488EF48}" dt="2022-07-17T14:30:30.508" v="218" actId="478"/>
          <ac:cxnSpMkLst>
            <pc:docMk/>
            <pc:sldMk cId="1732268727" sldId="332"/>
            <ac:cxnSpMk id="30" creationId="{45E8F4B8-3061-4BB6-9EA2-D7EB1C99AF35}"/>
          </ac:cxnSpMkLst>
        </pc:cxnChg>
        <pc:cxnChg chg="mod">
          <ac:chgData name="Van Nga" userId="9ffbb5a7c0a4397b" providerId="LiveId" clId="{01D685A3-CFE1-425C-9EE9-509F9488EF48}" dt="2022-07-17T14:31:00.132" v="225" actId="14100"/>
          <ac:cxnSpMkLst>
            <pc:docMk/>
            <pc:sldMk cId="1732268727" sldId="332"/>
            <ac:cxnSpMk id="40" creationId="{028244C5-BAC9-423E-B252-5B030A3707B8}"/>
          </ac:cxnSpMkLst>
        </pc:cxnChg>
        <pc:cxnChg chg="add mod">
          <ac:chgData name="Van Nga" userId="9ffbb5a7c0a4397b" providerId="LiveId" clId="{01D685A3-CFE1-425C-9EE9-509F9488EF48}" dt="2022-07-17T14:33:21.139" v="273" actId="14100"/>
          <ac:cxnSpMkLst>
            <pc:docMk/>
            <pc:sldMk cId="1732268727" sldId="332"/>
            <ac:cxnSpMk id="62" creationId="{9EC53F3E-A554-4919-91F6-35731800B444}"/>
          </ac:cxnSpMkLst>
        </pc:cxnChg>
        <pc:cxnChg chg="add del">
          <ac:chgData name="Van Nga" userId="9ffbb5a7c0a4397b" providerId="LiveId" clId="{01D685A3-CFE1-425C-9EE9-509F9488EF48}" dt="2022-07-17T14:36:25.450" v="320" actId="11529"/>
          <ac:cxnSpMkLst>
            <pc:docMk/>
            <pc:sldMk cId="1732268727" sldId="332"/>
            <ac:cxnSpMk id="66" creationId="{4A8DC0BE-B7CA-487D-9087-B6F8F0434C2A}"/>
          </ac:cxnSpMkLst>
        </pc:cxnChg>
        <pc:cxnChg chg="add del">
          <ac:chgData name="Van Nga" userId="9ffbb5a7c0a4397b" providerId="LiveId" clId="{01D685A3-CFE1-425C-9EE9-509F9488EF48}" dt="2022-07-17T14:36:39.985" v="322" actId="11529"/>
          <ac:cxnSpMkLst>
            <pc:docMk/>
            <pc:sldMk cId="1732268727" sldId="332"/>
            <ac:cxnSpMk id="68" creationId="{99FC9B4E-2D48-4EE7-9B47-89F08F259A16}"/>
          </ac:cxnSpMkLst>
        </pc:cxnChg>
        <pc:cxnChg chg="add del">
          <ac:chgData name="Van Nga" userId="9ffbb5a7c0a4397b" providerId="LiveId" clId="{01D685A3-CFE1-425C-9EE9-509F9488EF48}" dt="2022-07-17T14:37:27.081" v="324" actId="11529"/>
          <ac:cxnSpMkLst>
            <pc:docMk/>
            <pc:sldMk cId="1732268727" sldId="332"/>
            <ac:cxnSpMk id="70" creationId="{4DD93F5C-21FA-4EEA-B48E-9A74738DF600}"/>
          </ac:cxnSpMkLst>
        </pc:cxnChg>
      </pc:sldChg>
      <pc:sldChg chg="modSp add mod ord">
        <pc:chgData name="Van Nga" userId="9ffbb5a7c0a4397b" providerId="LiveId" clId="{01D685A3-CFE1-425C-9EE9-509F9488EF48}" dt="2022-07-17T15:15:50.888" v="1124" actId="255"/>
        <pc:sldMkLst>
          <pc:docMk/>
          <pc:sldMk cId="3383951202" sldId="333"/>
        </pc:sldMkLst>
        <pc:spChg chg="mod">
          <ac:chgData name="Van Nga" userId="9ffbb5a7c0a4397b" providerId="LiveId" clId="{01D685A3-CFE1-425C-9EE9-509F9488EF48}" dt="2022-07-17T15:15:50.888" v="1124" actId="255"/>
          <ac:spMkLst>
            <pc:docMk/>
            <pc:sldMk cId="3383951202" sldId="333"/>
            <ac:spMk id="9" creationId="{D5D61920-F7AE-4998-B112-D9354FF8FBFD}"/>
          </ac:spMkLst>
        </pc:spChg>
      </pc:sldChg>
      <pc:sldChg chg="modSp add mod">
        <pc:chgData name="Van Nga" userId="9ffbb5a7c0a4397b" providerId="LiveId" clId="{01D685A3-CFE1-425C-9EE9-509F9488EF48}" dt="2022-07-17T14:58:03.930" v="666" actId="1076"/>
        <pc:sldMkLst>
          <pc:docMk/>
          <pc:sldMk cId="2483833242" sldId="334"/>
        </pc:sldMkLst>
        <pc:spChg chg="mod">
          <ac:chgData name="Van Nga" userId="9ffbb5a7c0a4397b" providerId="LiveId" clId="{01D685A3-CFE1-425C-9EE9-509F9488EF48}" dt="2022-07-17T14:58:03.930" v="666" actId="1076"/>
          <ac:spMkLst>
            <pc:docMk/>
            <pc:sldMk cId="2483833242" sldId="334"/>
            <ac:spMk id="9" creationId="{D5D61920-F7AE-4998-B112-D9354FF8FBFD}"/>
          </ac:spMkLst>
        </pc:spChg>
      </pc:sldChg>
      <pc:sldChg chg="modSp add mod">
        <pc:chgData name="Van Nga" userId="9ffbb5a7c0a4397b" providerId="LiveId" clId="{01D685A3-CFE1-425C-9EE9-509F9488EF48}" dt="2022-07-17T15:34:20.573" v="1241" actId="20577"/>
        <pc:sldMkLst>
          <pc:docMk/>
          <pc:sldMk cId="4104282136" sldId="335"/>
        </pc:sldMkLst>
        <pc:spChg chg="mod">
          <ac:chgData name="Van Nga" userId="9ffbb5a7c0a4397b" providerId="LiveId" clId="{01D685A3-CFE1-425C-9EE9-509F9488EF48}" dt="2022-07-17T15:06:05.597" v="700" actId="20577"/>
          <ac:spMkLst>
            <pc:docMk/>
            <pc:sldMk cId="4104282136" sldId="335"/>
            <ac:spMk id="2" creationId="{00000000-0000-0000-0000-000000000000}"/>
          </ac:spMkLst>
        </pc:spChg>
        <pc:spChg chg="mod">
          <ac:chgData name="Van Nga" userId="9ffbb5a7c0a4397b" providerId="LiveId" clId="{01D685A3-CFE1-425C-9EE9-509F9488EF48}" dt="2022-07-17T15:34:20.573" v="1241" actId="20577"/>
          <ac:spMkLst>
            <pc:docMk/>
            <pc:sldMk cId="4104282136" sldId="335"/>
            <ac:spMk id="9" creationId="{D5D61920-F7AE-4998-B112-D9354FF8FBFD}"/>
          </ac:spMkLst>
        </pc:spChg>
      </pc:sldChg>
      <pc:sldChg chg="modSp add mod">
        <pc:chgData name="Van Nga" userId="9ffbb5a7c0a4397b" providerId="LiveId" clId="{01D685A3-CFE1-425C-9EE9-509F9488EF48}" dt="2022-07-17T15:17:47.939" v="1163" actId="20577"/>
        <pc:sldMkLst>
          <pc:docMk/>
          <pc:sldMk cId="505702852" sldId="336"/>
        </pc:sldMkLst>
        <pc:spChg chg="mod">
          <ac:chgData name="Van Nga" userId="9ffbb5a7c0a4397b" providerId="LiveId" clId="{01D685A3-CFE1-425C-9EE9-509F9488EF48}" dt="2022-07-17T15:17:47.939" v="1163" actId="20577"/>
          <ac:spMkLst>
            <pc:docMk/>
            <pc:sldMk cId="505702852" sldId="336"/>
            <ac:spMk id="9" creationId="{D5D61920-F7AE-4998-B112-D9354FF8FBFD}"/>
          </ac:spMkLst>
        </pc:spChg>
      </pc:sldChg>
      <pc:sldChg chg="modSp add del mod">
        <pc:chgData name="Van Nga" userId="9ffbb5a7c0a4397b" providerId="LiveId" clId="{01D685A3-CFE1-425C-9EE9-509F9488EF48}" dt="2022-07-17T15:29:48.559" v="1197" actId="47"/>
        <pc:sldMkLst>
          <pc:docMk/>
          <pc:sldMk cId="2242273463" sldId="337"/>
        </pc:sldMkLst>
        <pc:picChg chg="mod">
          <ac:chgData name="Van Nga" userId="9ffbb5a7c0a4397b" providerId="LiveId" clId="{01D685A3-CFE1-425C-9EE9-509F9488EF48}" dt="2022-07-17T15:22:20.111" v="1170" actId="1076"/>
          <ac:picMkLst>
            <pc:docMk/>
            <pc:sldMk cId="2242273463" sldId="337"/>
            <ac:picMk id="7" creationId="{7FC24CEB-1EB7-2E90-A707-4BD0B455BE12}"/>
          </ac:picMkLst>
        </pc:picChg>
      </pc:sldChg>
      <pc:sldMasterChg chg="delSldLayout">
        <pc:chgData name="Van Nga" userId="9ffbb5a7c0a4397b" providerId="LiveId" clId="{01D685A3-CFE1-425C-9EE9-509F9488EF48}" dt="2022-07-17T14:49:40.878" v="476" actId="47"/>
        <pc:sldMasterMkLst>
          <pc:docMk/>
          <pc:sldMasterMk cId="0" sldId="2147483648"/>
        </pc:sldMasterMkLst>
        <pc:sldLayoutChg chg="del">
          <pc:chgData name="Van Nga" userId="9ffbb5a7c0a4397b" providerId="LiveId" clId="{01D685A3-CFE1-425C-9EE9-509F9488EF48}" dt="2022-07-17T14:49:40.878" v="476" actId="47"/>
          <pc:sldLayoutMkLst>
            <pc:docMk/>
            <pc:sldMasterMk cId="0" sldId="2147483648"/>
            <pc:sldLayoutMk cId="646410588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66D76-D628-402F-8821-96EDFDCE76A6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8E5A3-0147-459F-A32C-96582BFFFE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7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8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80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3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4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6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9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45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5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8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16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3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1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8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8E5A3-0147-459F-A32C-96582BFFFE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1379040"/>
            <a:ext cx="9906000" cy="4190247"/>
          </a:xfrm>
          <a:prstGeom prst="rect">
            <a:avLst/>
          </a:prstGeom>
          <a:solidFill>
            <a:srgbClr val="0070C0">
              <a:alpha val="82000"/>
            </a:srgbClr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3" y="584400"/>
            <a:ext cx="3960000" cy="24249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335729" y="4467059"/>
            <a:ext cx="8420100" cy="792888"/>
          </a:xfrm>
          <a:prstGeom prst="rect">
            <a:avLst/>
          </a:prstGeom>
        </p:spPr>
        <p:txBody>
          <a:bodyPr/>
          <a:lstStyle>
            <a:lvl1pPr algn="r">
              <a:defRPr sz="4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 descr="A picture containing drawing&#10;&#10;Description automatically generate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3" y="5900248"/>
            <a:ext cx="1636392" cy="8110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78094" y="5900246"/>
            <a:ext cx="850306" cy="8110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11318" y="5900246"/>
            <a:ext cx="883476" cy="8110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854397" y="5900247"/>
            <a:ext cx="830924" cy="81106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82778" y="5900246"/>
            <a:ext cx="2315693" cy="811061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7257127" y="390370"/>
            <a:ext cx="2812775" cy="358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945"/>
              </a:lnSpc>
            </a:pPr>
            <a:r>
              <a:rPr lang="en-GB" sz="1600">
                <a:solidFill>
                  <a:srgbClr val="ED1C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GB" sz="1600" spc="-78">
                <a:solidFill>
                  <a:srgbClr val="ED1C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>
                <a:solidFill>
                  <a:srgbClr val="4140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GB" sz="1600">
                <a:solidFill>
                  <a:srgbClr val="ED1C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lang="en-GB" sz="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654571" y="742980"/>
            <a:ext cx="2017885" cy="26161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en-GB" sz="1100">
                <a:solidFill>
                  <a:schemeClr val="bg1"/>
                </a:solidFill>
              </a:rPr>
              <a:t>w </a:t>
            </a:r>
            <a:r>
              <a:rPr lang="en-GB" sz="1100" err="1">
                <a:solidFill>
                  <a:schemeClr val="bg1"/>
                </a:solidFill>
              </a:rPr>
              <a:t>w</a:t>
            </a:r>
            <a:r>
              <a:rPr lang="en-GB" sz="1100">
                <a:solidFill>
                  <a:schemeClr val="bg1"/>
                </a:solidFill>
              </a:rPr>
              <a:t> </a:t>
            </a:r>
            <a:r>
              <a:rPr lang="en-GB" sz="1100" err="1">
                <a:solidFill>
                  <a:schemeClr val="bg1"/>
                </a:solidFill>
              </a:rPr>
              <a:t>w</a:t>
            </a:r>
            <a:r>
              <a:rPr lang="en-GB" sz="1100">
                <a:solidFill>
                  <a:schemeClr val="bg1"/>
                </a:solidFill>
              </a:rPr>
              <a:t> . r u n s y s t e m . n e 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48" y="-167844"/>
            <a:ext cx="8420100" cy="792888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87751" y="748577"/>
            <a:ext cx="9540000" cy="0"/>
          </a:xfrm>
          <a:prstGeom prst="line">
            <a:avLst/>
          </a:prstGeom>
          <a:ln w="28575">
            <a:solidFill>
              <a:srgbClr val="E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110"/>
          <p:cNvSpPr txBox="1">
            <a:spLocks noChangeArrowheads="1"/>
          </p:cNvSpPr>
          <p:nvPr userDrawn="1"/>
        </p:nvSpPr>
        <p:spPr bwMode="auto">
          <a:xfrm>
            <a:off x="109278" y="184945"/>
            <a:ext cx="725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50" charset="-128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ja-JP" sz="2800" b="1">
                <a:solidFill>
                  <a:srgbClr val="005BA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Head Office and Branches</a:t>
            </a:r>
            <a:endParaRPr lang="en-US" altLang="ja-JP" sz="2800" b="1">
              <a:solidFill>
                <a:srgbClr val="005BA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251" y="1435984"/>
            <a:ext cx="5250373" cy="448646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410116" y="732255"/>
            <a:ext cx="4317635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vi-VN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 OFFICE – HA NOI</a:t>
            </a:r>
            <a:br>
              <a:rPr lang="vi-VN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12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Floor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Ocean Park Building, No.01 Dao Duy Anh Street, Phuong Mai Ward, Dong Da District, Ha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 </a:t>
            </a:r>
            <a:b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Tel.: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84-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3772-4304</a:t>
            </a:r>
            <a:b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84-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4-3772-5204</a:t>
            </a:r>
            <a:b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Email: info@runsystem.net</a:t>
            </a:r>
          </a:p>
          <a:p>
            <a:pPr algn="r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– HO CHI MINH</a:t>
            </a:r>
            <a:b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8</a:t>
            </a:r>
            <a:r>
              <a:rPr lang="en-GB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Floor, Ha Do Airport Building</a:t>
            </a:r>
            <a:b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No.02 Hong Ha, 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Ward 2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Tan Binh District, Ho Chi Minh</a:t>
            </a:r>
            <a:b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Tel.: +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84-28-7308-6086</a:t>
            </a:r>
            <a:endParaRPr lang="en-GB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– DA NANG</a:t>
            </a:r>
            <a:b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Floor, Central Vietnam Helicopter Company Building, Nguyen Van Linh, </a:t>
            </a:r>
            <a:r>
              <a:rPr lang="en-GB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Thac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Gian, Thanh </a:t>
            </a:r>
            <a:r>
              <a:rPr lang="en-GB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Khe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 Nang</a:t>
            </a:r>
            <a:b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Tel.: +84-236-388-6066</a:t>
            </a:r>
            <a:b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+84-236-388-6065</a:t>
            </a:r>
            <a:b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– TOKYO</a:t>
            </a:r>
            <a:b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Floor Cerulean Tower, 26-1 Sakuragaoka-cho,</a:t>
            </a:r>
          </a:p>
          <a:p>
            <a:pPr algn="r"/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Shibuya-</a:t>
            </a:r>
            <a:r>
              <a:rPr lang="en-US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</a:t>
            </a: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Tokyo, Japan</a:t>
            </a:r>
            <a:endParaRPr lang="en-GB" sz="14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Tel.: +81-3-5962-0056</a:t>
            </a:r>
            <a:b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+81-3-3780-4077</a:t>
            </a:r>
            <a:endParaRPr lang="en-GB" sz="12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– FUKUOKA</a:t>
            </a:r>
            <a:br>
              <a:rPr lang="en-GB" sz="13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1-3-41 </a:t>
            </a:r>
            <a:r>
              <a:rPr lang="en-GB" sz="140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Puriodaimyou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GB" sz="14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Floor, Daimyo, Fukuoka Shi Chuo Ku, Fukuoka Ken, 810-0041, Japan</a:t>
            </a:r>
          </a:p>
          <a:p>
            <a:pPr algn="r"/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Tel.: +81-70-1061-3143 </a:t>
            </a:r>
            <a:b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Fax: +81-3-3780-4077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" y="6406147"/>
            <a:ext cx="9906000" cy="45185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735128" y="4611190"/>
            <a:ext cx="2138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rgbClr val="DD7073"/>
                </a:solidFill>
              </a:rPr>
              <a:t>Fukuoka – </a:t>
            </a:r>
            <a:r>
              <a:rPr lang="en-US" sz="800" err="1">
                <a:solidFill>
                  <a:srgbClr val="DD7073"/>
                </a:solidFill>
              </a:rPr>
              <a:t>Nhật</a:t>
            </a:r>
            <a:r>
              <a:rPr lang="en-US" sz="800">
                <a:solidFill>
                  <a:srgbClr val="DD7073"/>
                </a:solidFill>
              </a:rPr>
              <a:t> </a:t>
            </a:r>
            <a:r>
              <a:rPr lang="en-US" sz="800" err="1">
                <a:solidFill>
                  <a:srgbClr val="DD7073"/>
                </a:solidFill>
              </a:rPr>
              <a:t>Bản</a:t>
            </a:r>
            <a:endParaRPr lang="en-US" sz="800">
              <a:solidFill>
                <a:srgbClr val="DD707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" y="6406147"/>
            <a:ext cx="9906000" cy="451853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83000" y="635352"/>
            <a:ext cx="9540000" cy="0"/>
          </a:xfrm>
          <a:prstGeom prst="line">
            <a:avLst/>
          </a:prstGeom>
          <a:ln w="28575">
            <a:solidFill>
              <a:srgbClr val="E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299812"/>
            <a:ext cx="9762179" cy="792888"/>
          </a:xfrm>
        </p:spPr>
        <p:txBody>
          <a:bodyPr/>
          <a:lstStyle/>
          <a:p>
            <a:r>
              <a:rPr lang="en-US" sz="4400"/>
              <a:t>AWS Certified Cloud Practitioner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VPC &amp; Networking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F061AB-66A4-CD63-CD68-5BCFAAA05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5044"/>
            <a:ext cx="9906000" cy="585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5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1.VPC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DE6FA-E803-0E45-10E4-92688B767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8" y="2367375"/>
            <a:ext cx="9677203" cy="29465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8921F-FC25-E3C9-3D41-4927A8666DCA}"/>
              </a:ext>
            </a:extLst>
          </p:cNvPr>
          <p:cNvSpPr/>
          <p:nvPr/>
        </p:nvSpPr>
        <p:spPr>
          <a:xfrm>
            <a:off x="360680" y="896045"/>
            <a:ext cx="918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VPC - Virtual Private Cloud: private network to deploy your resources (regional resource)</a:t>
            </a:r>
          </a:p>
          <a:p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0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Subnet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8921F-FC25-E3C9-3D41-4927A8666DCA}"/>
              </a:ext>
            </a:extLst>
          </p:cNvPr>
          <p:cNvSpPr/>
          <p:nvPr/>
        </p:nvSpPr>
        <p:spPr>
          <a:xfrm>
            <a:off x="360680" y="896045"/>
            <a:ext cx="9184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Subnets allow you to partition your network inside your VPC (Availability Zone resource)</a:t>
            </a:r>
          </a:p>
          <a:p>
            <a:r>
              <a:rPr lang="en-US" dirty="0">
                <a:latin typeface="Arial" panose="020B0604020202020204" pitchFamily="34" charset="0"/>
              </a:rPr>
              <a:t>- A public subnet is a subnet that is accessible</a:t>
            </a:r>
          </a:p>
          <a:p>
            <a:r>
              <a:rPr lang="en-US" dirty="0">
                <a:latin typeface="Arial" panose="020B0604020202020204" pitchFamily="34" charset="0"/>
              </a:rPr>
              <a:t>from the internet</a:t>
            </a:r>
          </a:p>
          <a:p>
            <a:r>
              <a:rPr lang="en-US" dirty="0">
                <a:latin typeface="Arial" panose="020B0604020202020204" pitchFamily="34" charset="0"/>
              </a:rPr>
              <a:t>- A private subnet is a subnet that is not</a:t>
            </a:r>
          </a:p>
          <a:p>
            <a:r>
              <a:rPr lang="en-US" dirty="0">
                <a:latin typeface="Arial" panose="020B0604020202020204" pitchFamily="34" charset="0"/>
              </a:rPr>
              <a:t>accessible from the internet</a:t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026BA-AE7A-3A3E-9B52-7E5937AA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925" y="2630658"/>
            <a:ext cx="7344466" cy="37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Route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8921F-FC25-E3C9-3D41-4927A8666DCA}"/>
              </a:ext>
            </a:extLst>
          </p:cNvPr>
          <p:cNvSpPr/>
          <p:nvPr/>
        </p:nvSpPr>
        <p:spPr>
          <a:xfrm>
            <a:off x="360680" y="896045"/>
            <a:ext cx="918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To define access to the internet and between subnets, we use Route Tables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a. Define subnet into Route Table</a:t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D21D-B123-7B79-3335-1923100C2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2202"/>
            <a:ext cx="9906000" cy="35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Route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F8921F-FC25-E3C9-3D41-4927A8666DCA}"/>
              </a:ext>
            </a:extLst>
          </p:cNvPr>
          <p:cNvSpPr/>
          <p:nvPr/>
        </p:nvSpPr>
        <p:spPr>
          <a:xfrm>
            <a:off x="360680" y="896045"/>
            <a:ext cx="918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b. Setting Internet gateway to Route</a:t>
            </a:r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CF3F6-0EFC-8603-50D6-C4447E4C4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3377"/>
            <a:ext cx="9906000" cy="3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2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7ACBA-D136-4059-93B5-005578BA82ED}"/>
              </a:ext>
            </a:extLst>
          </p:cNvPr>
          <p:cNvSpPr txBox="1"/>
          <p:nvPr/>
        </p:nvSpPr>
        <p:spPr>
          <a:xfrm>
            <a:off x="208471" y="2721114"/>
            <a:ext cx="94890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chemeClr val="accent5">
                    <a:lumMod val="75000"/>
                  </a:schemeClr>
                </a:solidFill>
              </a:rPr>
              <a:t>Exercise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EC2 - Elastic Compute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0624C-B5BD-DF02-00DD-6771D98F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EC2 - Elastic Compute Cloud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243840" y="865565"/>
            <a:ext cx="842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  EC2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  Use Putty to access EC2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  Edit </a:t>
            </a:r>
            <a:r>
              <a:rPr lang="en-US" sz="2800" b="1" dirty="0" err="1">
                <a:latin typeface="Arial" panose="020B0604020202020204" pitchFamily="34" charset="0"/>
              </a:rPr>
              <a:t>nội</a:t>
            </a:r>
            <a:r>
              <a:rPr lang="en-US" sz="2800" b="1" dirty="0">
                <a:latin typeface="Arial" panose="020B0604020202020204" pitchFamily="34" charset="0"/>
              </a:rPr>
              <a:t> dung </a:t>
            </a:r>
            <a:r>
              <a:rPr lang="en-US" sz="2800" b="1" dirty="0" err="1">
                <a:latin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</a:rPr>
              <a:t> web server</a:t>
            </a:r>
            <a:br>
              <a:rPr lang="en-US" sz="3600" b="1" dirty="0">
                <a:latin typeface="Arial" panose="020B0604020202020204" pitchFamily="34" charset="0"/>
              </a:rPr>
            </a:b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9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 Create EC2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546C7D-8423-D830-0245-55B3592CB855}"/>
              </a:ext>
            </a:extLst>
          </p:cNvPr>
          <p:cNvSpPr/>
          <p:nvPr/>
        </p:nvSpPr>
        <p:spPr>
          <a:xfrm>
            <a:off x="360680" y="896045"/>
            <a:ext cx="918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EC2 </a:t>
            </a:r>
            <a:r>
              <a:rPr lang="en-US" dirty="0" err="1"/>
              <a:t>thuộc</a:t>
            </a:r>
            <a:r>
              <a:rPr lang="en-US" dirty="0"/>
              <a:t> public subnet, public subnet </a:t>
            </a:r>
            <a:r>
              <a:rPr lang="en-US" dirty="0" err="1"/>
              <a:t>thuộc</a:t>
            </a:r>
            <a:r>
              <a:rPr lang="en-US" dirty="0"/>
              <a:t> 1 VPC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Chú</a:t>
            </a:r>
            <a:r>
              <a:rPr lang="en-US" dirty="0"/>
              <a:t> ý: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key-pair </a:t>
            </a:r>
            <a:r>
              <a:rPr lang="en-US" dirty="0" err="1"/>
              <a:t>của</a:t>
            </a:r>
            <a:r>
              <a:rPr lang="en-US" dirty="0"/>
              <a:t> EC2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Access to EC2 by Putty.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8C912-4814-6EE4-A344-2EE5EE0BF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4" y="1542376"/>
            <a:ext cx="9748911" cy="48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 Create EC2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 Security group, allows HTTP and SSH for all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9DB83-23C4-472D-C5AF-E087919E8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903"/>
            <a:ext cx="9906000" cy="39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2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 Create EC2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Setting this security group for EC2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409E7-73A9-C588-8ADF-88550201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2376"/>
            <a:ext cx="9906000" cy="48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7ACBA-D136-4059-93B5-005578BA82ED}"/>
              </a:ext>
            </a:extLst>
          </p:cNvPr>
          <p:cNvSpPr txBox="1"/>
          <p:nvPr/>
        </p:nvSpPr>
        <p:spPr>
          <a:xfrm>
            <a:off x="208471" y="2721114"/>
            <a:ext cx="9489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chemeClr val="accent5">
                    <a:lumMod val="75000"/>
                  </a:schemeClr>
                </a:solidFill>
              </a:rPr>
              <a:t>Exercise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IAM - Identity and Access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EE88-1827-091A-DC18-C975FD2C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53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 Create EC2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Result when access public IPv4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229A0-B36D-B0A5-604C-A3CB657B4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9995"/>
            <a:ext cx="9906000" cy="1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/>
              <a:t>Use Putty to access EC2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Ở Category [Session]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Setting </a:t>
            </a:r>
            <a:r>
              <a:rPr lang="en-US" dirty="0" err="1"/>
              <a:t>HostName</a:t>
            </a:r>
            <a:r>
              <a:rPr lang="en-US" dirty="0"/>
              <a:t>: ec2-user@[public IPv4 of EC2]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Port: 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A96FE-9F6A-3689-09B3-560000970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09" y="2090375"/>
            <a:ext cx="42957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/>
              <a:t>Use Putty to access EC2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Ở Category [Connection], Tab [SSH], </a:t>
            </a:r>
            <a:r>
              <a:rPr lang="en-US" dirty="0" err="1"/>
              <a:t>chọn</a:t>
            </a:r>
            <a:r>
              <a:rPr lang="en-US" dirty="0"/>
              <a:t> tab [Auth]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Chọn</a:t>
            </a:r>
            <a:r>
              <a:rPr lang="en-US" dirty="0"/>
              <a:t> key-pair(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key-pair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setting </a:t>
            </a:r>
            <a:r>
              <a:rPr lang="en-US" dirty="0" err="1"/>
              <a:t>cho</a:t>
            </a:r>
            <a:r>
              <a:rPr lang="en-US" dirty="0"/>
              <a:t> EC2)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9B24-9880-5DC4-9D5A-391B8A42A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" y="2013292"/>
            <a:ext cx="42767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85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/>
              <a:t>Use Putty to access EC2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Quay </a:t>
            </a:r>
            <a:r>
              <a:rPr lang="en-US" dirty="0" err="1"/>
              <a:t>lại</a:t>
            </a:r>
            <a:r>
              <a:rPr lang="en-US" dirty="0"/>
              <a:t>  Category [Session], tap button Open.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tap button Accept.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17967-FFBD-A66F-89EA-E1A8BC668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1980505"/>
            <a:ext cx="62769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9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dirty="0"/>
              <a:t>Use Putty to access EC2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setting EC2 </a:t>
            </a:r>
            <a:r>
              <a:rPr lang="en-US" dirty="0" err="1"/>
              <a:t>và</a:t>
            </a:r>
            <a:r>
              <a:rPr lang="en-US" dirty="0"/>
              <a:t> Security group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D6272-2C3E-5F57-4A21-D6DA0076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76" y="1724831"/>
            <a:ext cx="62674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86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2800" b="1" dirty="0">
                <a:latin typeface="Arial" panose="020B0604020202020204" pitchFamily="34" charset="0"/>
              </a:rPr>
              <a:t>Edit </a:t>
            </a:r>
            <a:r>
              <a:rPr lang="en-US" sz="2800" b="1" dirty="0" err="1">
                <a:latin typeface="Arial" panose="020B0604020202020204" pitchFamily="34" charset="0"/>
              </a:rPr>
              <a:t>nội</a:t>
            </a:r>
            <a:r>
              <a:rPr lang="en-US" sz="2800" b="1" dirty="0">
                <a:latin typeface="Arial" panose="020B0604020202020204" pitchFamily="34" charset="0"/>
              </a:rPr>
              <a:t> dung </a:t>
            </a:r>
            <a:r>
              <a:rPr lang="en-US" sz="2800" b="1" dirty="0" err="1">
                <a:latin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</a:rPr>
              <a:t> web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DEFB3-2087-335A-0D62-040DD9D05A1F}"/>
              </a:ext>
            </a:extLst>
          </p:cNvPr>
          <p:cNvSpPr/>
          <p:nvPr/>
        </p:nvSpPr>
        <p:spPr>
          <a:xfrm>
            <a:off x="360680" y="896045"/>
            <a:ext cx="91846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folder </a:t>
            </a:r>
            <a:r>
              <a:rPr lang="en-US" dirty="0" err="1"/>
              <a:t>chứa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web server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cd /var/www/html/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web server: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sudo</a:t>
            </a:r>
            <a:r>
              <a:rPr lang="en-US" dirty="0"/>
              <a:t> vim index.html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VIEW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38A8D-CB39-E061-9EB5-0677D84EF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2501265"/>
            <a:ext cx="62674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07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2800" b="1" dirty="0">
                <a:latin typeface="Arial" panose="020B0604020202020204" pitchFamily="34" charset="0"/>
              </a:rPr>
              <a:t>Edit </a:t>
            </a:r>
            <a:r>
              <a:rPr lang="en-US" sz="2800" b="1" dirty="0" err="1">
                <a:latin typeface="Arial" panose="020B0604020202020204" pitchFamily="34" charset="0"/>
              </a:rPr>
              <a:t>nội</a:t>
            </a:r>
            <a:r>
              <a:rPr lang="en-US" sz="2800" b="1" dirty="0">
                <a:latin typeface="Arial" panose="020B0604020202020204" pitchFamily="34" charset="0"/>
              </a:rPr>
              <a:t> dung </a:t>
            </a:r>
            <a:r>
              <a:rPr lang="en-US" sz="2800" b="1" dirty="0" err="1">
                <a:latin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</a:rPr>
              <a:t> web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37724-0861-CCF9-7C9A-A62330F477F4}"/>
              </a:ext>
            </a:extLst>
          </p:cNvPr>
          <p:cNvSpPr/>
          <p:nvPr/>
        </p:nvSpPr>
        <p:spPr>
          <a:xfrm>
            <a:off x="360680" y="896045"/>
            <a:ext cx="9184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EDIT, ta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EDIT.( Ở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INSERT).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thoái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EIDT, ta dung </a:t>
            </a:r>
            <a:r>
              <a:rPr lang="en-US" dirty="0" err="1"/>
              <a:t>phím</a:t>
            </a:r>
            <a:r>
              <a:rPr lang="en-US" dirty="0"/>
              <a:t> ESC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7B7A7-B1FC-AF50-97A6-8FC36336F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" y="1951930"/>
            <a:ext cx="6296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2800" b="1" dirty="0">
                <a:latin typeface="Arial" panose="020B0604020202020204" pitchFamily="34" charset="0"/>
              </a:rPr>
              <a:t>Edit </a:t>
            </a:r>
            <a:r>
              <a:rPr lang="en-US" sz="2800" b="1" dirty="0" err="1">
                <a:latin typeface="Arial" panose="020B0604020202020204" pitchFamily="34" charset="0"/>
              </a:rPr>
              <a:t>nội</a:t>
            </a:r>
            <a:r>
              <a:rPr lang="en-US" sz="2800" b="1" dirty="0">
                <a:latin typeface="Arial" panose="020B0604020202020204" pitchFamily="34" charset="0"/>
              </a:rPr>
              <a:t> dung </a:t>
            </a:r>
            <a:r>
              <a:rPr lang="en-US" sz="2800" b="1" dirty="0" err="1">
                <a:latin typeface="Arial" panose="020B0604020202020204" pitchFamily="34" charset="0"/>
              </a:rPr>
              <a:t>của</a:t>
            </a:r>
            <a:r>
              <a:rPr lang="en-US" sz="2800" b="1" dirty="0">
                <a:latin typeface="Arial" panose="020B0604020202020204" pitchFamily="34" charset="0"/>
              </a:rPr>
              <a:t> web server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47092-5328-7F85-71FB-2416E3DA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38" y="1"/>
            <a:ext cx="601894" cy="625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C37724-0861-CCF9-7C9A-A62330F477F4}"/>
              </a:ext>
            </a:extLst>
          </p:cNvPr>
          <p:cNvSpPr/>
          <p:nvPr/>
        </p:nvSpPr>
        <p:spPr>
          <a:xfrm>
            <a:off x="360680" y="896045"/>
            <a:ext cx="9184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ta edit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, ta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:q!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ta edit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, ta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:x!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Thử</a:t>
            </a:r>
            <a:r>
              <a:rPr lang="en-US" dirty="0"/>
              <a:t> edit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. 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browser run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33978-4CDC-1759-7A84-97765D79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" y="3036828"/>
            <a:ext cx="98393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6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IAM - Identity and Access Management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243840" y="865565"/>
            <a:ext cx="842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IAM Group</a:t>
            </a:r>
            <a:endParaRPr lang="vi-VN" sz="2800" b="1" dirty="0">
              <a:latin typeface="Arial" panose="020B0604020202020204" pitchFamily="34" charset="0"/>
            </a:endParaRPr>
          </a:p>
          <a:p>
            <a:pPr marL="742950" indent="-742950">
              <a:buFontTx/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IAM User</a:t>
            </a:r>
            <a:endParaRPr lang="vi-VN" sz="2800" b="1" dirty="0">
              <a:latin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IAM Permissions</a:t>
            </a:r>
            <a:br>
              <a:rPr lang="en-US" sz="3600" b="1" dirty="0">
                <a:latin typeface="Arial" panose="020B0604020202020204" pitchFamily="34" charset="0"/>
              </a:rPr>
            </a:b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20D4A-ACC9-BE36-F40A-98E6CBBA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9062"/>
            <a:ext cx="9906000" cy="3033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391165-5521-BE0E-5899-E18146C4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1. IAM Group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360680" y="896045"/>
            <a:ext cx="918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Groups only contain users, not other groups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543AF-F127-A7DD-859E-CBA730C3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85900"/>
            <a:ext cx="8743950" cy="388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0AF7E-60AF-515D-7AD8-E18FADFF8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. IAM User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360680" y="896045"/>
            <a:ext cx="9184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Users are people within your organization, and can be grouped</a:t>
            </a:r>
          </a:p>
          <a:p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543AD-8488-CEF6-1D30-E29FD172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810" y="1819375"/>
            <a:ext cx="3152775" cy="278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E5E762-712B-B78B-6424-F1197665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2800" b="1" dirty="0">
                <a:latin typeface="Arial" panose="020B0604020202020204" pitchFamily="34" charset="0"/>
              </a:rPr>
              <a:t>IAM Permissions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360680" y="896045"/>
            <a:ext cx="9184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206D6-99AB-D4DE-D589-FFCC554D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059986"/>
            <a:ext cx="9553575" cy="378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6510A-065B-21BA-428F-3E6566292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0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en-US" sz="2800" b="1" dirty="0">
                <a:latin typeface="Arial" panose="020B0604020202020204" pitchFamily="34" charset="0"/>
              </a:rPr>
              <a:t>IAM Permissions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360680" y="896045"/>
            <a:ext cx="918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Users or Groups can be assigned JSON documents called policies</a:t>
            </a:r>
          </a:p>
          <a:p>
            <a:r>
              <a:rPr lang="en-US" b="1" dirty="0">
                <a:latin typeface="Arial" panose="020B0604020202020204" pitchFamily="34" charset="0"/>
              </a:rPr>
              <a:t>These policies define the permissions of the users</a:t>
            </a:r>
          </a:p>
          <a:p>
            <a:br>
              <a:rPr 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22704-0F6B-072C-F8F4-8A5CFF32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54" y="1855983"/>
            <a:ext cx="5934075" cy="3933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62E98-42E2-DBBB-9614-0E6269F64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5" y="0"/>
            <a:ext cx="351587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7ACBA-D136-4059-93B5-005578BA82ED}"/>
              </a:ext>
            </a:extLst>
          </p:cNvPr>
          <p:cNvSpPr txBox="1"/>
          <p:nvPr/>
        </p:nvSpPr>
        <p:spPr>
          <a:xfrm>
            <a:off x="208471" y="2721114"/>
            <a:ext cx="94890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solidFill>
                  <a:schemeClr val="accent5">
                    <a:lumMod val="75000"/>
                  </a:schemeClr>
                </a:solidFill>
              </a:rPr>
              <a:t>Exercise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</a:rPr>
              <a:t>VPC &amp; Networking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A8476-06D5-D75C-6A63-AAA70C12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VPC &amp; Networking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61920-F7AE-4998-B112-D9354FF8FBFD}"/>
              </a:ext>
            </a:extLst>
          </p:cNvPr>
          <p:cNvSpPr/>
          <p:nvPr/>
        </p:nvSpPr>
        <p:spPr>
          <a:xfrm>
            <a:off x="243840" y="865565"/>
            <a:ext cx="842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  VPC</a:t>
            </a:r>
          </a:p>
          <a:p>
            <a:pPr marL="742950" indent="-7429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Subnet</a:t>
            </a:r>
          </a:p>
          <a:p>
            <a:pPr marL="742950" indent="-742950">
              <a:buAutoNum type="arabicPeriod"/>
            </a:pPr>
            <a:r>
              <a:rPr lang="en-US" sz="2800" b="1" dirty="0">
                <a:latin typeface="Arial" panose="020B0604020202020204" pitchFamily="34" charset="0"/>
              </a:rPr>
              <a:t>Route</a:t>
            </a:r>
            <a:br>
              <a:rPr lang="en-US" sz="3600" b="1" dirty="0">
                <a:latin typeface="Arial" panose="020B0604020202020204" pitchFamily="34" charset="0"/>
              </a:rPr>
            </a:br>
            <a:endParaRPr lang="en-US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789224-8B5C-D872-6BD2-2410F301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26" y="0"/>
            <a:ext cx="860474" cy="6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27950</TotalTime>
  <Words>606</Words>
  <Application>Microsoft Office PowerPoint</Application>
  <PresentationFormat>A4 Paper (210x297 mm)</PresentationFormat>
  <Paragraphs>103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Segoe UI</vt:lpstr>
      <vt:lpstr>Office Theme</vt:lpstr>
      <vt:lpstr>AWS Certified Cloud Practitioner</vt:lpstr>
      <vt:lpstr>PowerPoint Presentation</vt:lpstr>
      <vt:lpstr>IAM - Identity and Access Management</vt:lpstr>
      <vt:lpstr>1. IAM Group</vt:lpstr>
      <vt:lpstr>2. IAM User</vt:lpstr>
      <vt:lpstr>3. IAM Permissions</vt:lpstr>
      <vt:lpstr>3. IAM Permissions</vt:lpstr>
      <vt:lpstr>PowerPoint Presentation</vt:lpstr>
      <vt:lpstr>VPC &amp; Networking</vt:lpstr>
      <vt:lpstr>VPC &amp; Networking</vt:lpstr>
      <vt:lpstr>1.VPC</vt:lpstr>
      <vt:lpstr>2. Subnet</vt:lpstr>
      <vt:lpstr>3. Route</vt:lpstr>
      <vt:lpstr>3. Route</vt:lpstr>
      <vt:lpstr>PowerPoint Presentation</vt:lpstr>
      <vt:lpstr>EC2 - Elastic Compute Cloud</vt:lpstr>
      <vt:lpstr>1. Create EC2</vt:lpstr>
      <vt:lpstr>1. Create EC2</vt:lpstr>
      <vt:lpstr>1. Create EC2</vt:lpstr>
      <vt:lpstr>1. Create EC2</vt:lpstr>
      <vt:lpstr>2. Use Putty to access EC2</vt:lpstr>
      <vt:lpstr>2. Use Putty to access EC2</vt:lpstr>
      <vt:lpstr>2. Use Putty to access EC2</vt:lpstr>
      <vt:lpstr>2. Use Putty to access EC2</vt:lpstr>
      <vt:lpstr>3. Edit nội dung của web server</vt:lpstr>
      <vt:lpstr>3. Edit nội dung của web server</vt:lpstr>
      <vt:lpstr>3. Edit nội dung của web server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Thu</dc:creator>
  <cp:lastModifiedBy>Nguyễn Minh Quang</cp:lastModifiedBy>
  <cp:revision>2018</cp:revision>
  <dcterms:created xsi:type="dcterms:W3CDTF">2020-01-21T07:23:00Z</dcterms:created>
  <dcterms:modified xsi:type="dcterms:W3CDTF">2022-07-25T06:06:28Z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