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011AC-E18E-446D-95C6-261C0DE963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B8CEEA-2809-4E5B-A23A-9C1A9404F3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4374235-3344-4C08-8EB9-6BD886DA49D9}"/>
              </a:ext>
            </a:extLst>
          </p:cNvPr>
          <p:cNvSpPr>
            <a:spLocks noGrp="1"/>
          </p:cNvSpPr>
          <p:nvPr>
            <p:ph type="dt" sz="half" idx="10"/>
          </p:nvPr>
        </p:nvSpPr>
        <p:spPr/>
        <p:txBody>
          <a:bodyPr/>
          <a:lstStyle/>
          <a:p>
            <a:fld id="{435BDB7C-24C0-464B-A283-87DB250EDC02}" type="datetimeFigureOut">
              <a:rPr lang="en-IN" smtClean="0"/>
              <a:t>27-10-2021</a:t>
            </a:fld>
            <a:endParaRPr lang="en-IN"/>
          </a:p>
        </p:txBody>
      </p:sp>
      <p:sp>
        <p:nvSpPr>
          <p:cNvPr id="5" name="Footer Placeholder 4">
            <a:extLst>
              <a:ext uri="{FF2B5EF4-FFF2-40B4-BE49-F238E27FC236}">
                <a16:creationId xmlns:a16="http://schemas.microsoft.com/office/drawing/2014/main" id="{1C524CE0-8109-4031-BD32-F0E320487B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3193B9-EB44-4443-8DD1-0DC305EBE6C7}"/>
              </a:ext>
            </a:extLst>
          </p:cNvPr>
          <p:cNvSpPr>
            <a:spLocks noGrp="1"/>
          </p:cNvSpPr>
          <p:nvPr>
            <p:ph type="sldNum" sz="quarter" idx="12"/>
          </p:nvPr>
        </p:nvSpPr>
        <p:spPr/>
        <p:txBody>
          <a:bodyPr/>
          <a:lstStyle/>
          <a:p>
            <a:fld id="{280DE697-6709-4F09-B642-2942604541FA}" type="slidenum">
              <a:rPr lang="en-IN" smtClean="0"/>
              <a:t>‹#›</a:t>
            </a:fld>
            <a:endParaRPr lang="en-IN"/>
          </a:p>
        </p:txBody>
      </p:sp>
    </p:spTree>
    <p:extLst>
      <p:ext uri="{BB962C8B-B14F-4D97-AF65-F5344CB8AC3E}">
        <p14:creationId xmlns:p14="http://schemas.microsoft.com/office/powerpoint/2010/main" val="33239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DAA41-DF69-4FA9-9ED9-69C8B3AB1C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C0109A-6F8B-410E-B394-97522DB657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C5D6B1-0A2D-42E0-ABA0-5348BEA2761E}"/>
              </a:ext>
            </a:extLst>
          </p:cNvPr>
          <p:cNvSpPr>
            <a:spLocks noGrp="1"/>
          </p:cNvSpPr>
          <p:nvPr>
            <p:ph type="dt" sz="half" idx="10"/>
          </p:nvPr>
        </p:nvSpPr>
        <p:spPr/>
        <p:txBody>
          <a:bodyPr/>
          <a:lstStyle/>
          <a:p>
            <a:fld id="{435BDB7C-24C0-464B-A283-87DB250EDC02}" type="datetimeFigureOut">
              <a:rPr lang="en-IN" smtClean="0"/>
              <a:t>27-10-2021</a:t>
            </a:fld>
            <a:endParaRPr lang="en-IN"/>
          </a:p>
        </p:txBody>
      </p:sp>
      <p:sp>
        <p:nvSpPr>
          <p:cNvPr id="5" name="Footer Placeholder 4">
            <a:extLst>
              <a:ext uri="{FF2B5EF4-FFF2-40B4-BE49-F238E27FC236}">
                <a16:creationId xmlns:a16="http://schemas.microsoft.com/office/drawing/2014/main" id="{16850995-A476-4B44-8F36-3B5751C153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179472-C7DB-4F72-9AFD-F123BF05C9CD}"/>
              </a:ext>
            </a:extLst>
          </p:cNvPr>
          <p:cNvSpPr>
            <a:spLocks noGrp="1"/>
          </p:cNvSpPr>
          <p:nvPr>
            <p:ph type="sldNum" sz="quarter" idx="12"/>
          </p:nvPr>
        </p:nvSpPr>
        <p:spPr/>
        <p:txBody>
          <a:bodyPr/>
          <a:lstStyle/>
          <a:p>
            <a:fld id="{280DE697-6709-4F09-B642-2942604541FA}" type="slidenum">
              <a:rPr lang="en-IN" smtClean="0"/>
              <a:t>‹#›</a:t>
            </a:fld>
            <a:endParaRPr lang="en-IN"/>
          </a:p>
        </p:txBody>
      </p:sp>
    </p:spTree>
    <p:extLst>
      <p:ext uri="{BB962C8B-B14F-4D97-AF65-F5344CB8AC3E}">
        <p14:creationId xmlns:p14="http://schemas.microsoft.com/office/powerpoint/2010/main" val="86665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9CD3BD-0FAB-49CC-B4ED-857763C9FA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3B0AD2-AC22-4015-B1AE-810EDA2E9B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18F1B1-E42D-4016-B318-2975CF7AC5D6}"/>
              </a:ext>
            </a:extLst>
          </p:cNvPr>
          <p:cNvSpPr>
            <a:spLocks noGrp="1"/>
          </p:cNvSpPr>
          <p:nvPr>
            <p:ph type="dt" sz="half" idx="10"/>
          </p:nvPr>
        </p:nvSpPr>
        <p:spPr/>
        <p:txBody>
          <a:bodyPr/>
          <a:lstStyle/>
          <a:p>
            <a:fld id="{435BDB7C-24C0-464B-A283-87DB250EDC02}" type="datetimeFigureOut">
              <a:rPr lang="en-IN" smtClean="0"/>
              <a:t>27-10-2021</a:t>
            </a:fld>
            <a:endParaRPr lang="en-IN"/>
          </a:p>
        </p:txBody>
      </p:sp>
      <p:sp>
        <p:nvSpPr>
          <p:cNvPr id="5" name="Footer Placeholder 4">
            <a:extLst>
              <a:ext uri="{FF2B5EF4-FFF2-40B4-BE49-F238E27FC236}">
                <a16:creationId xmlns:a16="http://schemas.microsoft.com/office/drawing/2014/main" id="{745FF271-2E94-4604-9F98-AA4BB1DFAB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1DCA53-C367-4C92-91FA-084B1E838265}"/>
              </a:ext>
            </a:extLst>
          </p:cNvPr>
          <p:cNvSpPr>
            <a:spLocks noGrp="1"/>
          </p:cNvSpPr>
          <p:nvPr>
            <p:ph type="sldNum" sz="quarter" idx="12"/>
          </p:nvPr>
        </p:nvSpPr>
        <p:spPr/>
        <p:txBody>
          <a:bodyPr/>
          <a:lstStyle/>
          <a:p>
            <a:fld id="{280DE697-6709-4F09-B642-2942604541FA}" type="slidenum">
              <a:rPr lang="en-IN" smtClean="0"/>
              <a:t>‹#›</a:t>
            </a:fld>
            <a:endParaRPr lang="en-IN"/>
          </a:p>
        </p:txBody>
      </p:sp>
    </p:spTree>
    <p:extLst>
      <p:ext uri="{BB962C8B-B14F-4D97-AF65-F5344CB8AC3E}">
        <p14:creationId xmlns:p14="http://schemas.microsoft.com/office/powerpoint/2010/main" val="2690831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9AB9F-F178-4300-BA1F-5F27E977AA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9E0299-01B3-4E44-9CD0-3DE35426CD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9383C3-0C83-405B-A6FE-EA4662BE06FE}"/>
              </a:ext>
            </a:extLst>
          </p:cNvPr>
          <p:cNvSpPr>
            <a:spLocks noGrp="1"/>
          </p:cNvSpPr>
          <p:nvPr>
            <p:ph type="dt" sz="half" idx="10"/>
          </p:nvPr>
        </p:nvSpPr>
        <p:spPr/>
        <p:txBody>
          <a:bodyPr/>
          <a:lstStyle/>
          <a:p>
            <a:fld id="{435BDB7C-24C0-464B-A283-87DB250EDC02}" type="datetimeFigureOut">
              <a:rPr lang="en-IN" smtClean="0"/>
              <a:t>27-10-2021</a:t>
            </a:fld>
            <a:endParaRPr lang="en-IN"/>
          </a:p>
        </p:txBody>
      </p:sp>
      <p:sp>
        <p:nvSpPr>
          <p:cNvPr id="5" name="Footer Placeholder 4">
            <a:extLst>
              <a:ext uri="{FF2B5EF4-FFF2-40B4-BE49-F238E27FC236}">
                <a16:creationId xmlns:a16="http://schemas.microsoft.com/office/drawing/2014/main" id="{24F47BE6-5756-45A5-84EB-3C6532BC42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0FFBC2-5F99-470C-B96A-8B86F0E45BF8}"/>
              </a:ext>
            </a:extLst>
          </p:cNvPr>
          <p:cNvSpPr>
            <a:spLocks noGrp="1"/>
          </p:cNvSpPr>
          <p:nvPr>
            <p:ph type="sldNum" sz="quarter" idx="12"/>
          </p:nvPr>
        </p:nvSpPr>
        <p:spPr/>
        <p:txBody>
          <a:bodyPr/>
          <a:lstStyle/>
          <a:p>
            <a:fld id="{280DE697-6709-4F09-B642-2942604541FA}" type="slidenum">
              <a:rPr lang="en-IN" smtClean="0"/>
              <a:t>‹#›</a:t>
            </a:fld>
            <a:endParaRPr lang="en-IN"/>
          </a:p>
        </p:txBody>
      </p:sp>
    </p:spTree>
    <p:extLst>
      <p:ext uri="{BB962C8B-B14F-4D97-AF65-F5344CB8AC3E}">
        <p14:creationId xmlns:p14="http://schemas.microsoft.com/office/powerpoint/2010/main" val="2710066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E2ADF-CFE3-4622-B2C3-9A253255DA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6E1CBEF-8EE2-487E-8A65-17876DC90D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038505-66DD-43FD-963F-8C3C3D7374FF}"/>
              </a:ext>
            </a:extLst>
          </p:cNvPr>
          <p:cNvSpPr>
            <a:spLocks noGrp="1"/>
          </p:cNvSpPr>
          <p:nvPr>
            <p:ph type="dt" sz="half" idx="10"/>
          </p:nvPr>
        </p:nvSpPr>
        <p:spPr/>
        <p:txBody>
          <a:bodyPr/>
          <a:lstStyle/>
          <a:p>
            <a:fld id="{435BDB7C-24C0-464B-A283-87DB250EDC02}" type="datetimeFigureOut">
              <a:rPr lang="en-IN" smtClean="0"/>
              <a:t>27-10-2021</a:t>
            </a:fld>
            <a:endParaRPr lang="en-IN"/>
          </a:p>
        </p:txBody>
      </p:sp>
      <p:sp>
        <p:nvSpPr>
          <p:cNvPr id="5" name="Footer Placeholder 4">
            <a:extLst>
              <a:ext uri="{FF2B5EF4-FFF2-40B4-BE49-F238E27FC236}">
                <a16:creationId xmlns:a16="http://schemas.microsoft.com/office/drawing/2014/main" id="{9E848466-909C-4422-8856-C30BF118A8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912C9E-BA3F-4080-9180-B586505E8242}"/>
              </a:ext>
            </a:extLst>
          </p:cNvPr>
          <p:cNvSpPr>
            <a:spLocks noGrp="1"/>
          </p:cNvSpPr>
          <p:nvPr>
            <p:ph type="sldNum" sz="quarter" idx="12"/>
          </p:nvPr>
        </p:nvSpPr>
        <p:spPr/>
        <p:txBody>
          <a:bodyPr/>
          <a:lstStyle/>
          <a:p>
            <a:fld id="{280DE697-6709-4F09-B642-2942604541FA}" type="slidenum">
              <a:rPr lang="en-IN" smtClean="0"/>
              <a:t>‹#›</a:t>
            </a:fld>
            <a:endParaRPr lang="en-IN"/>
          </a:p>
        </p:txBody>
      </p:sp>
    </p:spTree>
    <p:extLst>
      <p:ext uri="{BB962C8B-B14F-4D97-AF65-F5344CB8AC3E}">
        <p14:creationId xmlns:p14="http://schemas.microsoft.com/office/powerpoint/2010/main" val="4217831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311FE-65B4-49AB-9419-F2E7A16ADB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1478EA-02AD-4C42-8C66-DD1C0C87D7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C9CF162-DB08-4ECF-A00A-1229121EDC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F516EC2-C177-4C75-BAE8-5F633EC0129B}"/>
              </a:ext>
            </a:extLst>
          </p:cNvPr>
          <p:cNvSpPr>
            <a:spLocks noGrp="1"/>
          </p:cNvSpPr>
          <p:nvPr>
            <p:ph type="dt" sz="half" idx="10"/>
          </p:nvPr>
        </p:nvSpPr>
        <p:spPr/>
        <p:txBody>
          <a:bodyPr/>
          <a:lstStyle/>
          <a:p>
            <a:fld id="{435BDB7C-24C0-464B-A283-87DB250EDC02}" type="datetimeFigureOut">
              <a:rPr lang="en-IN" smtClean="0"/>
              <a:t>27-10-2021</a:t>
            </a:fld>
            <a:endParaRPr lang="en-IN"/>
          </a:p>
        </p:txBody>
      </p:sp>
      <p:sp>
        <p:nvSpPr>
          <p:cNvPr id="6" name="Footer Placeholder 5">
            <a:extLst>
              <a:ext uri="{FF2B5EF4-FFF2-40B4-BE49-F238E27FC236}">
                <a16:creationId xmlns:a16="http://schemas.microsoft.com/office/drawing/2014/main" id="{9B54079E-C704-4A2D-A706-A59D6EE368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8CFCEC-279C-4153-9B15-F379DE615EE2}"/>
              </a:ext>
            </a:extLst>
          </p:cNvPr>
          <p:cNvSpPr>
            <a:spLocks noGrp="1"/>
          </p:cNvSpPr>
          <p:nvPr>
            <p:ph type="sldNum" sz="quarter" idx="12"/>
          </p:nvPr>
        </p:nvSpPr>
        <p:spPr/>
        <p:txBody>
          <a:bodyPr/>
          <a:lstStyle/>
          <a:p>
            <a:fld id="{280DE697-6709-4F09-B642-2942604541FA}" type="slidenum">
              <a:rPr lang="en-IN" smtClean="0"/>
              <a:t>‹#›</a:t>
            </a:fld>
            <a:endParaRPr lang="en-IN"/>
          </a:p>
        </p:txBody>
      </p:sp>
    </p:spTree>
    <p:extLst>
      <p:ext uri="{BB962C8B-B14F-4D97-AF65-F5344CB8AC3E}">
        <p14:creationId xmlns:p14="http://schemas.microsoft.com/office/powerpoint/2010/main" val="297044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EF92E-18FA-4DF4-9248-EAF2DE19229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7A7D13-CBF7-40AA-B755-856A3DF2A6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C30500-833D-4FF9-89CD-DF1050B10C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A6AE999-AFDB-41E6-A9BF-D1F1095A2C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C89E89-D440-40C5-8508-80F34C7BEE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2BFDFF-FFB2-4D11-945E-1FB0703417E3}"/>
              </a:ext>
            </a:extLst>
          </p:cNvPr>
          <p:cNvSpPr>
            <a:spLocks noGrp="1"/>
          </p:cNvSpPr>
          <p:nvPr>
            <p:ph type="dt" sz="half" idx="10"/>
          </p:nvPr>
        </p:nvSpPr>
        <p:spPr/>
        <p:txBody>
          <a:bodyPr/>
          <a:lstStyle/>
          <a:p>
            <a:fld id="{435BDB7C-24C0-464B-A283-87DB250EDC02}" type="datetimeFigureOut">
              <a:rPr lang="en-IN" smtClean="0"/>
              <a:t>27-10-2021</a:t>
            </a:fld>
            <a:endParaRPr lang="en-IN"/>
          </a:p>
        </p:txBody>
      </p:sp>
      <p:sp>
        <p:nvSpPr>
          <p:cNvPr id="8" name="Footer Placeholder 7">
            <a:extLst>
              <a:ext uri="{FF2B5EF4-FFF2-40B4-BE49-F238E27FC236}">
                <a16:creationId xmlns:a16="http://schemas.microsoft.com/office/drawing/2014/main" id="{74748459-4507-4219-880E-ACCF5993E70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75A113A-9E0A-4A4C-8247-4F9F9E60EDB1}"/>
              </a:ext>
            </a:extLst>
          </p:cNvPr>
          <p:cNvSpPr>
            <a:spLocks noGrp="1"/>
          </p:cNvSpPr>
          <p:nvPr>
            <p:ph type="sldNum" sz="quarter" idx="12"/>
          </p:nvPr>
        </p:nvSpPr>
        <p:spPr/>
        <p:txBody>
          <a:bodyPr/>
          <a:lstStyle/>
          <a:p>
            <a:fld id="{280DE697-6709-4F09-B642-2942604541FA}" type="slidenum">
              <a:rPr lang="en-IN" smtClean="0"/>
              <a:t>‹#›</a:t>
            </a:fld>
            <a:endParaRPr lang="en-IN"/>
          </a:p>
        </p:txBody>
      </p:sp>
    </p:spTree>
    <p:extLst>
      <p:ext uri="{BB962C8B-B14F-4D97-AF65-F5344CB8AC3E}">
        <p14:creationId xmlns:p14="http://schemas.microsoft.com/office/powerpoint/2010/main" val="1258137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74664-766B-4A51-B9D8-B2539508F80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06BDD51-328A-4349-8C64-4041FE1EBCF3}"/>
              </a:ext>
            </a:extLst>
          </p:cNvPr>
          <p:cNvSpPr>
            <a:spLocks noGrp="1"/>
          </p:cNvSpPr>
          <p:nvPr>
            <p:ph type="dt" sz="half" idx="10"/>
          </p:nvPr>
        </p:nvSpPr>
        <p:spPr/>
        <p:txBody>
          <a:bodyPr/>
          <a:lstStyle/>
          <a:p>
            <a:fld id="{435BDB7C-24C0-464B-A283-87DB250EDC02}" type="datetimeFigureOut">
              <a:rPr lang="en-IN" smtClean="0"/>
              <a:t>27-10-2021</a:t>
            </a:fld>
            <a:endParaRPr lang="en-IN"/>
          </a:p>
        </p:txBody>
      </p:sp>
      <p:sp>
        <p:nvSpPr>
          <p:cNvPr id="4" name="Footer Placeholder 3">
            <a:extLst>
              <a:ext uri="{FF2B5EF4-FFF2-40B4-BE49-F238E27FC236}">
                <a16:creationId xmlns:a16="http://schemas.microsoft.com/office/drawing/2014/main" id="{D9CAE689-3D4A-4BCD-A51F-132EE011BC5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5E2FCE9-7718-4D7B-A30D-F85F36DB83D2}"/>
              </a:ext>
            </a:extLst>
          </p:cNvPr>
          <p:cNvSpPr>
            <a:spLocks noGrp="1"/>
          </p:cNvSpPr>
          <p:nvPr>
            <p:ph type="sldNum" sz="quarter" idx="12"/>
          </p:nvPr>
        </p:nvSpPr>
        <p:spPr/>
        <p:txBody>
          <a:bodyPr/>
          <a:lstStyle/>
          <a:p>
            <a:fld id="{280DE697-6709-4F09-B642-2942604541FA}" type="slidenum">
              <a:rPr lang="en-IN" smtClean="0"/>
              <a:t>‹#›</a:t>
            </a:fld>
            <a:endParaRPr lang="en-IN"/>
          </a:p>
        </p:txBody>
      </p:sp>
    </p:spTree>
    <p:extLst>
      <p:ext uri="{BB962C8B-B14F-4D97-AF65-F5344CB8AC3E}">
        <p14:creationId xmlns:p14="http://schemas.microsoft.com/office/powerpoint/2010/main" val="942778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12FF88-4E9B-4CD4-8A81-179D4BBAC9EE}"/>
              </a:ext>
            </a:extLst>
          </p:cNvPr>
          <p:cNvSpPr>
            <a:spLocks noGrp="1"/>
          </p:cNvSpPr>
          <p:nvPr>
            <p:ph type="dt" sz="half" idx="10"/>
          </p:nvPr>
        </p:nvSpPr>
        <p:spPr/>
        <p:txBody>
          <a:bodyPr/>
          <a:lstStyle/>
          <a:p>
            <a:fld id="{435BDB7C-24C0-464B-A283-87DB250EDC02}" type="datetimeFigureOut">
              <a:rPr lang="en-IN" smtClean="0"/>
              <a:t>27-10-2021</a:t>
            </a:fld>
            <a:endParaRPr lang="en-IN"/>
          </a:p>
        </p:txBody>
      </p:sp>
      <p:sp>
        <p:nvSpPr>
          <p:cNvPr id="3" name="Footer Placeholder 2">
            <a:extLst>
              <a:ext uri="{FF2B5EF4-FFF2-40B4-BE49-F238E27FC236}">
                <a16:creationId xmlns:a16="http://schemas.microsoft.com/office/drawing/2014/main" id="{2899251C-C207-48A8-AD86-F2412F3F6C3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C7C8655-14DF-4DC1-B19B-17CB54B0A9D7}"/>
              </a:ext>
            </a:extLst>
          </p:cNvPr>
          <p:cNvSpPr>
            <a:spLocks noGrp="1"/>
          </p:cNvSpPr>
          <p:nvPr>
            <p:ph type="sldNum" sz="quarter" idx="12"/>
          </p:nvPr>
        </p:nvSpPr>
        <p:spPr/>
        <p:txBody>
          <a:bodyPr/>
          <a:lstStyle/>
          <a:p>
            <a:fld id="{280DE697-6709-4F09-B642-2942604541FA}" type="slidenum">
              <a:rPr lang="en-IN" smtClean="0"/>
              <a:t>‹#›</a:t>
            </a:fld>
            <a:endParaRPr lang="en-IN"/>
          </a:p>
        </p:txBody>
      </p:sp>
    </p:spTree>
    <p:extLst>
      <p:ext uri="{BB962C8B-B14F-4D97-AF65-F5344CB8AC3E}">
        <p14:creationId xmlns:p14="http://schemas.microsoft.com/office/powerpoint/2010/main" val="1850706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CD7A0-3B8D-4301-BEBD-FE197CC762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9077EA0-A9FE-48AA-89B5-0F3171F981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83F9DF-4EF5-4D24-8699-38A2291A83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4F6150-EC17-4E2E-BE0E-3C0E6B21A693}"/>
              </a:ext>
            </a:extLst>
          </p:cNvPr>
          <p:cNvSpPr>
            <a:spLocks noGrp="1"/>
          </p:cNvSpPr>
          <p:nvPr>
            <p:ph type="dt" sz="half" idx="10"/>
          </p:nvPr>
        </p:nvSpPr>
        <p:spPr/>
        <p:txBody>
          <a:bodyPr/>
          <a:lstStyle/>
          <a:p>
            <a:fld id="{435BDB7C-24C0-464B-A283-87DB250EDC02}" type="datetimeFigureOut">
              <a:rPr lang="en-IN" smtClean="0"/>
              <a:t>27-10-2021</a:t>
            </a:fld>
            <a:endParaRPr lang="en-IN"/>
          </a:p>
        </p:txBody>
      </p:sp>
      <p:sp>
        <p:nvSpPr>
          <p:cNvPr id="6" name="Footer Placeholder 5">
            <a:extLst>
              <a:ext uri="{FF2B5EF4-FFF2-40B4-BE49-F238E27FC236}">
                <a16:creationId xmlns:a16="http://schemas.microsoft.com/office/drawing/2014/main" id="{46D59B45-2DF0-489E-AD90-3F24F7D41A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10941E-8E3A-4DB2-BF34-D9D26174FF3B}"/>
              </a:ext>
            </a:extLst>
          </p:cNvPr>
          <p:cNvSpPr>
            <a:spLocks noGrp="1"/>
          </p:cNvSpPr>
          <p:nvPr>
            <p:ph type="sldNum" sz="quarter" idx="12"/>
          </p:nvPr>
        </p:nvSpPr>
        <p:spPr/>
        <p:txBody>
          <a:bodyPr/>
          <a:lstStyle/>
          <a:p>
            <a:fld id="{280DE697-6709-4F09-B642-2942604541FA}" type="slidenum">
              <a:rPr lang="en-IN" smtClean="0"/>
              <a:t>‹#›</a:t>
            </a:fld>
            <a:endParaRPr lang="en-IN"/>
          </a:p>
        </p:txBody>
      </p:sp>
    </p:spTree>
    <p:extLst>
      <p:ext uri="{BB962C8B-B14F-4D97-AF65-F5344CB8AC3E}">
        <p14:creationId xmlns:p14="http://schemas.microsoft.com/office/powerpoint/2010/main" val="2797216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03E97-E5A1-42DB-8837-308802B126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02F09BE-A1CA-4F7C-B275-8720A95446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D7C7EE5-A460-47A5-8EA6-75933FD9DC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1DA873-45ED-4CDA-BECD-E4EF8EFEBBC3}"/>
              </a:ext>
            </a:extLst>
          </p:cNvPr>
          <p:cNvSpPr>
            <a:spLocks noGrp="1"/>
          </p:cNvSpPr>
          <p:nvPr>
            <p:ph type="dt" sz="half" idx="10"/>
          </p:nvPr>
        </p:nvSpPr>
        <p:spPr/>
        <p:txBody>
          <a:bodyPr/>
          <a:lstStyle/>
          <a:p>
            <a:fld id="{435BDB7C-24C0-464B-A283-87DB250EDC02}" type="datetimeFigureOut">
              <a:rPr lang="en-IN" smtClean="0"/>
              <a:t>27-10-2021</a:t>
            </a:fld>
            <a:endParaRPr lang="en-IN"/>
          </a:p>
        </p:txBody>
      </p:sp>
      <p:sp>
        <p:nvSpPr>
          <p:cNvPr id="6" name="Footer Placeholder 5">
            <a:extLst>
              <a:ext uri="{FF2B5EF4-FFF2-40B4-BE49-F238E27FC236}">
                <a16:creationId xmlns:a16="http://schemas.microsoft.com/office/drawing/2014/main" id="{02FF48A7-FA87-475C-89E6-6C6D6404AE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4384BE-8891-4ECE-8C79-8F836B4BBCD9}"/>
              </a:ext>
            </a:extLst>
          </p:cNvPr>
          <p:cNvSpPr>
            <a:spLocks noGrp="1"/>
          </p:cNvSpPr>
          <p:nvPr>
            <p:ph type="sldNum" sz="quarter" idx="12"/>
          </p:nvPr>
        </p:nvSpPr>
        <p:spPr/>
        <p:txBody>
          <a:bodyPr/>
          <a:lstStyle/>
          <a:p>
            <a:fld id="{280DE697-6709-4F09-B642-2942604541FA}" type="slidenum">
              <a:rPr lang="en-IN" smtClean="0"/>
              <a:t>‹#›</a:t>
            </a:fld>
            <a:endParaRPr lang="en-IN"/>
          </a:p>
        </p:txBody>
      </p:sp>
    </p:spTree>
    <p:extLst>
      <p:ext uri="{BB962C8B-B14F-4D97-AF65-F5344CB8AC3E}">
        <p14:creationId xmlns:p14="http://schemas.microsoft.com/office/powerpoint/2010/main" val="1860569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42A975-B7A5-411D-A068-706F72B807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F958C2-C555-4A42-837C-92FE48E29E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96B348-1315-417E-AB84-C8A968B32F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5BDB7C-24C0-464B-A283-87DB250EDC02}" type="datetimeFigureOut">
              <a:rPr lang="en-IN" smtClean="0"/>
              <a:t>27-10-2021</a:t>
            </a:fld>
            <a:endParaRPr lang="en-IN"/>
          </a:p>
        </p:txBody>
      </p:sp>
      <p:sp>
        <p:nvSpPr>
          <p:cNvPr id="5" name="Footer Placeholder 4">
            <a:extLst>
              <a:ext uri="{FF2B5EF4-FFF2-40B4-BE49-F238E27FC236}">
                <a16:creationId xmlns:a16="http://schemas.microsoft.com/office/drawing/2014/main" id="{7504DBFD-576A-4F83-82D6-A94ADD3D8E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523C4E9-9D25-4B20-83C3-3C442A5A9D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0DE697-6709-4F09-B642-2942604541FA}" type="slidenum">
              <a:rPr lang="en-IN" smtClean="0"/>
              <a:t>‹#›</a:t>
            </a:fld>
            <a:endParaRPr lang="en-IN"/>
          </a:p>
        </p:txBody>
      </p:sp>
    </p:spTree>
    <p:extLst>
      <p:ext uri="{BB962C8B-B14F-4D97-AF65-F5344CB8AC3E}">
        <p14:creationId xmlns:p14="http://schemas.microsoft.com/office/powerpoint/2010/main" val="1012942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507055-0BC6-4DC8-87FE-DC8406DCDC2B}"/>
              </a:ext>
            </a:extLst>
          </p:cNvPr>
          <p:cNvSpPr>
            <a:spLocks noGrp="1"/>
          </p:cNvSpPr>
          <p:nvPr>
            <p:ph type="ctrTitle"/>
          </p:nvPr>
        </p:nvSpPr>
        <p:spPr>
          <a:xfrm>
            <a:off x="1113810" y="2960716"/>
            <a:ext cx="4036334" cy="2387600"/>
          </a:xfrm>
        </p:spPr>
        <p:txBody>
          <a:bodyPr anchor="t">
            <a:normAutofit/>
          </a:bodyPr>
          <a:lstStyle/>
          <a:p>
            <a:pPr algn="l"/>
            <a:r>
              <a:rPr lang="en-US" sz="5400"/>
              <a:t>GIT</a:t>
            </a:r>
            <a:endParaRPr lang="en-IN" sz="5400"/>
          </a:p>
        </p:txBody>
      </p:sp>
      <p:sp>
        <p:nvSpPr>
          <p:cNvPr id="3" name="Subtitle 2">
            <a:extLst>
              <a:ext uri="{FF2B5EF4-FFF2-40B4-BE49-F238E27FC236}">
                <a16:creationId xmlns:a16="http://schemas.microsoft.com/office/drawing/2014/main" id="{8F2B9549-7AE2-4BB0-B5ED-AE7156A67CF6}"/>
              </a:ext>
            </a:extLst>
          </p:cNvPr>
          <p:cNvSpPr>
            <a:spLocks noGrp="1"/>
          </p:cNvSpPr>
          <p:nvPr>
            <p:ph type="subTitle" idx="1"/>
          </p:nvPr>
        </p:nvSpPr>
        <p:spPr>
          <a:xfrm>
            <a:off x="964519" y="4301412"/>
            <a:ext cx="4036333" cy="311572"/>
          </a:xfrm>
        </p:spPr>
        <p:txBody>
          <a:bodyPr anchor="b">
            <a:normAutofit fontScale="92500" lnSpcReduction="20000"/>
          </a:bodyPr>
          <a:lstStyle/>
          <a:p>
            <a:pPr algn="l"/>
            <a:r>
              <a:rPr lang="en-US" sz="2000" dirty="0"/>
              <a:t>Yerram Sneha</a:t>
            </a:r>
            <a:endParaRPr lang="en-IN" sz="2000" dirty="0"/>
          </a:p>
        </p:txBody>
      </p:sp>
      <p:grpSp>
        <p:nvGrpSpPr>
          <p:cNvPr id="11" name="Group 1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516C39C-6BBF-4D41-90BC-16F83DBA9149}"/>
              </a:ext>
            </a:extLst>
          </p:cNvPr>
          <p:cNvPicPr>
            <a:picLocks noChangeAspect="1"/>
          </p:cNvPicPr>
          <p:nvPr/>
        </p:nvPicPr>
        <p:blipFill>
          <a:blip r:embed="rId2"/>
          <a:stretch>
            <a:fillRect/>
          </a:stretch>
        </p:blipFill>
        <p:spPr>
          <a:xfrm>
            <a:off x="5957597" y="666728"/>
            <a:ext cx="5465791" cy="5465791"/>
          </a:xfrm>
          <a:prstGeom prst="rect">
            <a:avLst/>
          </a:prstGeom>
        </p:spPr>
      </p:pic>
    </p:spTree>
    <p:extLst>
      <p:ext uri="{BB962C8B-B14F-4D97-AF65-F5344CB8AC3E}">
        <p14:creationId xmlns:p14="http://schemas.microsoft.com/office/powerpoint/2010/main" val="1276821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7FB8C5-F26A-42AD-B522-254C6FEF2AC4}"/>
              </a:ext>
            </a:extLst>
          </p:cNvPr>
          <p:cNvPicPr>
            <a:picLocks noChangeAspect="1"/>
          </p:cNvPicPr>
          <p:nvPr/>
        </p:nvPicPr>
        <p:blipFill>
          <a:blip r:embed="rId2"/>
          <a:stretch>
            <a:fillRect/>
          </a:stretch>
        </p:blipFill>
        <p:spPr>
          <a:xfrm>
            <a:off x="9896475" y="314325"/>
            <a:ext cx="1905000" cy="1905000"/>
          </a:xfrm>
          <a:prstGeom prst="rect">
            <a:avLst/>
          </a:prstGeom>
        </p:spPr>
      </p:pic>
      <p:sp>
        <p:nvSpPr>
          <p:cNvPr id="4" name="TextBox 3">
            <a:extLst>
              <a:ext uri="{FF2B5EF4-FFF2-40B4-BE49-F238E27FC236}">
                <a16:creationId xmlns:a16="http://schemas.microsoft.com/office/drawing/2014/main" id="{230675C1-4A1E-4165-B740-6DD6E61A4FC0}"/>
              </a:ext>
            </a:extLst>
          </p:cNvPr>
          <p:cNvSpPr txBox="1"/>
          <p:nvPr/>
        </p:nvSpPr>
        <p:spPr>
          <a:xfrm>
            <a:off x="594049" y="450989"/>
            <a:ext cx="6096000" cy="1477328"/>
          </a:xfrm>
          <a:prstGeom prst="rect">
            <a:avLst/>
          </a:prstGeom>
          <a:noFill/>
        </p:spPr>
        <p:txBody>
          <a:bodyPr wrap="square">
            <a:spAutoFit/>
          </a:bodyPr>
          <a:lstStyle/>
          <a:p>
            <a:r>
              <a:rPr lang="en-US" b="0" i="0" dirty="0">
                <a:solidFill>
                  <a:srgbClr val="333333"/>
                </a:solidFill>
                <a:effectLst/>
                <a:latin typeface="inter-regular"/>
              </a:rPr>
              <a:t>Git is a modern and widely used </a:t>
            </a:r>
            <a:r>
              <a:rPr lang="en-US" b="1" i="0" dirty="0">
                <a:solidFill>
                  <a:srgbClr val="333333"/>
                </a:solidFill>
                <a:effectLst/>
                <a:latin typeface="inter-bold"/>
              </a:rPr>
              <a:t>distributed version control</a:t>
            </a:r>
            <a:r>
              <a:rPr lang="en-US" b="0" i="0" dirty="0">
                <a:solidFill>
                  <a:srgbClr val="333333"/>
                </a:solidFill>
                <a:effectLst/>
                <a:latin typeface="inter-regular"/>
              </a:rPr>
              <a:t> system in the world. It is developed to manage projects with high speed and efficiency. The version control system allows us to monitor and work together with our team members at the same workspace.</a:t>
            </a:r>
            <a:endParaRPr lang="en-IN" dirty="0"/>
          </a:p>
        </p:txBody>
      </p:sp>
      <p:sp>
        <p:nvSpPr>
          <p:cNvPr id="6" name="TextBox 5">
            <a:extLst>
              <a:ext uri="{FF2B5EF4-FFF2-40B4-BE49-F238E27FC236}">
                <a16:creationId xmlns:a16="http://schemas.microsoft.com/office/drawing/2014/main" id="{2A08EFB4-59B2-4297-8432-AEE8E8484E55}"/>
              </a:ext>
            </a:extLst>
          </p:cNvPr>
          <p:cNvSpPr txBox="1"/>
          <p:nvPr/>
        </p:nvSpPr>
        <p:spPr>
          <a:xfrm>
            <a:off x="594049" y="2219325"/>
            <a:ext cx="6097554" cy="3139321"/>
          </a:xfrm>
          <a:prstGeom prst="rect">
            <a:avLst/>
          </a:prstGeom>
          <a:noFill/>
        </p:spPr>
        <p:txBody>
          <a:bodyPr wrap="square">
            <a:spAutoFit/>
          </a:bodyPr>
          <a:lstStyle/>
          <a:p>
            <a:pPr algn="l"/>
            <a:r>
              <a:rPr lang="en-US" b="0" i="0" dirty="0">
                <a:effectLst/>
                <a:latin typeface="Arial" panose="020B0604020202020204" pitchFamily="34" charset="0"/>
              </a:rPr>
              <a:t>Version Control System</a:t>
            </a:r>
          </a:p>
          <a:p>
            <a:pPr algn="just"/>
            <a:r>
              <a:rPr lang="en-US" b="1" i="0" dirty="0">
                <a:solidFill>
                  <a:srgbClr val="000000"/>
                </a:solidFill>
                <a:effectLst/>
                <a:latin typeface="Arial" panose="020B0604020202020204" pitchFamily="34" charset="0"/>
              </a:rPr>
              <a:t>Version Control System (VCS)</a:t>
            </a:r>
            <a:r>
              <a:rPr lang="en-US" b="0" i="0" dirty="0">
                <a:solidFill>
                  <a:srgbClr val="000000"/>
                </a:solidFill>
                <a:effectLst/>
                <a:latin typeface="Arial" panose="020B0604020202020204" pitchFamily="34" charset="0"/>
              </a:rPr>
              <a:t> is a software that helps software developers to work together and maintain a complete history of their work.</a:t>
            </a:r>
          </a:p>
          <a:p>
            <a:pPr algn="just"/>
            <a:r>
              <a:rPr lang="en-US" b="0" i="0" dirty="0">
                <a:solidFill>
                  <a:srgbClr val="000000"/>
                </a:solidFill>
                <a:effectLst/>
                <a:latin typeface="Arial" panose="020B0604020202020204" pitchFamily="34" charset="0"/>
              </a:rPr>
              <a:t>Listed below are the functions of a VCS −</a:t>
            </a:r>
          </a:p>
          <a:p>
            <a:pPr algn="l">
              <a:buFont typeface="Arial" panose="020B0604020202020204" pitchFamily="34" charset="0"/>
              <a:buChar char="•"/>
            </a:pPr>
            <a:r>
              <a:rPr lang="en-US" b="0" i="0" dirty="0">
                <a:effectLst/>
                <a:latin typeface="Arial" panose="020B0604020202020204" pitchFamily="34" charset="0"/>
              </a:rPr>
              <a:t>Allows developers to work simultaneously.</a:t>
            </a:r>
          </a:p>
          <a:p>
            <a:pPr algn="l">
              <a:buFont typeface="Arial" panose="020B0604020202020204" pitchFamily="34" charset="0"/>
              <a:buChar char="•"/>
            </a:pPr>
            <a:r>
              <a:rPr lang="en-US" b="0" i="0" dirty="0">
                <a:effectLst/>
                <a:latin typeface="Arial" panose="020B0604020202020204" pitchFamily="34" charset="0"/>
              </a:rPr>
              <a:t>Does not allow overwriting each other’s changes.</a:t>
            </a:r>
          </a:p>
          <a:p>
            <a:pPr algn="l">
              <a:buFont typeface="Arial" panose="020B0604020202020204" pitchFamily="34" charset="0"/>
              <a:buChar char="•"/>
            </a:pPr>
            <a:r>
              <a:rPr lang="en-US" b="0" i="0" dirty="0">
                <a:effectLst/>
                <a:latin typeface="Arial" panose="020B0604020202020204" pitchFamily="34" charset="0"/>
              </a:rPr>
              <a:t>Maintains a history of every version.</a:t>
            </a:r>
          </a:p>
          <a:p>
            <a:pPr algn="just"/>
            <a:r>
              <a:rPr lang="en-US" b="0" i="0" dirty="0">
                <a:solidFill>
                  <a:srgbClr val="000000"/>
                </a:solidFill>
                <a:effectLst/>
                <a:latin typeface="Arial" panose="020B0604020202020204" pitchFamily="34" charset="0"/>
              </a:rPr>
              <a:t>Following are the types of VCS −</a:t>
            </a:r>
          </a:p>
          <a:p>
            <a:pPr algn="l">
              <a:buFont typeface="Arial" panose="020B0604020202020204" pitchFamily="34" charset="0"/>
              <a:buChar char="•"/>
            </a:pPr>
            <a:r>
              <a:rPr lang="en-US" b="0" i="0" dirty="0">
                <a:effectLst/>
                <a:latin typeface="Arial" panose="020B0604020202020204" pitchFamily="34" charset="0"/>
              </a:rPr>
              <a:t>Centralized version control system (CVCS).</a:t>
            </a:r>
          </a:p>
          <a:p>
            <a:pPr algn="l">
              <a:buFont typeface="Arial" panose="020B0604020202020204" pitchFamily="34" charset="0"/>
              <a:buChar char="•"/>
            </a:pPr>
            <a:r>
              <a:rPr lang="en-US" b="0" i="0" dirty="0">
                <a:effectLst/>
                <a:latin typeface="Arial" panose="020B0604020202020204" pitchFamily="34" charset="0"/>
              </a:rPr>
              <a:t>Distributed/Decentralized version control system (DVCS).</a:t>
            </a:r>
          </a:p>
        </p:txBody>
      </p:sp>
      <p:sp>
        <p:nvSpPr>
          <p:cNvPr id="8" name="TextBox 7">
            <a:extLst>
              <a:ext uri="{FF2B5EF4-FFF2-40B4-BE49-F238E27FC236}">
                <a16:creationId xmlns:a16="http://schemas.microsoft.com/office/drawing/2014/main" id="{FF6DD2D0-FB9B-4CDF-B1F1-AB662D2046D3}"/>
              </a:ext>
            </a:extLst>
          </p:cNvPr>
          <p:cNvSpPr txBox="1"/>
          <p:nvPr/>
        </p:nvSpPr>
        <p:spPr>
          <a:xfrm>
            <a:off x="7200901" y="3788985"/>
            <a:ext cx="6097554" cy="923330"/>
          </a:xfrm>
          <a:prstGeom prst="rect">
            <a:avLst/>
          </a:prstGeom>
          <a:noFill/>
        </p:spPr>
        <p:txBody>
          <a:bodyPr wrap="square">
            <a:spAutoFit/>
          </a:bodyPr>
          <a:lstStyle/>
          <a:p>
            <a:pPr algn="l"/>
            <a:r>
              <a:rPr lang="en-US" b="0" i="0" dirty="0">
                <a:solidFill>
                  <a:srgbClr val="000000"/>
                </a:solidFill>
                <a:effectLst/>
                <a:latin typeface="Verdana" panose="020B0604030504040204" pitchFamily="34" charset="0"/>
              </a:rPr>
              <a:t>Git is a version control system.</a:t>
            </a:r>
          </a:p>
          <a:p>
            <a:pPr algn="l"/>
            <a:r>
              <a:rPr lang="en-US" b="0" i="0" dirty="0">
                <a:solidFill>
                  <a:srgbClr val="000000"/>
                </a:solidFill>
                <a:effectLst/>
                <a:latin typeface="Verdana" panose="020B0604030504040204" pitchFamily="34" charset="0"/>
              </a:rPr>
              <a:t>Git helps you keep track of code changes.</a:t>
            </a:r>
          </a:p>
          <a:p>
            <a:pPr algn="l"/>
            <a:r>
              <a:rPr lang="en-US" b="0" i="0" dirty="0">
                <a:solidFill>
                  <a:srgbClr val="000000"/>
                </a:solidFill>
                <a:effectLst/>
                <a:latin typeface="Verdana" panose="020B0604030504040204" pitchFamily="34" charset="0"/>
              </a:rPr>
              <a:t>Git is used to collaborate on code.</a:t>
            </a:r>
          </a:p>
        </p:txBody>
      </p:sp>
    </p:spTree>
    <p:extLst>
      <p:ext uri="{BB962C8B-B14F-4D97-AF65-F5344CB8AC3E}">
        <p14:creationId xmlns:p14="http://schemas.microsoft.com/office/powerpoint/2010/main" val="975004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30674184-C08D-4F8B-816D-D5C71754C726}"/>
              </a:ext>
            </a:extLst>
          </p:cNvPr>
          <p:cNvPicPr>
            <a:picLocks noChangeAspect="1"/>
          </p:cNvPicPr>
          <p:nvPr/>
        </p:nvPicPr>
        <p:blipFill>
          <a:blip r:embed="rId2"/>
          <a:stretch>
            <a:fillRect/>
          </a:stretch>
        </p:blipFill>
        <p:spPr>
          <a:xfrm>
            <a:off x="1875496" y="643467"/>
            <a:ext cx="8441007" cy="5571065"/>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961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1DFCE55-EF55-484E-B693-0F5C2D22C9CD}"/>
              </a:ext>
            </a:extLst>
          </p:cNvPr>
          <p:cNvPicPr>
            <a:picLocks noChangeAspect="1"/>
          </p:cNvPicPr>
          <p:nvPr/>
        </p:nvPicPr>
        <p:blipFill>
          <a:blip r:embed="rId2"/>
          <a:stretch>
            <a:fillRect/>
          </a:stretch>
        </p:blipFill>
        <p:spPr>
          <a:xfrm>
            <a:off x="6858000" y="1209675"/>
            <a:ext cx="4762500" cy="3429000"/>
          </a:xfrm>
          <a:prstGeom prst="rect">
            <a:avLst/>
          </a:prstGeom>
        </p:spPr>
      </p:pic>
      <p:pic>
        <p:nvPicPr>
          <p:cNvPr id="3" name="Picture 2">
            <a:extLst>
              <a:ext uri="{FF2B5EF4-FFF2-40B4-BE49-F238E27FC236}">
                <a16:creationId xmlns:a16="http://schemas.microsoft.com/office/drawing/2014/main" id="{20E4CA16-845A-4C70-A1A0-C70394DC22F2}"/>
              </a:ext>
            </a:extLst>
          </p:cNvPr>
          <p:cNvPicPr>
            <a:picLocks noChangeAspect="1"/>
          </p:cNvPicPr>
          <p:nvPr/>
        </p:nvPicPr>
        <p:blipFill>
          <a:blip r:embed="rId3"/>
          <a:stretch>
            <a:fillRect/>
          </a:stretch>
        </p:blipFill>
        <p:spPr>
          <a:xfrm>
            <a:off x="381000" y="542925"/>
            <a:ext cx="5715000" cy="4762500"/>
          </a:xfrm>
          <a:prstGeom prst="rect">
            <a:avLst/>
          </a:prstGeom>
        </p:spPr>
      </p:pic>
    </p:spTree>
    <p:extLst>
      <p:ext uri="{BB962C8B-B14F-4D97-AF65-F5344CB8AC3E}">
        <p14:creationId xmlns:p14="http://schemas.microsoft.com/office/powerpoint/2010/main" val="3636776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1F47FE-5665-4B9D-B56F-EAFC5234251F}"/>
              </a:ext>
            </a:extLst>
          </p:cNvPr>
          <p:cNvSpPr txBox="1"/>
          <p:nvPr/>
        </p:nvSpPr>
        <p:spPr>
          <a:xfrm>
            <a:off x="752669" y="630618"/>
            <a:ext cx="6096000" cy="3693319"/>
          </a:xfrm>
          <a:prstGeom prst="rect">
            <a:avLst/>
          </a:prstGeom>
          <a:noFill/>
        </p:spPr>
        <p:txBody>
          <a:bodyPr wrap="square">
            <a:spAutoFit/>
          </a:bodyPr>
          <a:lstStyle/>
          <a:p>
            <a:pPr algn="just"/>
            <a:r>
              <a:rPr lang="en-US" b="0" i="0" dirty="0">
                <a:solidFill>
                  <a:srgbClr val="610B38"/>
                </a:solidFill>
                <a:effectLst/>
                <a:latin typeface="erdana"/>
              </a:rPr>
              <a:t>What is GitHub?</a:t>
            </a:r>
          </a:p>
          <a:p>
            <a:pPr algn="just"/>
            <a:r>
              <a:rPr lang="en-US" b="0" i="0" dirty="0">
                <a:solidFill>
                  <a:srgbClr val="333333"/>
                </a:solidFill>
                <a:effectLst/>
                <a:latin typeface="inter-regular"/>
              </a:rPr>
              <a:t>GitHub is a Git repository hosting service. GitHub also facilitates with many of its features, such as access control and collaboration. It provides a Web-based graphical interface.</a:t>
            </a:r>
          </a:p>
          <a:p>
            <a:pPr algn="just"/>
            <a:r>
              <a:rPr lang="en-US" b="0" i="0" dirty="0">
                <a:solidFill>
                  <a:srgbClr val="333333"/>
                </a:solidFill>
                <a:effectLst/>
                <a:latin typeface="inter-regular"/>
              </a:rPr>
              <a:t>GitHub is an American company. It hosts source code of your project in the form of different programming languages and keeps track of the various changes made by programmers.</a:t>
            </a:r>
          </a:p>
          <a:p>
            <a:pPr algn="just"/>
            <a:r>
              <a:rPr lang="en-US" b="0" i="0" dirty="0">
                <a:solidFill>
                  <a:srgbClr val="333333"/>
                </a:solidFill>
                <a:effectLst/>
                <a:latin typeface="inter-regular"/>
              </a:rPr>
              <a:t>It offers both </a:t>
            </a:r>
            <a:r>
              <a:rPr lang="en-US" b="1" i="0" dirty="0">
                <a:solidFill>
                  <a:srgbClr val="333333"/>
                </a:solidFill>
                <a:effectLst/>
                <a:latin typeface="inter-bold"/>
              </a:rPr>
              <a:t>distributed version control and source code management (SCM)</a:t>
            </a:r>
            <a:r>
              <a:rPr lang="en-US" b="0" i="0" dirty="0">
                <a:solidFill>
                  <a:srgbClr val="333333"/>
                </a:solidFill>
                <a:effectLst/>
                <a:latin typeface="inter-regular"/>
              </a:rPr>
              <a:t> functionality of Git. It also facilitates with some collaboration features such as bug tracking, feature requests, task management for every project.</a:t>
            </a:r>
          </a:p>
          <a:p>
            <a:br>
              <a:rPr lang="en-US" dirty="0"/>
            </a:br>
            <a:endParaRPr lang="en-IN" dirty="0"/>
          </a:p>
        </p:txBody>
      </p:sp>
      <p:pic>
        <p:nvPicPr>
          <p:cNvPr id="1026" name="Picture 2" descr="What is GitHub">
            <a:extLst>
              <a:ext uri="{FF2B5EF4-FFF2-40B4-BE49-F238E27FC236}">
                <a16:creationId xmlns:a16="http://schemas.microsoft.com/office/drawing/2014/main" id="{9397B6E4-B4CF-47D3-87FD-4FF6B37C65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5688" y="1000125"/>
            <a:ext cx="4562475"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505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git vs gitHub">
            <a:extLst>
              <a:ext uri="{FF2B5EF4-FFF2-40B4-BE49-F238E27FC236}">
                <a16:creationId xmlns:a16="http://schemas.microsoft.com/office/drawing/2014/main" id="{B5A5ADC6-AF6C-46FF-93D6-1A0BD85D255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689102"/>
            <a:ext cx="10905066" cy="547979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9112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nstall Git on Windows">
            <a:extLst>
              <a:ext uri="{FF2B5EF4-FFF2-40B4-BE49-F238E27FC236}">
                <a16:creationId xmlns:a16="http://schemas.microsoft.com/office/drawing/2014/main" id="{3FE44B29-0E6B-4B2D-8B3D-95D69FEBF9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9763" y="0"/>
            <a:ext cx="77422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407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260</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Calibri Light</vt:lpstr>
      <vt:lpstr>erdana</vt:lpstr>
      <vt:lpstr>inter-bold</vt:lpstr>
      <vt:lpstr>inter-regular</vt:lpstr>
      <vt:lpstr>Verdana</vt:lpstr>
      <vt:lpstr>Office Theme</vt:lpstr>
      <vt:lpstr>GIT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sneha yerram</dc:creator>
  <cp:lastModifiedBy>sneha yerram</cp:lastModifiedBy>
  <cp:revision>1</cp:revision>
  <dcterms:created xsi:type="dcterms:W3CDTF">2021-10-27T04:03:14Z</dcterms:created>
  <dcterms:modified xsi:type="dcterms:W3CDTF">2021-10-27T06:55:09Z</dcterms:modified>
</cp:coreProperties>
</file>