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37"/>
  </p:notesMasterIdLst>
  <p:sldIdLst>
    <p:sldId id="256" r:id="rId4"/>
    <p:sldId id="395" r:id="rId5"/>
    <p:sldId id="257" r:id="rId6"/>
    <p:sldId id="258" r:id="rId7"/>
    <p:sldId id="353" r:id="rId8"/>
    <p:sldId id="354" r:id="rId9"/>
    <p:sldId id="355" r:id="rId10"/>
    <p:sldId id="371" r:id="rId11"/>
    <p:sldId id="356" r:id="rId12"/>
    <p:sldId id="359" r:id="rId13"/>
    <p:sldId id="361" r:id="rId14"/>
    <p:sldId id="366" r:id="rId15"/>
    <p:sldId id="389" r:id="rId16"/>
    <p:sldId id="390" r:id="rId17"/>
    <p:sldId id="368" r:id="rId18"/>
    <p:sldId id="372" r:id="rId19"/>
    <p:sldId id="375" r:id="rId20"/>
    <p:sldId id="391" r:id="rId21"/>
    <p:sldId id="392" r:id="rId22"/>
    <p:sldId id="393" r:id="rId23"/>
    <p:sldId id="394" r:id="rId24"/>
    <p:sldId id="376" r:id="rId25"/>
    <p:sldId id="377" r:id="rId26"/>
    <p:sldId id="378" r:id="rId27"/>
    <p:sldId id="379" r:id="rId28"/>
    <p:sldId id="380" r:id="rId29"/>
    <p:sldId id="385" r:id="rId30"/>
    <p:sldId id="387" r:id="rId31"/>
    <p:sldId id="386" r:id="rId32"/>
    <p:sldId id="388" r:id="rId33"/>
    <p:sldId id="381" r:id="rId34"/>
    <p:sldId id="374" r:id="rId35"/>
    <p:sldId id="28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0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A2813159-4220-4CAE-8673-9D0052A27C5D}"/>
              </a:ext>
            </a:extLst>
          </p:cNvPr>
          <p:cNvGrpSpPr/>
          <p:nvPr userDrawn="1"/>
        </p:nvGrpSpPr>
        <p:grpSpPr>
          <a:xfrm>
            <a:off x="4079368" y="204705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78A0F0B-B914-44B8-9B3D-1E5819BC07D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35DBC24-49E9-4A23-8B2D-0BB4F76D65D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37287AE-5256-4395-BFE3-89FFF91DC32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E03E38-67EC-474F-9D7D-4A0997D890A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6BBE0C-3B26-4CF9-9E80-25C14810F877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8A8E186-E5A1-4DE8-AC47-2DA4A054FCF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82860BC-DD31-4DFA-ABC8-86D005EA6B89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29BDBE-5F7B-443D-9DE6-4176108F93E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4E597E85-85E9-45B5-9A2A-9019478B49C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08608"/>
            <a:ext cx="369766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14912E3-B866-44EB-B51A-ABD32E5FD3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1">
            <a:extLst>
              <a:ext uri="{FF2B5EF4-FFF2-40B4-BE49-F238E27FC236}">
                <a16:creationId xmlns:a16="http://schemas.microsoft.com/office/drawing/2014/main" id="{D77B7FC8-EA9E-453C-85BF-3311D727E8E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7896225" cy="6858000"/>
          </a:xfrm>
          <a:custGeom>
            <a:avLst/>
            <a:gdLst>
              <a:gd name="connsiteX0" fmla="*/ 6193612 w 7896225"/>
              <a:gd name="connsiteY0" fmla="*/ 0 h 6858000"/>
              <a:gd name="connsiteX1" fmla="*/ 7896225 w 7896225"/>
              <a:gd name="connsiteY1" fmla="*/ 0 h 6858000"/>
              <a:gd name="connsiteX2" fmla="*/ 4598214 w 7896225"/>
              <a:gd name="connsiteY2" fmla="*/ 6858000 h 6858000"/>
              <a:gd name="connsiteX3" fmla="*/ 2895600 w 7896225"/>
              <a:gd name="connsiteY3" fmla="*/ 6858000 h 6858000"/>
              <a:gd name="connsiteX4" fmla="*/ 4383861 w 7896225"/>
              <a:gd name="connsiteY4" fmla="*/ 0 h 6858000"/>
              <a:gd name="connsiteX5" fmla="*/ 6086474 w 7896225"/>
              <a:gd name="connsiteY5" fmla="*/ 0 h 6858000"/>
              <a:gd name="connsiteX6" fmla="*/ 2788462 w 7896225"/>
              <a:gd name="connsiteY6" fmla="*/ 6858000 h 6858000"/>
              <a:gd name="connsiteX7" fmla="*/ 1085849 w 7896225"/>
              <a:gd name="connsiteY7" fmla="*/ 6858000 h 6858000"/>
              <a:gd name="connsiteX8" fmla="*/ 2574110 w 7896225"/>
              <a:gd name="connsiteY8" fmla="*/ 0 h 6858000"/>
              <a:gd name="connsiteX9" fmla="*/ 4276723 w 7896225"/>
              <a:gd name="connsiteY9" fmla="*/ 0 h 6858000"/>
              <a:gd name="connsiteX10" fmla="*/ 978711 w 7896225"/>
              <a:gd name="connsiteY10" fmla="*/ 6858000 h 6858000"/>
              <a:gd name="connsiteX11" fmla="*/ 0 w 7896225"/>
              <a:gd name="connsiteY11" fmla="*/ 6858000 h 6858000"/>
              <a:gd name="connsiteX12" fmla="*/ 0 w 7896225"/>
              <a:gd name="connsiteY12" fmla="*/ 5352694 h 6858000"/>
              <a:gd name="connsiteX13" fmla="*/ 764359 w 7896225"/>
              <a:gd name="connsiteY13" fmla="*/ 0 h 6858000"/>
              <a:gd name="connsiteX14" fmla="*/ 2466972 w 7896225"/>
              <a:gd name="connsiteY14" fmla="*/ 0 h 6858000"/>
              <a:gd name="connsiteX15" fmla="*/ 0 w 7896225"/>
              <a:gd name="connsiteY15" fmla="*/ 5129907 h 6858000"/>
              <a:gd name="connsiteX16" fmla="*/ 0 w 7896225"/>
              <a:gd name="connsiteY16" fmla="*/ 15894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896225" h="6858000">
                <a:moveTo>
                  <a:pt x="6193612" y="0"/>
                </a:moveTo>
                <a:lnTo>
                  <a:pt x="7896225" y="0"/>
                </a:lnTo>
                <a:lnTo>
                  <a:pt x="4598214" y="6858000"/>
                </a:lnTo>
                <a:lnTo>
                  <a:pt x="2895600" y="6858000"/>
                </a:lnTo>
                <a:close/>
                <a:moveTo>
                  <a:pt x="4383861" y="0"/>
                </a:moveTo>
                <a:lnTo>
                  <a:pt x="6086474" y="0"/>
                </a:lnTo>
                <a:lnTo>
                  <a:pt x="2788462" y="6858000"/>
                </a:lnTo>
                <a:lnTo>
                  <a:pt x="1085849" y="6858000"/>
                </a:lnTo>
                <a:close/>
                <a:moveTo>
                  <a:pt x="2574110" y="0"/>
                </a:moveTo>
                <a:lnTo>
                  <a:pt x="4276723" y="0"/>
                </a:lnTo>
                <a:lnTo>
                  <a:pt x="978711" y="6858000"/>
                </a:lnTo>
                <a:lnTo>
                  <a:pt x="0" y="6858000"/>
                </a:lnTo>
                <a:lnTo>
                  <a:pt x="0" y="5352694"/>
                </a:lnTo>
                <a:close/>
                <a:moveTo>
                  <a:pt x="764359" y="0"/>
                </a:moveTo>
                <a:lnTo>
                  <a:pt x="2466972" y="0"/>
                </a:lnTo>
                <a:lnTo>
                  <a:pt x="0" y="5129907"/>
                </a:lnTo>
                <a:lnTo>
                  <a:pt x="0" y="15894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107031-9979-4E86-8163-9043F6C98EEE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BC7CC-2C91-44C5-B8FB-33A5F062ACC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F1AA131-8A58-4FF0-926C-D0B386C6EC0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1BDAC6-2D9B-4879-8795-C983D202094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885720" y="2827733"/>
            <a:ext cx="1334480" cy="2477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9DC7CCE-1EE8-48DF-86C2-311D432FB3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C9E1EC0-04E1-4608-87AC-B518E68DD48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400800" cy="6858000"/>
          </a:xfrm>
          <a:custGeom>
            <a:avLst/>
            <a:gdLst>
              <a:gd name="connsiteX0" fmla="*/ 0 w 5508104"/>
              <a:gd name="connsiteY0" fmla="*/ 0 h 5143500"/>
              <a:gd name="connsiteX1" fmla="*/ 5508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  <a:gd name="connsiteX0" fmla="*/ 0 w 5508104"/>
              <a:gd name="connsiteY0" fmla="*/ 0 h 5143500"/>
              <a:gd name="connsiteX1" fmla="*/ 3984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5143500">
                <a:moveTo>
                  <a:pt x="0" y="0"/>
                </a:moveTo>
                <a:lnTo>
                  <a:pt x="3984104" y="0"/>
                </a:lnTo>
                <a:lnTo>
                  <a:pt x="550810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D043F2B-9986-4D0C-A93A-02978DCDE913}"/>
              </a:ext>
            </a:extLst>
          </p:cNvPr>
          <p:cNvSpPr/>
          <p:nvPr userDrawn="1"/>
        </p:nvSpPr>
        <p:spPr>
          <a:xfrm>
            <a:off x="4980561" y="550565"/>
            <a:ext cx="7186467" cy="1440160"/>
          </a:xfrm>
          <a:custGeom>
            <a:avLst/>
            <a:gdLst>
              <a:gd name="connsiteX0" fmla="*/ 0 w 5220072"/>
              <a:gd name="connsiteY0" fmla="*/ 0 h 1080120"/>
              <a:gd name="connsiteX1" fmla="*/ 5220072 w 5220072"/>
              <a:gd name="connsiteY1" fmla="*/ 0 h 1080120"/>
              <a:gd name="connsiteX2" fmla="*/ 5220072 w 5220072"/>
              <a:gd name="connsiteY2" fmla="*/ 1080120 h 1080120"/>
              <a:gd name="connsiteX3" fmla="*/ 0 w 5220072"/>
              <a:gd name="connsiteY3" fmla="*/ 1080120 h 1080120"/>
              <a:gd name="connsiteX4" fmla="*/ 0 w 5220072"/>
              <a:gd name="connsiteY4" fmla="*/ 0 h 1080120"/>
              <a:gd name="connsiteX0" fmla="*/ 0 w 5524872"/>
              <a:gd name="connsiteY0" fmla="*/ 0 h 1080120"/>
              <a:gd name="connsiteX1" fmla="*/ 5524872 w 5524872"/>
              <a:gd name="connsiteY1" fmla="*/ 0 h 1080120"/>
              <a:gd name="connsiteX2" fmla="*/ 5524872 w 5524872"/>
              <a:gd name="connsiteY2" fmla="*/ 1080120 h 1080120"/>
              <a:gd name="connsiteX3" fmla="*/ 304800 w 5524872"/>
              <a:gd name="connsiteY3" fmla="*/ 1080120 h 1080120"/>
              <a:gd name="connsiteX4" fmla="*/ 0 w 5524872"/>
              <a:gd name="connsiteY4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872" h="1080120">
                <a:moveTo>
                  <a:pt x="0" y="0"/>
                </a:moveTo>
                <a:lnTo>
                  <a:pt x="5524872" y="0"/>
                </a:lnTo>
                <a:lnTo>
                  <a:pt x="5524872" y="1080120"/>
                </a:lnTo>
                <a:lnTo>
                  <a:pt x="304800" y="10801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CF9F3-015B-42C8-9CF8-D50E35325D55}"/>
              </a:ext>
            </a:extLst>
          </p:cNvPr>
          <p:cNvSpPr/>
          <p:nvPr userDrawn="1"/>
        </p:nvSpPr>
        <p:spPr>
          <a:xfrm>
            <a:off x="5145932" y="550565"/>
            <a:ext cx="7046068" cy="1440160"/>
          </a:xfrm>
          <a:custGeom>
            <a:avLst/>
            <a:gdLst/>
            <a:ahLst/>
            <a:cxnLst/>
            <a:rect l="l" t="t" r="r" b="b"/>
            <a:pathLst>
              <a:path w="5416352" h="1080120">
                <a:moveTo>
                  <a:pt x="0" y="0"/>
                </a:moveTo>
                <a:lnTo>
                  <a:pt x="5416352" y="0"/>
                </a:lnTo>
                <a:lnTo>
                  <a:pt x="5416352" y="1080120"/>
                </a:lnTo>
                <a:lnTo>
                  <a:pt x="304800" y="1080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4420AEA-46F3-4D27-8721-8B5E0D5FE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4629" y="701900"/>
            <a:ext cx="6527371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2B99D84-E4AA-4175-87A7-AEDE6CD91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4725" y="1463629"/>
            <a:ext cx="6537063" cy="288032"/>
          </a:xfrm>
          <a:prstGeom prst="rect">
            <a:avLst/>
          </a:prstGeom>
        </p:spPr>
        <p:txBody>
          <a:bodyPr lIns="144000" anchor="ctr"/>
          <a:lstStyle>
            <a:lvl1pPr marL="0" indent="0" algn="l">
              <a:buNone/>
              <a:defRPr sz="14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03449B-78E7-4973-BC82-159263320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8FFFB26-B3DC-4D43-95F6-1A0DADB14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B74AAA4-2804-434B-A4A7-C7AEF3A1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0A93-4B2B-4714-9401-6F8C464A2AD7}" type="datetimeFigureOut">
              <a:rPr lang="vi-VN" smtClean="0"/>
              <a:t>16/12/2022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8C3CA19-98CC-4F6F-ADD1-948EFF01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C18BC3D-6426-46F5-940B-E2F9F6BB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12DE-C0B0-4D1D-85A0-2E673D34E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89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55EC-81B9-4228-A91F-BC438BA1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FE4A7-0C4D-4669-BFFC-E59CE1C55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705CD-761C-4A95-B05C-F0FFDB2C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094E-4E7E-46C0-B365-2EB6042A85F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F78B-EE12-4AD8-8567-BF65383D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FE336-DADB-4231-AC30-981A6CC3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7E7-89C2-4030-9246-3BF9E45A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79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03449B-78E7-4973-BC82-159263320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8FFFB26-B3DC-4D43-95F6-1A0DADB14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B74AAA4-2804-434B-A4A7-C7AEF3A1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0A93-4B2B-4714-9401-6F8C464A2AD7}" type="datetimeFigureOut">
              <a:rPr lang="vi-VN" smtClean="0"/>
              <a:t>16/12/2022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8C3CA19-98CC-4F6F-ADD1-948EFF01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C18BC3D-6426-46F5-940B-E2F9F6BB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12DE-C0B0-4D1D-85A0-2E673D34E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675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7">
            <a:extLst>
              <a:ext uri="{FF2B5EF4-FFF2-40B4-BE49-F238E27FC236}">
                <a16:creationId xmlns:a16="http://schemas.microsoft.com/office/drawing/2014/main" id="{3448B0BC-16FA-4F12-B26B-866DD38F4C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03669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5" name="Picture Placeholder 27">
            <a:extLst>
              <a:ext uri="{FF2B5EF4-FFF2-40B4-BE49-F238E27FC236}">
                <a16:creationId xmlns:a16="http://schemas.microsoft.com/office/drawing/2014/main" id="{C34DD057-3936-405E-B034-294844B75A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03669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6" name="Picture Placeholder 27">
            <a:extLst>
              <a:ext uri="{FF2B5EF4-FFF2-40B4-BE49-F238E27FC236}">
                <a16:creationId xmlns:a16="http://schemas.microsoft.com/office/drawing/2014/main" id="{5062EFAB-48E7-481E-9956-6F2717526C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9923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noProof="0" dirty="0"/>
          </a:p>
        </p:txBody>
      </p:sp>
      <p:sp>
        <p:nvSpPr>
          <p:cNvPr id="7" name="Picture Placeholder 27">
            <a:extLst>
              <a:ext uri="{FF2B5EF4-FFF2-40B4-BE49-F238E27FC236}">
                <a16:creationId xmlns:a16="http://schemas.microsoft.com/office/drawing/2014/main" id="{F003D129-D482-4D9F-989A-8ADB6B1F7B0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29923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8" name="Picture Placeholder 27">
            <a:extLst>
              <a:ext uri="{FF2B5EF4-FFF2-40B4-BE49-F238E27FC236}">
                <a16:creationId xmlns:a16="http://schemas.microsoft.com/office/drawing/2014/main" id="{76F7740B-961C-472E-B15E-952CD93376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15183" y="2862813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3">
            <a:extLst>
              <a:ext uri="{FF2B5EF4-FFF2-40B4-BE49-F238E27FC236}">
                <a16:creationId xmlns:a16="http://schemas.microsoft.com/office/drawing/2014/main" id="{FC1FEBDB-0047-4482-BFD1-16DB27F6598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" y="0"/>
            <a:ext cx="6818245" cy="6858000"/>
          </a:xfrm>
          <a:custGeom>
            <a:avLst/>
            <a:gdLst>
              <a:gd name="connsiteX0" fmla="*/ 0 w 6818245"/>
              <a:gd name="connsiteY0" fmla="*/ 0 h 6858000"/>
              <a:gd name="connsiteX1" fmla="*/ 1262271 w 6818245"/>
              <a:gd name="connsiteY1" fmla="*/ 0 h 6858000"/>
              <a:gd name="connsiteX2" fmla="*/ 1262271 w 6818245"/>
              <a:gd name="connsiteY2" fmla="*/ 1 h 6858000"/>
              <a:gd name="connsiteX3" fmla="*/ 5519930 w 6818245"/>
              <a:gd name="connsiteY3" fmla="*/ 1 h 6858000"/>
              <a:gd name="connsiteX4" fmla="*/ 5734879 w 6818245"/>
              <a:gd name="connsiteY4" fmla="*/ 214950 h 6858000"/>
              <a:gd name="connsiteX5" fmla="*/ 5563250 w 6818245"/>
              <a:gd name="connsiteY5" fmla="*/ 425532 h 6858000"/>
              <a:gd name="connsiteX6" fmla="*/ 5533401 w 6818245"/>
              <a:gd name="connsiteY6" fmla="*/ 428541 h 6858000"/>
              <a:gd name="connsiteX7" fmla="*/ 6036765 w 6818245"/>
              <a:gd name="connsiteY7" fmla="*/ 428541 h 6858000"/>
              <a:gd name="connsiteX8" fmla="*/ 6251714 w 6818245"/>
              <a:gd name="connsiteY8" fmla="*/ 643490 h 6858000"/>
              <a:gd name="connsiteX9" fmla="*/ 6080085 w 6818245"/>
              <a:gd name="connsiteY9" fmla="*/ 854072 h 6858000"/>
              <a:gd name="connsiteX10" fmla="*/ 6050237 w 6818245"/>
              <a:gd name="connsiteY10" fmla="*/ 857081 h 6858000"/>
              <a:gd name="connsiteX11" fmla="*/ 6603296 w 6818245"/>
              <a:gd name="connsiteY11" fmla="*/ 857081 h 6858000"/>
              <a:gd name="connsiteX12" fmla="*/ 6818245 w 6818245"/>
              <a:gd name="connsiteY12" fmla="*/ 1072030 h 6858000"/>
              <a:gd name="connsiteX13" fmla="*/ 6603296 w 6818245"/>
              <a:gd name="connsiteY13" fmla="*/ 1286979 h 6858000"/>
              <a:gd name="connsiteX14" fmla="*/ 5692426 w 6818245"/>
              <a:gd name="connsiteY14" fmla="*/ 1286979 h 6858000"/>
              <a:gd name="connsiteX15" fmla="*/ 5722273 w 6818245"/>
              <a:gd name="connsiteY15" fmla="*/ 1289988 h 6858000"/>
              <a:gd name="connsiteX16" fmla="*/ 5893903 w 6818245"/>
              <a:gd name="connsiteY16" fmla="*/ 1500570 h 6858000"/>
              <a:gd name="connsiteX17" fmla="*/ 5678954 w 6818245"/>
              <a:gd name="connsiteY17" fmla="*/ 1715519 h 6858000"/>
              <a:gd name="connsiteX18" fmla="*/ 5503588 w 6818245"/>
              <a:gd name="connsiteY18" fmla="*/ 1715519 h 6858000"/>
              <a:gd name="connsiteX19" fmla="*/ 5533432 w 6818245"/>
              <a:gd name="connsiteY19" fmla="*/ 1718527 h 6858000"/>
              <a:gd name="connsiteX20" fmla="*/ 5705061 w 6818245"/>
              <a:gd name="connsiteY20" fmla="*/ 1929109 h 6858000"/>
              <a:gd name="connsiteX21" fmla="*/ 5533432 w 6818245"/>
              <a:gd name="connsiteY21" fmla="*/ 2139691 h 6858000"/>
              <a:gd name="connsiteX22" fmla="*/ 5503588 w 6818245"/>
              <a:gd name="connsiteY22" fmla="*/ 2142700 h 6858000"/>
              <a:gd name="connsiteX23" fmla="*/ 6156035 w 6818245"/>
              <a:gd name="connsiteY23" fmla="*/ 2142700 h 6858000"/>
              <a:gd name="connsiteX24" fmla="*/ 6370984 w 6818245"/>
              <a:gd name="connsiteY24" fmla="*/ 2357648 h 6858000"/>
              <a:gd name="connsiteX25" fmla="*/ 6156035 w 6818245"/>
              <a:gd name="connsiteY25" fmla="*/ 2572597 h 6858000"/>
              <a:gd name="connsiteX26" fmla="*/ 5990601 w 6818245"/>
              <a:gd name="connsiteY26" fmla="*/ 2572597 h 6858000"/>
              <a:gd name="connsiteX27" fmla="*/ 6020450 w 6818245"/>
              <a:gd name="connsiteY27" fmla="*/ 2575606 h 6858000"/>
              <a:gd name="connsiteX28" fmla="*/ 6192079 w 6818245"/>
              <a:gd name="connsiteY28" fmla="*/ 2786189 h 6858000"/>
              <a:gd name="connsiteX29" fmla="*/ 5977131 w 6818245"/>
              <a:gd name="connsiteY29" fmla="*/ 3001137 h 6858000"/>
              <a:gd name="connsiteX30" fmla="*/ 5404198 w 6818245"/>
              <a:gd name="connsiteY30" fmla="*/ 3001137 h 6858000"/>
              <a:gd name="connsiteX31" fmla="*/ 5434042 w 6818245"/>
              <a:gd name="connsiteY31" fmla="*/ 3004146 h 6858000"/>
              <a:gd name="connsiteX32" fmla="*/ 5605671 w 6818245"/>
              <a:gd name="connsiteY32" fmla="*/ 3214728 h 6858000"/>
              <a:gd name="connsiteX33" fmla="*/ 5390722 w 6818245"/>
              <a:gd name="connsiteY33" fmla="*/ 3429677 h 6858000"/>
              <a:gd name="connsiteX34" fmla="*/ 4758147 w 6818245"/>
              <a:gd name="connsiteY34" fmla="*/ 3429677 h 6858000"/>
              <a:gd name="connsiteX35" fmla="*/ 4787997 w 6818245"/>
              <a:gd name="connsiteY35" fmla="*/ 3432686 h 6858000"/>
              <a:gd name="connsiteX36" fmla="*/ 4959625 w 6818245"/>
              <a:gd name="connsiteY36" fmla="*/ 3643268 h 6858000"/>
              <a:gd name="connsiteX37" fmla="*/ 4787997 w 6818245"/>
              <a:gd name="connsiteY37" fmla="*/ 3853850 h 6858000"/>
              <a:gd name="connsiteX38" fmla="*/ 4758142 w 6818245"/>
              <a:gd name="connsiteY38" fmla="*/ 3856859 h 6858000"/>
              <a:gd name="connsiteX39" fmla="*/ 5788285 w 6818245"/>
              <a:gd name="connsiteY39" fmla="*/ 3856859 h 6858000"/>
              <a:gd name="connsiteX40" fmla="*/ 6003234 w 6818245"/>
              <a:gd name="connsiteY40" fmla="*/ 4071808 h 6858000"/>
              <a:gd name="connsiteX41" fmla="*/ 5788285 w 6818245"/>
              <a:gd name="connsiteY41" fmla="*/ 4286757 h 6858000"/>
              <a:gd name="connsiteX42" fmla="*/ 5344564 w 6818245"/>
              <a:gd name="connsiteY42" fmla="*/ 4286757 h 6858000"/>
              <a:gd name="connsiteX43" fmla="*/ 5374408 w 6818245"/>
              <a:gd name="connsiteY43" fmla="*/ 4289766 h 6858000"/>
              <a:gd name="connsiteX44" fmla="*/ 5546037 w 6818245"/>
              <a:gd name="connsiteY44" fmla="*/ 4500348 h 6858000"/>
              <a:gd name="connsiteX45" fmla="*/ 5374408 w 6818245"/>
              <a:gd name="connsiteY45" fmla="*/ 4710930 h 6858000"/>
              <a:gd name="connsiteX46" fmla="*/ 5344564 w 6818245"/>
              <a:gd name="connsiteY46" fmla="*/ 4713938 h 6858000"/>
              <a:gd name="connsiteX47" fmla="*/ 6096400 w 6818245"/>
              <a:gd name="connsiteY47" fmla="*/ 4713938 h 6858000"/>
              <a:gd name="connsiteX48" fmla="*/ 6311349 w 6818245"/>
              <a:gd name="connsiteY48" fmla="*/ 4928887 h 6858000"/>
              <a:gd name="connsiteX49" fmla="*/ 6096400 w 6818245"/>
              <a:gd name="connsiteY49" fmla="*/ 5143836 h 6858000"/>
              <a:gd name="connsiteX50" fmla="*/ 5950845 w 6818245"/>
              <a:gd name="connsiteY50" fmla="*/ 5143836 h 6858000"/>
              <a:gd name="connsiteX51" fmla="*/ 5980694 w 6818245"/>
              <a:gd name="connsiteY51" fmla="*/ 5146845 h 6858000"/>
              <a:gd name="connsiteX52" fmla="*/ 6152322 w 6818245"/>
              <a:gd name="connsiteY52" fmla="*/ 5357427 h 6858000"/>
              <a:gd name="connsiteX53" fmla="*/ 5937373 w 6818245"/>
              <a:gd name="connsiteY53" fmla="*/ 5572376 h 6858000"/>
              <a:gd name="connsiteX54" fmla="*/ 5762000 w 6818245"/>
              <a:gd name="connsiteY54" fmla="*/ 5572376 h 6858000"/>
              <a:gd name="connsiteX55" fmla="*/ 5791848 w 6818245"/>
              <a:gd name="connsiteY55" fmla="*/ 5575385 h 6858000"/>
              <a:gd name="connsiteX56" fmla="*/ 5963477 w 6818245"/>
              <a:gd name="connsiteY56" fmla="*/ 5785967 h 6858000"/>
              <a:gd name="connsiteX57" fmla="*/ 5748528 w 6818245"/>
              <a:gd name="connsiteY57" fmla="*/ 6000916 h 6858000"/>
              <a:gd name="connsiteX58" fmla="*/ 5225288 w 6818245"/>
              <a:gd name="connsiteY58" fmla="*/ 6000916 h 6858000"/>
              <a:gd name="connsiteX59" fmla="*/ 5255138 w 6818245"/>
              <a:gd name="connsiteY59" fmla="*/ 6003925 h 6858000"/>
              <a:gd name="connsiteX60" fmla="*/ 5426767 w 6818245"/>
              <a:gd name="connsiteY60" fmla="*/ 6214507 h 6858000"/>
              <a:gd name="connsiteX61" fmla="*/ 5255138 w 6818245"/>
              <a:gd name="connsiteY61" fmla="*/ 6425089 h 6858000"/>
              <a:gd name="connsiteX62" fmla="*/ 5225250 w 6818245"/>
              <a:gd name="connsiteY62" fmla="*/ 6428102 h 6858000"/>
              <a:gd name="connsiteX63" fmla="*/ 6255429 w 6818245"/>
              <a:gd name="connsiteY63" fmla="*/ 6428102 h 6858000"/>
              <a:gd name="connsiteX64" fmla="*/ 6470378 w 6818245"/>
              <a:gd name="connsiteY64" fmla="*/ 6643051 h 6858000"/>
              <a:gd name="connsiteX65" fmla="*/ 6255429 w 6818245"/>
              <a:gd name="connsiteY65" fmla="*/ 6858000 h 6858000"/>
              <a:gd name="connsiteX66" fmla="*/ 735500 w 6818245"/>
              <a:gd name="connsiteY66" fmla="*/ 6858000 h 6858000"/>
              <a:gd name="connsiteX67" fmla="*/ 735500 w 6818245"/>
              <a:gd name="connsiteY67" fmla="*/ 6857995 h 6858000"/>
              <a:gd name="connsiteX68" fmla="*/ 0 w 6818245"/>
              <a:gd name="connsiteY68" fmla="*/ 68579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818245" h="6858000">
                <a:moveTo>
                  <a:pt x="0" y="0"/>
                </a:moveTo>
                <a:lnTo>
                  <a:pt x="1262271" y="0"/>
                </a:lnTo>
                <a:lnTo>
                  <a:pt x="1262271" y="1"/>
                </a:lnTo>
                <a:lnTo>
                  <a:pt x="5519930" y="1"/>
                </a:lnTo>
                <a:cubicBezTo>
                  <a:pt x="5638643" y="1"/>
                  <a:pt x="5734879" y="96237"/>
                  <a:pt x="5734879" y="214950"/>
                </a:cubicBezTo>
                <a:cubicBezTo>
                  <a:pt x="5734879" y="318824"/>
                  <a:pt x="5661198" y="405489"/>
                  <a:pt x="5563250" y="425532"/>
                </a:cubicBezTo>
                <a:lnTo>
                  <a:pt x="5533401" y="428541"/>
                </a:lnTo>
                <a:lnTo>
                  <a:pt x="6036765" y="428541"/>
                </a:lnTo>
                <a:cubicBezTo>
                  <a:pt x="6155478" y="428541"/>
                  <a:pt x="6251714" y="524777"/>
                  <a:pt x="6251714" y="643490"/>
                </a:cubicBezTo>
                <a:cubicBezTo>
                  <a:pt x="6251714" y="747364"/>
                  <a:pt x="6178034" y="834029"/>
                  <a:pt x="6080085" y="854072"/>
                </a:cubicBezTo>
                <a:lnTo>
                  <a:pt x="6050237" y="857081"/>
                </a:lnTo>
                <a:lnTo>
                  <a:pt x="6603296" y="857081"/>
                </a:lnTo>
                <a:cubicBezTo>
                  <a:pt x="6722009" y="857081"/>
                  <a:pt x="6818245" y="953317"/>
                  <a:pt x="6818245" y="1072030"/>
                </a:cubicBezTo>
                <a:cubicBezTo>
                  <a:pt x="6818245" y="1190743"/>
                  <a:pt x="6722009" y="1286979"/>
                  <a:pt x="6603296" y="1286979"/>
                </a:cubicBezTo>
                <a:lnTo>
                  <a:pt x="5692426" y="1286979"/>
                </a:lnTo>
                <a:lnTo>
                  <a:pt x="5722273" y="1289988"/>
                </a:lnTo>
                <a:cubicBezTo>
                  <a:pt x="5820223" y="1310031"/>
                  <a:pt x="5893903" y="1396696"/>
                  <a:pt x="5893903" y="1500570"/>
                </a:cubicBezTo>
                <a:cubicBezTo>
                  <a:pt x="5893903" y="1619283"/>
                  <a:pt x="5797667" y="1715519"/>
                  <a:pt x="5678954" y="1715519"/>
                </a:cubicBezTo>
                <a:lnTo>
                  <a:pt x="5503588" y="1715519"/>
                </a:lnTo>
                <a:lnTo>
                  <a:pt x="5533432" y="1718527"/>
                </a:lnTo>
                <a:cubicBezTo>
                  <a:pt x="5631381" y="1738571"/>
                  <a:pt x="5705061" y="1825235"/>
                  <a:pt x="5705061" y="1929109"/>
                </a:cubicBezTo>
                <a:cubicBezTo>
                  <a:pt x="5705061" y="2032983"/>
                  <a:pt x="5631381" y="2119648"/>
                  <a:pt x="5533432" y="2139691"/>
                </a:cubicBezTo>
                <a:lnTo>
                  <a:pt x="5503588" y="2142700"/>
                </a:lnTo>
                <a:lnTo>
                  <a:pt x="6156035" y="2142700"/>
                </a:lnTo>
                <a:cubicBezTo>
                  <a:pt x="6274748" y="2142700"/>
                  <a:pt x="6370984" y="2238935"/>
                  <a:pt x="6370984" y="2357648"/>
                </a:cubicBezTo>
                <a:cubicBezTo>
                  <a:pt x="6370984" y="2476361"/>
                  <a:pt x="6274748" y="2572597"/>
                  <a:pt x="6156035" y="2572597"/>
                </a:cubicBezTo>
                <a:lnTo>
                  <a:pt x="5990601" y="2572597"/>
                </a:lnTo>
                <a:lnTo>
                  <a:pt x="6020450" y="2575606"/>
                </a:lnTo>
                <a:cubicBezTo>
                  <a:pt x="6118399" y="2595650"/>
                  <a:pt x="6192079" y="2682314"/>
                  <a:pt x="6192079" y="2786189"/>
                </a:cubicBezTo>
                <a:cubicBezTo>
                  <a:pt x="6192079" y="2904901"/>
                  <a:pt x="6095843" y="3001137"/>
                  <a:pt x="5977131" y="3001137"/>
                </a:cubicBezTo>
                <a:lnTo>
                  <a:pt x="5404198" y="3001137"/>
                </a:lnTo>
                <a:lnTo>
                  <a:pt x="5434042" y="3004146"/>
                </a:lnTo>
                <a:cubicBezTo>
                  <a:pt x="5531991" y="3024189"/>
                  <a:pt x="5605671" y="3110854"/>
                  <a:pt x="5605671" y="3214728"/>
                </a:cubicBezTo>
                <a:cubicBezTo>
                  <a:pt x="5605671" y="3333441"/>
                  <a:pt x="5509435" y="3429677"/>
                  <a:pt x="5390722" y="3429677"/>
                </a:cubicBezTo>
                <a:lnTo>
                  <a:pt x="4758147" y="3429677"/>
                </a:lnTo>
                <a:lnTo>
                  <a:pt x="4787997" y="3432686"/>
                </a:lnTo>
                <a:cubicBezTo>
                  <a:pt x="4885945" y="3452729"/>
                  <a:pt x="4959625" y="3539394"/>
                  <a:pt x="4959625" y="3643268"/>
                </a:cubicBezTo>
                <a:cubicBezTo>
                  <a:pt x="4959625" y="3747142"/>
                  <a:pt x="4885945" y="3833806"/>
                  <a:pt x="4787997" y="3853850"/>
                </a:cubicBezTo>
                <a:lnTo>
                  <a:pt x="4758142" y="3856859"/>
                </a:lnTo>
                <a:lnTo>
                  <a:pt x="5788285" y="3856859"/>
                </a:lnTo>
                <a:cubicBezTo>
                  <a:pt x="5906998" y="3856859"/>
                  <a:pt x="6003234" y="3953095"/>
                  <a:pt x="6003234" y="4071808"/>
                </a:cubicBezTo>
                <a:cubicBezTo>
                  <a:pt x="6003234" y="4190521"/>
                  <a:pt x="5906998" y="4286757"/>
                  <a:pt x="5788285" y="4286757"/>
                </a:cubicBezTo>
                <a:lnTo>
                  <a:pt x="5344564" y="4286757"/>
                </a:lnTo>
                <a:lnTo>
                  <a:pt x="5374408" y="4289766"/>
                </a:lnTo>
                <a:cubicBezTo>
                  <a:pt x="5472357" y="4309809"/>
                  <a:pt x="5546037" y="4396474"/>
                  <a:pt x="5546037" y="4500348"/>
                </a:cubicBezTo>
                <a:cubicBezTo>
                  <a:pt x="5546037" y="4604222"/>
                  <a:pt x="5472357" y="4690887"/>
                  <a:pt x="5374408" y="4710930"/>
                </a:cubicBezTo>
                <a:lnTo>
                  <a:pt x="5344564" y="4713938"/>
                </a:lnTo>
                <a:lnTo>
                  <a:pt x="6096400" y="4713938"/>
                </a:lnTo>
                <a:cubicBezTo>
                  <a:pt x="6215113" y="4713938"/>
                  <a:pt x="6311349" y="4810174"/>
                  <a:pt x="6311349" y="4928887"/>
                </a:cubicBezTo>
                <a:cubicBezTo>
                  <a:pt x="6311349" y="5047600"/>
                  <a:pt x="6215113" y="5143836"/>
                  <a:pt x="6096400" y="5143836"/>
                </a:cubicBezTo>
                <a:lnTo>
                  <a:pt x="5950845" y="5143836"/>
                </a:lnTo>
                <a:lnTo>
                  <a:pt x="5980694" y="5146845"/>
                </a:lnTo>
                <a:cubicBezTo>
                  <a:pt x="6078642" y="5166888"/>
                  <a:pt x="6152322" y="5253553"/>
                  <a:pt x="6152322" y="5357427"/>
                </a:cubicBezTo>
                <a:cubicBezTo>
                  <a:pt x="6152322" y="5476140"/>
                  <a:pt x="6056086" y="5572376"/>
                  <a:pt x="5937373" y="5572376"/>
                </a:cubicBezTo>
                <a:lnTo>
                  <a:pt x="5762000" y="5572376"/>
                </a:lnTo>
                <a:lnTo>
                  <a:pt x="5791848" y="5575385"/>
                </a:lnTo>
                <a:cubicBezTo>
                  <a:pt x="5889797" y="5595428"/>
                  <a:pt x="5963477" y="5682093"/>
                  <a:pt x="5963477" y="5785967"/>
                </a:cubicBezTo>
                <a:cubicBezTo>
                  <a:pt x="5963477" y="5904680"/>
                  <a:pt x="5867242" y="6000916"/>
                  <a:pt x="5748528" y="6000916"/>
                </a:cubicBezTo>
                <a:lnTo>
                  <a:pt x="5225288" y="6000916"/>
                </a:lnTo>
                <a:lnTo>
                  <a:pt x="5255138" y="6003925"/>
                </a:lnTo>
                <a:cubicBezTo>
                  <a:pt x="5353086" y="6023968"/>
                  <a:pt x="5426767" y="6110633"/>
                  <a:pt x="5426767" y="6214507"/>
                </a:cubicBezTo>
                <a:cubicBezTo>
                  <a:pt x="5426767" y="6318381"/>
                  <a:pt x="5353086" y="6405046"/>
                  <a:pt x="5255138" y="6425089"/>
                </a:cubicBezTo>
                <a:lnTo>
                  <a:pt x="5225250" y="6428102"/>
                </a:lnTo>
                <a:lnTo>
                  <a:pt x="6255429" y="6428102"/>
                </a:lnTo>
                <a:cubicBezTo>
                  <a:pt x="6374142" y="6428102"/>
                  <a:pt x="6470378" y="6524338"/>
                  <a:pt x="6470378" y="6643051"/>
                </a:cubicBezTo>
                <a:cubicBezTo>
                  <a:pt x="6470378" y="6761764"/>
                  <a:pt x="6374142" y="6858000"/>
                  <a:pt x="6255429" y="6858000"/>
                </a:cubicBezTo>
                <a:lnTo>
                  <a:pt x="735500" y="6858000"/>
                </a:lnTo>
                <a:lnTo>
                  <a:pt x="735500" y="6857995"/>
                </a:lnTo>
                <a:lnTo>
                  <a:pt x="0" y="68579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  <p:sldLayoutId id="2147483692" r:id="rId20"/>
    <p:sldLayoutId id="2147483693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8.jpg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C22E00D-22AE-4824-993A-942BDD3F11FE}"/>
              </a:ext>
            </a:extLst>
          </p:cNvPr>
          <p:cNvSpPr/>
          <p:nvPr/>
        </p:nvSpPr>
        <p:spPr>
          <a:xfrm>
            <a:off x="-1191948" y="-953442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CCF6C29-9682-4C2A-B9D9-A25378DEE536}"/>
              </a:ext>
            </a:extLst>
          </p:cNvPr>
          <p:cNvSpPr/>
          <p:nvPr/>
        </p:nvSpPr>
        <p:spPr>
          <a:xfrm>
            <a:off x="9297115" y="3970243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50203ED-80B4-4FDF-93DA-C248FEE1D4A4}"/>
              </a:ext>
            </a:extLst>
          </p:cNvPr>
          <p:cNvSpPr txBox="1"/>
          <p:nvPr/>
        </p:nvSpPr>
        <p:spPr>
          <a:xfrm>
            <a:off x="4960063" y="2941762"/>
            <a:ext cx="2671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Nhóm 58</a:t>
            </a:r>
            <a:endParaRPr lang="vi-V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1B5BAE57-704F-4F69-8296-616CC803CDF5}"/>
              </a:ext>
            </a:extLst>
          </p:cNvPr>
          <p:cNvGrpSpPr/>
          <p:nvPr/>
        </p:nvGrpSpPr>
        <p:grpSpPr>
          <a:xfrm>
            <a:off x="467376" y="9654037"/>
            <a:ext cx="2303930" cy="2630734"/>
            <a:chOff x="467376" y="2408279"/>
            <a:chExt cx="2303930" cy="2630734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EA3CC97B-9C1C-4714-9EA5-1C4A710D10D7}"/>
                </a:ext>
              </a:extLst>
            </p:cNvPr>
            <p:cNvSpPr/>
            <p:nvPr/>
          </p:nvSpPr>
          <p:spPr>
            <a:xfrm>
              <a:off x="467376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ình Bầu dục 10">
              <a:extLst>
                <a:ext uri="{FF2B5EF4-FFF2-40B4-BE49-F238E27FC236}">
                  <a16:creationId xmlns:a16="http://schemas.microsoft.com/office/drawing/2014/main" id="{B398D08E-48D1-4A04-9A5A-E92609824E4F}"/>
                </a:ext>
              </a:extLst>
            </p:cNvPr>
            <p:cNvSpPr/>
            <p:nvPr/>
          </p:nvSpPr>
          <p:spPr>
            <a:xfrm>
              <a:off x="746939" y="2584673"/>
              <a:ext cx="1744803" cy="1633759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6594" b="-65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Hộp Văn bản 11">
              <a:extLst>
                <a:ext uri="{FF2B5EF4-FFF2-40B4-BE49-F238E27FC236}">
                  <a16:creationId xmlns:a16="http://schemas.microsoft.com/office/drawing/2014/main" id="{FC300ED4-4279-4FD9-8EE9-0783A9D44079}"/>
                </a:ext>
              </a:extLst>
            </p:cNvPr>
            <p:cNvSpPr txBox="1"/>
            <p:nvPr/>
          </p:nvSpPr>
          <p:spPr>
            <a:xfrm>
              <a:off x="827145" y="4210160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3FFA78F6-3E9C-4520-A026-35C2F8A8F518}"/>
                </a:ext>
              </a:extLst>
            </p:cNvPr>
            <p:cNvSpPr txBox="1"/>
            <p:nvPr/>
          </p:nvSpPr>
          <p:spPr>
            <a:xfrm>
              <a:off x="924061" y="4502303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497D402-F634-494C-B58C-D020EBE443ED}"/>
              </a:ext>
            </a:extLst>
          </p:cNvPr>
          <p:cNvGrpSpPr/>
          <p:nvPr/>
        </p:nvGrpSpPr>
        <p:grpSpPr>
          <a:xfrm>
            <a:off x="3475078" y="13475757"/>
            <a:ext cx="2303930" cy="2630734"/>
            <a:chOff x="3475078" y="2408279"/>
            <a:chExt cx="2303930" cy="2630734"/>
          </a:xfrm>
        </p:grpSpPr>
        <p:sp>
          <p:nvSpPr>
            <p:cNvPr id="15" name="Hình chữ nhật: Góc Tròn 14">
              <a:extLst>
                <a:ext uri="{FF2B5EF4-FFF2-40B4-BE49-F238E27FC236}">
                  <a16:creationId xmlns:a16="http://schemas.microsoft.com/office/drawing/2014/main" id="{5A1E68DA-A877-4E69-93E4-E253DF8F39C2}"/>
                </a:ext>
              </a:extLst>
            </p:cNvPr>
            <p:cNvSpPr/>
            <p:nvPr/>
          </p:nvSpPr>
          <p:spPr>
            <a:xfrm>
              <a:off x="3475078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Hình Bầu dục 15">
              <a:extLst>
                <a:ext uri="{FF2B5EF4-FFF2-40B4-BE49-F238E27FC236}">
                  <a16:creationId xmlns:a16="http://schemas.microsoft.com/office/drawing/2014/main" id="{A84B20DE-B2AB-4837-A967-6611DAA59441}"/>
                </a:ext>
              </a:extLst>
            </p:cNvPr>
            <p:cNvSpPr/>
            <p:nvPr/>
          </p:nvSpPr>
          <p:spPr>
            <a:xfrm>
              <a:off x="3754641" y="2615324"/>
              <a:ext cx="1744803" cy="1633759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399" b="-339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0A467139-03CB-4D34-B0E2-89C7B61838EB}"/>
                </a:ext>
              </a:extLst>
            </p:cNvPr>
            <p:cNvSpPr txBox="1"/>
            <p:nvPr/>
          </p:nvSpPr>
          <p:spPr>
            <a:xfrm>
              <a:off x="3835039" y="4241784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7A73CCDD-D585-47E4-AF26-EC93A305EC1E}"/>
                </a:ext>
              </a:extLst>
            </p:cNvPr>
            <p:cNvSpPr txBox="1"/>
            <p:nvPr/>
          </p:nvSpPr>
          <p:spPr>
            <a:xfrm>
              <a:off x="3931955" y="4533927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CB790FEC-1723-4483-BD62-BAD4E3F27567}"/>
              </a:ext>
            </a:extLst>
          </p:cNvPr>
          <p:cNvGrpSpPr/>
          <p:nvPr/>
        </p:nvGrpSpPr>
        <p:grpSpPr>
          <a:xfrm>
            <a:off x="6482780" y="16969233"/>
            <a:ext cx="2303930" cy="2630734"/>
            <a:chOff x="6482780" y="2408279"/>
            <a:chExt cx="2303930" cy="2630734"/>
          </a:xfrm>
        </p:grpSpPr>
        <p:sp>
          <p:nvSpPr>
            <p:cNvPr id="20" name="Hình chữ nhật: Góc Tròn 19">
              <a:extLst>
                <a:ext uri="{FF2B5EF4-FFF2-40B4-BE49-F238E27FC236}">
                  <a16:creationId xmlns:a16="http://schemas.microsoft.com/office/drawing/2014/main" id="{4573A62E-94DD-4035-8F6D-F9C7E938F2F8}"/>
                </a:ext>
              </a:extLst>
            </p:cNvPr>
            <p:cNvSpPr/>
            <p:nvPr/>
          </p:nvSpPr>
          <p:spPr>
            <a:xfrm>
              <a:off x="6482780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Hình Bầu dục 20">
              <a:extLst>
                <a:ext uri="{FF2B5EF4-FFF2-40B4-BE49-F238E27FC236}">
                  <a16:creationId xmlns:a16="http://schemas.microsoft.com/office/drawing/2014/main" id="{AB5CAD4E-9AF3-4E17-A0DF-14AEC08FA2F3}"/>
                </a:ext>
              </a:extLst>
            </p:cNvPr>
            <p:cNvSpPr/>
            <p:nvPr/>
          </p:nvSpPr>
          <p:spPr>
            <a:xfrm>
              <a:off x="6762343" y="2615324"/>
              <a:ext cx="1744803" cy="1633759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EDAFA98A-4099-410F-837E-D5905002E174}"/>
                </a:ext>
              </a:extLst>
            </p:cNvPr>
            <p:cNvSpPr txBox="1"/>
            <p:nvPr/>
          </p:nvSpPr>
          <p:spPr>
            <a:xfrm>
              <a:off x="6913692" y="4249083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DE35ADFF-F22E-4C35-81A4-ADAB6528C094}"/>
                </a:ext>
              </a:extLst>
            </p:cNvPr>
            <p:cNvSpPr txBox="1"/>
            <p:nvPr/>
          </p:nvSpPr>
          <p:spPr>
            <a:xfrm>
              <a:off x="7010608" y="4541226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60D54489-C9C1-486C-BAB4-5DE788EE0267}"/>
              </a:ext>
            </a:extLst>
          </p:cNvPr>
          <p:cNvGrpSpPr/>
          <p:nvPr/>
        </p:nvGrpSpPr>
        <p:grpSpPr>
          <a:xfrm>
            <a:off x="9490482" y="19079391"/>
            <a:ext cx="2303930" cy="2630734"/>
            <a:chOff x="9490482" y="2408279"/>
            <a:chExt cx="2303930" cy="2630734"/>
          </a:xfrm>
        </p:grpSpPr>
        <p:sp>
          <p:nvSpPr>
            <p:cNvPr id="25" name="Hình chữ nhật: Góc Tròn 24">
              <a:extLst>
                <a:ext uri="{FF2B5EF4-FFF2-40B4-BE49-F238E27FC236}">
                  <a16:creationId xmlns:a16="http://schemas.microsoft.com/office/drawing/2014/main" id="{68D00C7D-2A87-4A7F-95E1-DEE77BE4BEE4}"/>
                </a:ext>
              </a:extLst>
            </p:cNvPr>
            <p:cNvSpPr/>
            <p:nvPr/>
          </p:nvSpPr>
          <p:spPr>
            <a:xfrm>
              <a:off x="9490482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Hình Bầu dục 25">
              <a:extLst>
                <a:ext uri="{FF2B5EF4-FFF2-40B4-BE49-F238E27FC236}">
                  <a16:creationId xmlns:a16="http://schemas.microsoft.com/office/drawing/2014/main" id="{A1978B14-A23E-4AEC-976E-EAA685D1DDD1}"/>
                </a:ext>
              </a:extLst>
            </p:cNvPr>
            <p:cNvSpPr/>
            <p:nvPr/>
          </p:nvSpPr>
          <p:spPr>
            <a:xfrm>
              <a:off x="9770045" y="2584673"/>
              <a:ext cx="1744803" cy="1633759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399" b="-339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16E3F603-570C-4753-8F9C-FA7B7CADC92A}"/>
                </a:ext>
              </a:extLst>
            </p:cNvPr>
            <p:cNvSpPr txBox="1"/>
            <p:nvPr/>
          </p:nvSpPr>
          <p:spPr>
            <a:xfrm>
              <a:off x="9897138" y="4239891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Hộp Văn bản 27">
              <a:extLst>
                <a:ext uri="{FF2B5EF4-FFF2-40B4-BE49-F238E27FC236}">
                  <a16:creationId xmlns:a16="http://schemas.microsoft.com/office/drawing/2014/main" id="{89080E71-6127-4660-B11E-83E546C76C3F}"/>
                </a:ext>
              </a:extLst>
            </p:cNvPr>
            <p:cNvSpPr txBox="1"/>
            <p:nvPr/>
          </p:nvSpPr>
          <p:spPr>
            <a:xfrm>
              <a:off x="9994054" y="4532034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8272D357-EA3D-43F9-B9FB-3EB9E401F275}"/>
              </a:ext>
            </a:extLst>
          </p:cNvPr>
          <p:cNvSpPr txBox="1"/>
          <p:nvPr/>
        </p:nvSpPr>
        <p:spPr>
          <a:xfrm>
            <a:off x="3026753" y="7940325"/>
            <a:ext cx="613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4C21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4000" b="1">
              <a:solidFill>
                <a:srgbClr val="4C21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A0C1263B-7B03-0C2B-C25C-0F0AFA7FCF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42" y="284956"/>
            <a:ext cx="3907257" cy="8439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3229E3-4273-5EFE-983B-685372121B56}"/>
              </a:ext>
            </a:extLst>
          </p:cNvPr>
          <p:cNvSpPr txBox="1"/>
          <p:nvPr/>
        </p:nvSpPr>
        <p:spPr>
          <a:xfrm>
            <a:off x="2631259" y="1556767"/>
            <a:ext cx="7417837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atin typeface="Lato" panose="020F0502020204030203" pitchFamily="34" charset="0"/>
                <a:cs typeface="Times New Roman" panose="02020603050405020304" pitchFamily="18" charset="0"/>
              </a:rPr>
              <a:t>MÔN HỌC: CLOUD COMPUTING </a:t>
            </a:r>
          </a:p>
          <a:p>
            <a:pPr algn="ctr"/>
            <a:r>
              <a:rPr lang="en-US" altLang="ko-KR" sz="2800" dirty="0">
                <a:latin typeface="Lato" panose="020F0502020204030203" pitchFamily="34" charset="0"/>
                <a:cs typeface="Times New Roman" panose="02020603050405020304" pitchFamily="18" charset="0"/>
              </a:rPr>
              <a:t>(ĐIỆN TOÁN ĐÁM MÂY)</a:t>
            </a:r>
          </a:p>
          <a:p>
            <a:pPr algn="ctr"/>
            <a:endParaRPr lang="ko-KR" altLang="en-US" sz="2800" dirty="0">
              <a:latin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02160F-35DC-8F2E-144C-D45E4E0B9DD0}"/>
              </a:ext>
            </a:extLst>
          </p:cNvPr>
          <p:cNvSpPr txBox="1"/>
          <p:nvPr/>
        </p:nvSpPr>
        <p:spPr>
          <a:xfrm>
            <a:off x="883178" y="4667604"/>
            <a:ext cx="6097554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360045" algn="l"/>
                <a:tab pos="457200" algn="l"/>
              </a:tabLst>
            </a:pPr>
            <a:r>
              <a:rPr lang="en-US" sz="1800" b="1" dirty="0"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GIẢNG VIÊN HƯỚNG DẪN</a:t>
            </a:r>
            <a:r>
              <a:rPr lang="vi-VN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TS. </a:t>
            </a:r>
            <a:r>
              <a:rPr lang="en-US" b="1" dirty="0"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HUỲNH XUÂN PHỤNG</a:t>
            </a:r>
            <a:br>
              <a:rPr lang="en-US" sz="1800" dirty="0"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LỚP: MOOC_09 (STT NHÓM 58)</a:t>
            </a:r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71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DB473C-5225-066B-29C1-71F37B855D15}"/>
              </a:ext>
            </a:extLst>
          </p:cNvPr>
          <p:cNvSpPr txBox="1"/>
          <p:nvPr/>
        </p:nvSpPr>
        <p:spPr>
          <a:xfrm>
            <a:off x="466721" y="586855"/>
            <a:ext cx="3330837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Lato" panose="020F0502020204030203" pitchFamily="34" charset="0"/>
                <a:ea typeface="+mj-ea"/>
                <a:cs typeface="+mj-cs"/>
              </a:rPr>
              <a:t>2.2. DỊCH VỤ </a:t>
            </a:r>
            <a:r>
              <a:rPr lang="en-US" sz="4000" b="1" kern="1200" dirty="0">
                <a:solidFill>
                  <a:srgbClr val="FFFFFF"/>
                </a:solidFill>
                <a:effectLst/>
                <a:latin typeface="Lato" panose="020F0502020204030203" pitchFamily="34" charset="0"/>
                <a:ea typeface="+mj-ea"/>
                <a:cs typeface="+mj-cs"/>
              </a:rPr>
              <a:t>AMAZON DYNAMODB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6397D7-7B77-ED81-9ABD-0C4EB54A4FFF}"/>
              </a:ext>
            </a:extLst>
          </p:cNvPr>
          <p:cNvSpPr txBox="1"/>
          <p:nvPr/>
        </p:nvSpPr>
        <p:spPr>
          <a:xfrm>
            <a:off x="4452196" y="219971"/>
            <a:ext cx="7322377" cy="381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Lato" panose="020F0502020204030203" pitchFamily="34" charset="0"/>
              </a:rPr>
              <a:t>DynamoDB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là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môt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dịch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vụ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cơ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sở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dữ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liệu</a:t>
            </a:r>
            <a:r>
              <a:rPr lang="en-US" sz="1600" dirty="0">
                <a:effectLst/>
                <a:latin typeface="Lato" panose="020F0502020204030203" pitchFamily="34" charset="0"/>
              </a:rPr>
              <a:t> NoSQL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có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khả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năng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đáp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ứng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hiệu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suất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cao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và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nhanh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kèm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theo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khả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năng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mở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rộng</a:t>
            </a:r>
            <a:r>
              <a:rPr lang="en-US" sz="1600" dirty="0">
                <a:effectLst/>
                <a:latin typeface="Lato" panose="020F0502020204030203" pitchFamily="34" charset="0"/>
              </a:rPr>
              <a:t>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Lato" panose="020F0502020204030203" pitchFamily="34" charset="0"/>
              </a:rPr>
              <a:t>DynamoDB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được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quản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lý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đầy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đủ</a:t>
            </a:r>
            <a:r>
              <a:rPr lang="en-US" sz="1600" dirty="0">
                <a:effectLst/>
                <a:latin typeface="Lato" panose="020F0502020204030203" pitchFamily="34" charset="0"/>
              </a:rPr>
              <a:t>,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hỗ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trợ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cả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mô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hình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dữ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liệu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dưới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dạng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tài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liệu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và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cặp</a:t>
            </a:r>
            <a:r>
              <a:rPr lang="en-US" sz="1600" dirty="0">
                <a:effectLst/>
                <a:latin typeface="Lato" panose="020F0502020204030203" pitchFamily="34" charset="0"/>
              </a:rPr>
              <a:t> value-key.</a:t>
            </a:r>
            <a:endParaRPr lang="en-US" sz="1600" dirty="0">
              <a:latin typeface="Lato" panose="020F0502020204030203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Lato" panose="020F0502020204030203" pitchFamily="34" charset="0"/>
              </a:rPr>
              <a:t>DynamoDB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tự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động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phân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tán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dữ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liệu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và</a:t>
            </a:r>
            <a:r>
              <a:rPr lang="en-US" sz="1600" dirty="0">
                <a:effectLst/>
                <a:latin typeface="Lato" panose="020F0502020204030203" pitchFamily="34" charset="0"/>
              </a:rPr>
              <a:t> traffic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của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một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bảng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ra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một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số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lượng</a:t>
            </a:r>
            <a:r>
              <a:rPr lang="en-US" sz="1600" dirty="0">
                <a:effectLst/>
                <a:latin typeface="Lato" panose="020F0502020204030203" pitchFamily="34" charset="0"/>
              </a:rPr>
              <a:t> server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vừa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đủ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để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có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thể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xử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lý</a:t>
            </a:r>
            <a:r>
              <a:rPr lang="en-US" sz="1600" dirty="0">
                <a:effectLst/>
                <a:latin typeface="Lato" panose="020F0502020204030203" pitchFamily="34" charset="0"/>
              </a:rPr>
              <a:t> request capacity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đặt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ra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bởi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khách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hàng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và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lượng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dữ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liệu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lưu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trữ</a:t>
            </a:r>
            <a:r>
              <a:rPr lang="en-US" sz="1600" dirty="0">
                <a:effectLst/>
                <a:latin typeface="Lato" panose="020F0502020204030203" pitchFamily="34" charset="0"/>
              </a:rPr>
              <a:t>, 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đồng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thời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đảm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bảo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hiệu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suất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nhanh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và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đồng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nhất</a:t>
            </a:r>
            <a:r>
              <a:rPr lang="en-US" sz="1600" dirty="0">
                <a:effectLst/>
                <a:latin typeface="Lato" panose="020F0502020204030203" pitchFamily="34" charset="0"/>
              </a:rPr>
              <a:t>.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Tất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cả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dữ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liệu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được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lưu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trữ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trên</a:t>
            </a:r>
            <a:r>
              <a:rPr lang="en-US" sz="1600" dirty="0">
                <a:effectLst/>
                <a:latin typeface="Lato" panose="020F0502020204030203" pitchFamily="34" charset="0"/>
              </a:rPr>
              <a:t> SSD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và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tự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động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được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sao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chép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ra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các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vùng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sẵn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sàng</a:t>
            </a:r>
            <a:r>
              <a:rPr lang="en-US" sz="1600" dirty="0">
                <a:effectLst/>
                <a:latin typeface="Lato" panose="020F0502020204030203" pitchFamily="34" charset="0"/>
              </a:rPr>
              <a:t> (</a:t>
            </a:r>
            <a:r>
              <a:rPr lang="en-US" sz="1600" b="1" dirty="0">
                <a:effectLst/>
                <a:latin typeface="Lato" panose="020F0502020204030203" pitchFamily="34" charset="0"/>
              </a:rPr>
              <a:t>Availability Zones</a:t>
            </a:r>
            <a:r>
              <a:rPr lang="en-US" sz="1600" dirty="0">
                <a:effectLst/>
                <a:latin typeface="Lato" panose="020F0502020204030203" pitchFamily="34" charset="0"/>
              </a:rPr>
              <a:t>)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trong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một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khu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vực</a:t>
            </a:r>
            <a:r>
              <a:rPr lang="en-US" sz="1600" dirty="0">
                <a:effectLst/>
                <a:latin typeface="Lato" panose="020F0502020204030203" pitchFamily="34" charset="0"/>
              </a:rPr>
              <a:t> (</a:t>
            </a:r>
            <a:r>
              <a:rPr lang="en-US" sz="1600" b="1" dirty="0">
                <a:effectLst/>
                <a:latin typeface="Lato" panose="020F0502020204030203" pitchFamily="34" charset="0"/>
              </a:rPr>
              <a:t>Region</a:t>
            </a:r>
            <a:r>
              <a:rPr lang="en-US" sz="1600" dirty="0">
                <a:effectLst/>
                <a:latin typeface="Lato" panose="020F0502020204030203" pitchFamily="34" charset="0"/>
              </a:rPr>
              <a:t>)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để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cung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cấp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độ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sẵn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sàng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cao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và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độ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bền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của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dữ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liệu</a:t>
            </a:r>
            <a:r>
              <a:rPr lang="en-US" sz="1600" dirty="0">
                <a:effectLst/>
                <a:latin typeface="Lato" panose="020F0502020204030203" pitchFamily="34" charset="0"/>
              </a:rPr>
              <a:t> (high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availablity</a:t>
            </a:r>
            <a:r>
              <a:rPr lang="en-US" sz="1600" dirty="0">
                <a:effectLst/>
                <a:latin typeface="Lato" panose="020F0502020204030203" pitchFamily="34" charset="0"/>
              </a:rPr>
              <a:t> </a:t>
            </a:r>
            <a:r>
              <a:rPr lang="en-US" sz="1600" dirty="0" err="1">
                <a:effectLst/>
                <a:latin typeface="Lato" panose="020F0502020204030203" pitchFamily="34" charset="0"/>
              </a:rPr>
              <a:t>và</a:t>
            </a:r>
            <a:r>
              <a:rPr lang="en-US" sz="1600" dirty="0">
                <a:effectLst/>
                <a:latin typeface="Lato" panose="020F0502020204030203" pitchFamily="34" charset="0"/>
              </a:rPr>
              <a:t> data durability)</a:t>
            </a:r>
            <a:endParaRPr lang="en-US" sz="1600" dirty="0">
              <a:latin typeface="Lato" panose="020F0502020204030203" pitchFamily="34" charset="0"/>
            </a:endParaRPr>
          </a:p>
        </p:txBody>
      </p:sp>
      <p:pic>
        <p:nvPicPr>
          <p:cNvPr id="2050" name="Picture 2" descr="Amazon DynamoDB - Wikipedia">
            <a:extLst>
              <a:ext uri="{FF2B5EF4-FFF2-40B4-BE49-F238E27FC236}">
                <a16:creationId xmlns:a16="http://schemas.microsoft.com/office/drawing/2014/main" id="{943D808C-57FE-E17E-68F8-783DAA1BE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0460" y="3611824"/>
            <a:ext cx="3615776" cy="327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243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7" name="Rectangle 4117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9" name="Rectangle 411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0" name="Rectangle 412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1" name="Rectangle 41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6" name="Freeform: Shape 41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28" name="Rectangle 412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B002E-775A-015B-C87B-59034E8C23E7}"/>
              </a:ext>
            </a:extLst>
          </p:cNvPr>
          <p:cNvSpPr txBox="1"/>
          <p:nvPr/>
        </p:nvSpPr>
        <p:spPr>
          <a:xfrm>
            <a:off x="180871" y="618416"/>
            <a:ext cx="3676070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Lato" panose="020F0502020204030203" pitchFamily="34" charset="0"/>
                <a:ea typeface="+mj-ea"/>
                <a:cs typeface="+mj-cs"/>
              </a:rPr>
              <a:t>2.3. </a:t>
            </a:r>
            <a:r>
              <a:rPr lang="en-US" sz="4000" b="1" dirty="0">
                <a:solidFill>
                  <a:srgbClr val="FFFFFF"/>
                </a:solidFill>
                <a:effectLst/>
                <a:latin typeface="Lato" panose="020F0502020204030203" pitchFamily="34" charset="0"/>
                <a:ea typeface="+mj-ea"/>
                <a:cs typeface="+mj-cs"/>
              </a:rPr>
              <a:t>AMAZON ELASTIC COMPUTE CLOUD (EC2)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837D9-C4BB-E512-3BA2-5ED784BF7543}"/>
              </a:ext>
            </a:extLst>
          </p:cNvPr>
          <p:cNvSpPr txBox="1"/>
          <p:nvPr/>
        </p:nvSpPr>
        <p:spPr>
          <a:xfrm>
            <a:off x="4218695" y="511388"/>
            <a:ext cx="7433489" cy="3408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Lato" panose="020F0502020204030203" pitchFamily="34" charset="0"/>
              </a:rPr>
              <a:t>Amazon Elastic Compute Cloud (Amazon EC2) </a:t>
            </a:r>
            <a:r>
              <a:rPr lang="en-US" dirty="0" err="1">
                <a:effectLst/>
                <a:latin typeface="Lato" panose="020F0502020204030203" pitchFamily="34" charset="0"/>
              </a:rPr>
              <a:t>là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một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cơ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sở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hạ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tầng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điện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toán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đám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mây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được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cung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cấp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bởi</a:t>
            </a:r>
            <a:r>
              <a:rPr lang="en-US" dirty="0">
                <a:effectLst/>
                <a:latin typeface="Lato" panose="020F0502020204030203" pitchFamily="34" charset="0"/>
              </a:rPr>
              <a:t> Amazon Web Services (AWS) </a:t>
            </a:r>
            <a:r>
              <a:rPr lang="en-US" dirty="0" err="1">
                <a:effectLst/>
                <a:latin typeface="Lato" panose="020F0502020204030203" pitchFamily="34" charset="0"/>
              </a:rPr>
              <a:t>giúp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cung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cấp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tài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nguyên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máy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tính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ảo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hoá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theo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yêu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cầu</a:t>
            </a:r>
            <a:r>
              <a:rPr lang="en-US" dirty="0"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có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thể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mở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rộng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về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khả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năng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xử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lý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cùng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các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thành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phần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phần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cứng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ảo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như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bộ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nhớ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máy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tính</a:t>
            </a:r>
            <a:r>
              <a:rPr lang="en-US" dirty="0">
                <a:effectLst/>
                <a:latin typeface="Lato" panose="020F0502020204030203" pitchFamily="34" charset="0"/>
              </a:rPr>
              <a:t> (ram), vi </a:t>
            </a:r>
            <a:r>
              <a:rPr lang="en-US" dirty="0" err="1">
                <a:effectLst/>
                <a:latin typeface="Lato" panose="020F0502020204030203" pitchFamily="34" charset="0"/>
              </a:rPr>
              <a:t>xử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lý</a:t>
            </a:r>
            <a:r>
              <a:rPr lang="en-US" dirty="0">
                <a:effectLst/>
                <a:latin typeface="Lato" panose="020F0502020204030203" pitchFamily="34" charset="0"/>
              </a:rPr>
              <a:t>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Lato" panose="020F0502020204030203" pitchFamily="34" charset="0"/>
              </a:rPr>
              <a:t>Chức</a:t>
            </a:r>
            <a:r>
              <a:rPr lang="en-US" dirty="0">
                <a:effectLst/>
                <a:latin typeface="Lato" panose="020F0502020204030203" pitchFamily="34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</a:rPr>
              <a:t>năng</a:t>
            </a:r>
            <a:r>
              <a:rPr lang="en-US" dirty="0">
                <a:effectLst/>
                <a:latin typeface="Lato" panose="020F0502020204030203" pitchFamily="34" charset="0"/>
              </a:rPr>
              <a:t>: </a:t>
            </a:r>
          </a:p>
          <a:p>
            <a:pPr marL="342900" lvl="0" indent="-342900" algn="just">
              <a:lnSpc>
                <a:spcPct val="106000"/>
              </a:lnSpc>
              <a:buFont typeface="Times New Roman" panose="02020603050405020304" pitchFamily="18" charset="0"/>
              <a:buChar char="-"/>
            </a:pP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ảo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instance</a:t>
            </a:r>
          </a:p>
          <a:p>
            <a:pPr marL="342900" lvl="0" indent="-342900" algn="just">
              <a:lnSpc>
                <a:spcPct val="106000"/>
              </a:lnSpc>
              <a:buFont typeface="Times New Roman" panose="02020603050405020304" pitchFamily="18" charset="0"/>
              <a:buChar char="-"/>
            </a:pP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tuỳ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instance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CPU,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342900" lvl="0" indent="-342900" algn="just">
              <a:lnSpc>
                <a:spcPct val="106000"/>
              </a:lnSpc>
              <a:buFont typeface="Times New Roman" panose="02020603050405020304" pitchFamily="18" charset="0"/>
              <a:buChar char="-"/>
            </a:pP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instance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 – pairs (AWS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public key,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private key) </a:t>
            </a:r>
          </a:p>
        </p:txBody>
      </p:sp>
      <p:pic>
        <p:nvPicPr>
          <p:cNvPr id="4100" name="Picture 4" descr="7 Best AWS EC2 [Amazon Elastic Compute Cloud] Online Courses for Beginners  in 2022 | by javinpaul | Javarevisited | Medium">
            <a:extLst>
              <a:ext uri="{FF2B5EF4-FFF2-40B4-BE49-F238E27FC236}">
                <a16:creationId xmlns:a16="http://schemas.microsoft.com/office/drawing/2014/main" id="{1C310708-BE3F-AA36-509D-0BA26F7B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5" y="4057737"/>
            <a:ext cx="3827406" cy="22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15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9" name="Freeform: Shape 615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61" name="Rectangle 616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86717-343A-B202-FDE3-D1DA52643FE9}"/>
              </a:ext>
            </a:extLst>
          </p:cNvPr>
          <p:cNvSpPr txBox="1"/>
          <p:nvPr/>
        </p:nvSpPr>
        <p:spPr>
          <a:xfrm>
            <a:off x="209354" y="649481"/>
            <a:ext cx="3760045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effectLst/>
                <a:latin typeface="Lato" panose="020F0502020204030203" pitchFamily="34" charset="0"/>
                <a:ea typeface="+mj-ea"/>
                <a:cs typeface="+mj-cs"/>
              </a:rPr>
              <a:t>2.4</a:t>
            </a:r>
            <a:r>
              <a:rPr lang="en-US" sz="4000" b="1" kern="1200" dirty="0">
                <a:solidFill>
                  <a:srgbClr val="FFFFFF"/>
                </a:solidFill>
                <a:latin typeface="Lato" panose="020F0502020204030203" pitchFamily="34" charset="0"/>
                <a:ea typeface="+mj-ea"/>
                <a:cs typeface="+mj-cs"/>
              </a:rPr>
              <a:t>. </a:t>
            </a:r>
            <a:r>
              <a:rPr lang="en-US" sz="4000" b="1" kern="1200" dirty="0">
                <a:solidFill>
                  <a:srgbClr val="FFFFFF"/>
                </a:solidFill>
                <a:effectLst/>
                <a:latin typeface="Lato" panose="020F0502020204030203" pitchFamily="34" charset="0"/>
                <a:ea typeface="+mj-ea"/>
                <a:cs typeface="+mj-cs"/>
              </a:rPr>
              <a:t>AMAZON  SIMPLE STORAGE SERVICE (S3)</a:t>
            </a:r>
            <a:endParaRPr lang="en-US" sz="4000" kern="1200" dirty="0">
              <a:solidFill>
                <a:srgbClr val="FFFFFF"/>
              </a:solidFill>
              <a:effectLst/>
              <a:latin typeface="Lato" panose="020F0502020204030203" pitchFamily="34" charset="0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CDAB9-145E-CCCB-9012-37C98C37B47E}"/>
              </a:ext>
            </a:extLst>
          </p:cNvPr>
          <p:cNvSpPr txBox="1"/>
          <p:nvPr/>
        </p:nvSpPr>
        <p:spPr>
          <a:xfrm>
            <a:off x="4581727" y="649481"/>
            <a:ext cx="7022009" cy="3812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  <a:latin typeface="Lato" panose="020F0502020204030203" pitchFamily="34" charset="0"/>
              </a:rPr>
              <a:t>Amazone</a:t>
            </a:r>
            <a:r>
              <a:rPr lang="en-US" sz="1400" dirty="0">
                <a:effectLst/>
                <a:latin typeface="Lato" panose="020F0502020204030203" pitchFamily="34" charset="0"/>
              </a:rPr>
              <a:t> S3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Là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dịch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vụ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đám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mây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lưu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trữ</a:t>
            </a:r>
            <a:r>
              <a:rPr lang="en-US" sz="1400" dirty="0">
                <a:effectLst/>
                <a:latin typeface="Lato" panose="020F0502020204030203" pitchFamily="34" charset="0"/>
              </a:rPr>
              <a:t> do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đó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cho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phép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người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dùng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có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thể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tải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lên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các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tệp</a:t>
            </a:r>
            <a:r>
              <a:rPr lang="en-US" sz="1400" dirty="0">
                <a:effectLst/>
                <a:latin typeface="Lato" panose="020F0502020204030203" pitchFamily="34" charset="0"/>
              </a:rPr>
              <a:t>,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các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tài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liệu</a:t>
            </a:r>
            <a:r>
              <a:rPr lang="en-US" sz="1400" dirty="0">
                <a:effectLst/>
                <a:latin typeface="Lato" panose="020F0502020204030203" pitchFamily="34" charset="0"/>
              </a:rPr>
              <a:t>,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các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dữ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liệu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tải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về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của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người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dùng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hoặc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các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bản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sao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lưu</a:t>
            </a:r>
            <a:r>
              <a:rPr lang="en-US" sz="1400" dirty="0">
                <a:effectLst/>
                <a:latin typeface="Lato" panose="020F0502020204030203" pitchFamily="34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thông</a:t>
            </a:r>
            <a:r>
              <a:rPr lang="en-US" sz="1400" dirty="0">
                <a:effectLst/>
                <a:latin typeface="Lato" panose="020F0502020204030203" pitchFamily="34" charset="0"/>
              </a:rPr>
              <a:t> qua </a:t>
            </a:r>
            <a:r>
              <a:rPr lang="en-US" sz="1400" dirty="0" err="1">
                <a:effectLst/>
                <a:latin typeface="Lato" panose="020F0502020204030203" pitchFamily="34" charset="0"/>
              </a:rPr>
              <a:t>các</a:t>
            </a:r>
            <a:r>
              <a:rPr lang="en-US" sz="1400" dirty="0">
                <a:effectLst/>
                <a:latin typeface="Lato" panose="020F0502020204030203" pitchFamily="34" charset="0"/>
              </a:rPr>
              <a:t> bucket.</a:t>
            </a:r>
          </a:p>
          <a:p>
            <a:pPr marL="22860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endParaRPr lang="en-US" sz="14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Times New Roman" panose="02020603050405020304" pitchFamily="18" charset="0"/>
              <a:buChar char="-"/>
            </a:pP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tệp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cứ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endParaRPr lang="en-US" sz="14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Times New Roman" panose="02020603050405020304" pitchFamily="18" charset="0"/>
              <a:buChar char="-"/>
            </a:pP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sz="14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Times New Roman" panose="02020603050405020304" pitchFamily="18" charset="0"/>
              <a:buChar char="-"/>
            </a:pP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endParaRPr lang="en-US" sz="14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sz="14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Lato" panose="020F0502020204030203" pitchFamily="34" charset="0"/>
            </a:endParaRPr>
          </a:p>
        </p:txBody>
      </p:sp>
      <p:pic>
        <p:nvPicPr>
          <p:cNvPr id="6146" name="Picture 2" descr="Thiết lập Website tĩnh với Amazon S3 và Amazon CloudFront | DevelopersIO">
            <a:extLst>
              <a:ext uri="{FF2B5EF4-FFF2-40B4-BE49-F238E27FC236}">
                <a16:creationId xmlns:a16="http://schemas.microsoft.com/office/drawing/2014/main" id="{54744A10-144C-05BD-7D5E-CCB7FE379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9694" y="4462273"/>
            <a:ext cx="3615776" cy="18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23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EBA471A8-5716-772D-975D-D93F538F9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2B9F7-2BF4-007C-971F-4E8CBC6A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D9AD93-0D30-1710-FB9D-3F49B4C74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26B426-007C-4F99-9714-03D657D95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6158">
            <a:extLst>
              <a:ext uri="{FF2B5EF4-FFF2-40B4-BE49-F238E27FC236}">
                <a16:creationId xmlns:a16="http://schemas.microsoft.com/office/drawing/2014/main" id="{B4AB1B05-F55C-4545-D477-159944995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0A3E24-87E4-39DD-B05D-9571DAC33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72BE7-E633-2DCA-007F-37DAFF5D0E53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effectLst/>
                <a:latin typeface="Lato" panose="020F0502020204030203" pitchFamily="34" charset="0"/>
                <a:ea typeface="+mj-ea"/>
                <a:cs typeface="+mj-cs"/>
              </a:rPr>
              <a:t>2.5</a:t>
            </a:r>
            <a:r>
              <a:rPr lang="en-US" sz="4000" b="1" kern="1200" dirty="0">
                <a:solidFill>
                  <a:srgbClr val="FFFFFF"/>
                </a:solidFill>
                <a:latin typeface="Lato" panose="020F0502020204030203" pitchFamily="34" charset="0"/>
                <a:ea typeface="+mj-ea"/>
                <a:cs typeface="+mj-cs"/>
              </a:rPr>
              <a:t>. </a:t>
            </a:r>
            <a:r>
              <a:rPr lang="en-US" sz="4000" b="1" kern="1200" dirty="0">
                <a:solidFill>
                  <a:srgbClr val="FFFFFF"/>
                </a:solidFill>
                <a:effectLst/>
                <a:latin typeface="Lato" panose="020F0502020204030203" pitchFamily="34" charset="0"/>
                <a:ea typeface="+mj-ea"/>
                <a:cs typeface="+mj-cs"/>
              </a:rPr>
              <a:t>VPC ENDPOINT</a:t>
            </a:r>
            <a:endParaRPr lang="en-US" sz="4000" kern="1200" dirty="0">
              <a:solidFill>
                <a:srgbClr val="FFFFFF"/>
              </a:solidFill>
              <a:effectLst/>
              <a:latin typeface="Lato" panose="020F0502020204030203" pitchFamily="34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AEDC4-FCAA-6195-8106-5620489820B8}"/>
              </a:ext>
            </a:extLst>
          </p:cNvPr>
          <p:cNvSpPr txBox="1"/>
          <p:nvPr/>
        </p:nvSpPr>
        <p:spPr>
          <a:xfrm>
            <a:off x="4581727" y="649481"/>
            <a:ext cx="7022009" cy="3812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VPC Endpoint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đóng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vai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instance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VPC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AWS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 Internet, NAT, VPN, hay AWS Direct Connect.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VPC Endpoint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traffic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VPC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service.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traffic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VPC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AWS Service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AWS network.</a:t>
            </a:r>
          </a:p>
        </p:txBody>
      </p:sp>
    </p:spTree>
    <p:extLst>
      <p:ext uri="{BB962C8B-B14F-4D97-AF65-F5344CB8AC3E}">
        <p14:creationId xmlns:p14="http://schemas.microsoft.com/office/powerpoint/2010/main" val="3992331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EBA471A8-5716-772D-975D-D93F538F9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2B9F7-2BF4-007C-971F-4E8CBC6A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D9AD93-0D30-1710-FB9D-3F49B4C74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26B426-007C-4F99-9714-03D657D95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6158">
            <a:extLst>
              <a:ext uri="{FF2B5EF4-FFF2-40B4-BE49-F238E27FC236}">
                <a16:creationId xmlns:a16="http://schemas.microsoft.com/office/drawing/2014/main" id="{B4AB1B05-F55C-4545-D477-159944995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0A3E24-87E4-39DD-B05D-9571DAC33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72BE7-E633-2DCA-007F-37DAFF5D0E53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effectLst/>
                <a:latin typeface="Lato" panose="020F0502020204030203" pitchFamily="34" charset="0"/>
                <a:ea typeface="+mj-ea"/>
                <a:cs typeface="+mj-cs"/>
              </a:rPr>
              <a:t>2.5</a:t>
            </a:r>
            <a:r>
              <a:rPr lang="en-US" sz="4000" b="1" kern="1200" dirty="0">
                <a:solidFill>
                  <a:srgbClr val="FFFFFF"/>
                </a:solidFill>
                <a:latin typeface="Lato" panose="020F0502020204030203" pitchFamily="34" charset="0"/>
                <a:ea typeface="+mj-ea"/>
                <a:cs typeface="+mj-cs"/>
              </a:rPr>
              <a:t>. </a:t>
            </a:r>
            <a:r>
              <a:rPr lang="en-US" sz="4000" b="1" kern="1200" dirty="0">
                <a:solidFill>
                  <a:srgbClr val="FFFFFF"/>
                </a:solidFill>
                <a:effectLst/>
                <a:latin typeface="Lato" panose="020F0502020204030203" pitchFamily="34" charset="0"/>
                <a:ea typeface="+mj-ea"/>
                <a:cs typeface="+mj-cs"/>
              </a:rPr>
              <a:t>VPC ENDPOINT</a:t>
            </a:r>
            <a:endParaRPr lang="en-US" sz="4000" kern="1200" dirty="0">
              <a:solidFill>
                <a:srgbClr val="FFFFFF"/>
              </a:solidFill>
              <a:effectLst/>
              <a:latin typeface="Lato" panose="020F0502020204030203" pitchFamily="34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AEDC4-FCAA-6195-8106-5620489820B8}"/>
              </a:ext>
            </a:extLst>
          </p:cNvPr>
          <p:cNvSpPr txBox="1"/>
          <p:nvPr/>
        </p:nvSpPr>
        <p:spPr>
          <a:xfrm>
            <a:off x="4581728" y="649481"/>
            <a:ext cx="6887462" cy="5829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200" b="1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Endpoint service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ta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VPC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endpoint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AWS Account,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VPC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endpoint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200" b="1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Endpoint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2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endpoint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sz="22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200" b="1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 endpoint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gateway endpoint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coi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cánh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cổng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tuyền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gói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support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AWS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S3, DynamoDB.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200" b="1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endpoint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ENI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dải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con,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đóng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vai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gói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449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C5347-DBE6-71A5-A0CD-4C837BAD61E7}"/>
              </a:ext>
            </a:extLst>
          </p:cNvPr>
          <p:cNvSpPr txBox="1"/>
          <p:nvPr/>
        </p:nvSpPr>
        <p:spPr>
          <a:xfrm>
            <a:off x="2348619" y="2755247"/>
            <a:ext cx="79430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Lato" panose="020F0502020204030203" pitchFamily="34" charset="0"/>
              </a:rPr>
              <a:t>3. CÀI ĐẶT CHƯƠNG TRÌNH</a:t>
            </a:r>
          </a:p>
        </p:txBody>
      </p:sp>
    </p:spTree>
    <p:extLst>
      <p:ext uri="{BB962C8B-B14F-4D97-AF65-F5344CB8AC3E}">
        <p14:creationId xmlns:p14="http://schemas.microsoft.com/office/powerpoint/2010/main" val="3273803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8542CE-B73F-F2E7-ACEF-7F019A845434}"/>
              </a:ext>
            </a:extLst>
          </p:cNvPr>
          <p:cNvSpPr txBox="1"/>
          <p:nvPr/>
        </p:nvSpPr>
        <p:spPr>
          <a:xfrm>
            <a:off x="1026850" y="1050992"/>
            <a:ext cx="10901779" cy="5327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CRUD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US" sz="18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endParaRPr lang="en-US" sz="18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giảng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US" sz="18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khoa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US" sz="18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endParaRPr lang="en-US" sz="18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endParaRPr lang="en-US" sz="18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endParaRPr lang="en-US" sz="18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vai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endParaRPr lang="en-US" sz="18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	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role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website: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endParaRPr lang="en-US" sz="18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Giảng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US" sz="18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	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chia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role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US" sz="18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Giảng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giảng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dạy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giảng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endParaRPr lang="en-US" sz="18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FBD3C-D280-BF8D-CECD-C0A94FA33EFB}"/>
              </a:ext>
            </a:extLst>
          </p:cNvPr>
          <p:cNvSpPr txBox="1"/>
          <p:nvPr/>
        </p:nvSpPr>
        <p:spPr>
          <a:xfrm>
            <a:off x="749439" y="479844"/>
            <a:ext cx="380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CHỨC NĂNG CỦA WEBSITE</a:t>
            </a:r>
            <a:endParaRPr lang="en-US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1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D81253-5563-C25D-8983-CF1EA62A876E}"/>
              </a:ext>
            </a:extLst>
          </p:cNvPr>
          <p:cNvSpPr txBox="1"/>
          <p:nvPr/>
        </p:nvSpPr>
        <p:spPr>
          <a:xfrm>
            <a:off x="749439" y="479844"/>
            <a:ext cx="448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THIẾT KẾ CƠ SỞ DỮ LIỆU NOSQL</a:t>
            </a:r>
            <a:endParaRPr lang="en-US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F6753-3548-3BB2-5EC5-2B742D6DB47F}"/>
              </a:ext>
            </a:extLst>
          </p:cNvPr>
          <p:cNvSpPr txBox="1"/>
          <p:nvPr/>
        </p:nvSpPr>
        <p:spPr>
          <a:xfrm>
            <a:off x="1065320" y="1376039"/>
            <a:ext cx="9463596" cy="36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</a:t>
            </a:r>
            <a:r>
              <a:rPr lang="en-US" sz="1800" b="1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b="1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DynamoDB: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8E8C1-B2AE-33D0-DE66-12684BE4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6" y="2069477"/>
            <a:ext cx="11508948" cy="41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25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D81253-5563-C25D-8983-CF1EA62A876E}"/>
              </a:ext>
            </a:extLst>
          </p:cNvPr>
          <p:cNvSpPr txBox="1"/>
          <p:nvPr/>
        </p:nvSpPr>
        <p:spPr>
          <a:xfrm>
            <a:off x="913340" y="335238"/>
            <a:ext cx="100422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DynamoDB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database.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AWS Credentials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giữ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Tx/>
              <a:buChar char="-"/>
            </a:pP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DynamoDB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private subnet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VPC. </a:t>
            </a:r>
          </a:p>
          <a:p>
            <a:pPr marL="457200" indent="-457200">
              <a:buFontTx/>
              <a:buChar char="-"/>
            </a:pP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VPC Endpoint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VPC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2AA50-46FD-883A-D958-CFCBE9A00C7E}"/>
              </a:ext>
            </a:extLst>
          </p:cNvPr>
          <p:cNvSpPr txBox="1"/>
          <p:nvPr/>
        </p:nvSpPr>
        <p:spPr>
          <a:xfrm>
            <a:off x="913340" y="3629663"/>
            <a:ext cx="100422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VPC Endpoint,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ảo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EC2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DynamoDB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 Internet Gateway,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Internet. </a:t>
            </a:r>
          </a:p>
          <a:p>
            <a:pPr marL="457200" indent="-457200">
              <a:buFontTx/>
              <a:buChar char="-"/>
            </a:pP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gây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mất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gửi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endParaRPr lang="en-US" sz="26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6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209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&#10;            Workflow diagram showing an EC2 instance accessing DynamoDB through a router,&#10;                internet gateway, and the internet.&#10;        ">
            <a:extLst>
              <a:ext uri="{FF2B5EF4-FFF2-40B4-BE49-F238E27FC236}">
                <a16:creationId xmlns:a16="http://schemas.microsoft.com/office/drawing/2014/main" id="{958F0479-4310-20CE-C711-FAB0D8CFF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268" y="643466"/>
            <a:ext cx="1017546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48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C22E00D-22AE-4824-993A-942BDD3F11FE}"/>
              </a:ext>
            </a:extLst>
          </p:cNvPr>
          <p:cNvSpPr/>
          <p:nvPr/>
        </p:nvSpPr>
        <p:spPr>
          <a:xfrm>
            <a:off x="-1191948" y="-953442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CCF6C29-9682-4C2A-B9D9-A25378DEE536}"/>
              </a:ext>
            </a:extLst>
          </p:cNvPr>
          <p:cNvSpPr/>
          <p:nvPr/>
        </p:nvSpPr>
        <p:spPr>
          <a:xfrm>
            <a:off x="9297115" y="3970243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50203ED-80B4-4FDF-93DA-C248FEE1D4A4}"/>
              </a:ext>
            </a:extLst>
          </p:cNvPr>
          <p:cNvSpPr txBox="1"/>
          <p:nvPr/>
        </p:nvSpPr>
        <p:spPr>
          <a:xfrm>
            <a:off x="2795343" y="2815873"/>
            <a:ext cx="69747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atin typeface="Lato" panose="020F0502020204030203" pitchFamily="34" charset="0"/>
                <a:cs typeface="Times New Roman" panose="02020603050405020304" pitchFamily="18" charset="0"/>
              </a:rPr>
              <a:t>TÊN ĐỀ TÀI: </a:t>
            </a:r>
            <a:r>
              <a:rPr lang="en-US" sz="3200" i="0">
                <a:effectLst/>
                <a:latin typeface="Lato" panose="020F0502020204030203" pitchFamily="34" charset="0"/>
                <a:cs typeface="Times New Roman" panose="02020603050405020304" pitchFamily="18" charset="0"/>
              </a:rPr>
              <a:t>XÂY DỰNG VPC </a:t>
            </a:r>
          </a:p>
          <a:p>
            <a:pPr algn="ctr"/>
            <a:r>
              <a:rPr lang="en-US" sz="3200" i="0">
                <a:effectLst/>
                <a:latin typeface="Lato" panose="020F0502020204030203" pitchFamily="34" charset="0"/>
                <a:cs typeface="Times New Roman" panose="02020603050405020304" pitchFamily="18" charset="0"/>
              </a:rPr>
              <a:t>VÀ CHẠY WEBSERVER TRÊN AWS</a:t>
            </a:r>
            <a:endParaRPr lang="ko-KR" altLang="en-US" sz="3200" dirty="0">
              <a:latin typeface="Lato" panose="020F050202020403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1B5BAE57-704F-4F69-8296-616CC803CDF5}"/>
              </a:ext>
            </a:extLst>
          </p:cNvPr>
          <p:cNvGrpSpPr/>
          <p:nvPr/>
        </p:nvGrpSpPr>
        <p:grpSpPr>
          <a:xfrm>
            <a:off x="467376" y="9654037"/>
            <a:ext cx="2303930" cy="2630734"/>
            <a:chOff x="467376" y="2408279"/>
            <a:chExt cx="2303930" cy="2630734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EA3CC97B-9C1C-4714-9EA5-1C4A710D10D7}"/>
                </a:ext>
              </a:extLst>
            </p:cNvPr>
            <p:cNvSpPr/>
            <p:nvPr/>
          </p:nvSpPr>
          <p:spPr>
            <a:xfrm>
              <a:off x="467376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ình Bầu dục 10">
              <a:extLst>
                <a:ext uri="{FF2B5EF4-FFF2-40B4-BE49-F238E27FC236}">
                  <a16:creationId xmlns:a16="http://schemas.microsoft.com/office/drawing/2014/main" id="{B398D08E-48D1-4A04-9A5A-E92609824E4F}"/>
                </a:ext>
              </a:extLst>
            </p:cNvPr>
            <p:cNvSpPr/>
            <p:nvPr/>
          </p:nvSpPr>
          <p:spPr>
            <a:xfrm>
              <a:off x="746939" y="2584673"/>
              <a:ext cx="1744803" cy="1633759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6594" b="-65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Hộp Văn bản 11">
              <a:extLst>
                <a:ext uri="{FF2B5EF4-FFF2-40B4-BE49-F238E27FC236}">
                  <a16:creationId xmlns:a16="http://schemas.microsoft.com/office/drawing/2014/main" id="{FC300ED4-4279-4FD9-8EE9-0783A9D44079}"/>
                </a:ext>
              </a:extLst>
            </p:cNvPr>
            <p:cNvSpPr txBox="1"/>
            <p:nvPr/>
          </p:nvSpPr>
          <p:spPr>
            <a:xfrm>
              <a:off x="827145" y="4210160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3FFA78F6-3E9C-4520-A026-35C2F8A8F518}"/>
                </a:ext>
              </a:extLst>
            </p:cNvPr>
            <p:cNvSpPr txBox="1"/>
            <p:nvPr/>
          </p:nvSpPr>
          <p:spPr>
            <a:xfrm>
              <a:off x="924061" y="4502303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497D402-F634-494C-B58C-D020EBE443ED}"/>
              </a:ext>
            </a:extLst>
          </p:cNvPr>
          <p:cNvGrpSpPr/>
          <p:nvPr/>
        </p:nvGrpSpPr>
        <p:grpSpPr>
          <a:xfrm>
            <a:off x="3475078" y="13475757"/>
            <a:ext cx="2303930" cy="2630734"/>
            <a:chOff x="3475078" y="2408279"/>
            <a:chExt cx="2303930" cy="2630734"/>
          </a:xfrm>
        </p:grpSpPr>
        <p:sp>
          <p:nvSpPr>
            <p:cNvPr id="15" name="Hình chữ nhật: Góc Tròn 14">
              <a:extLst>
                <a:ext uri="{FF2B5EF4-FFF2-40B4-BE49-F238E27FC236}">
                  <a16:creationId xmlns:a16="http://schemas.microsoft.com/office/drawing/2014/main" id="{5A1E68DA-A877-4E69-93E4-E253DF8F39C2}"/>
                </a:ext>
              </a:extLst>
            </p:cNvPr>
            <p:cNvSpPr/>
            <p:nvPr/>
          </p:nvSpPr>
          <p:spPr>
            <a:xfrm>
              <a:off x="3475078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Hình Bầu dục 15">
              <a:extLst>
                <a:ext uri="{FF2B5EF4-FFF2-40B4-BE49-F238E27FC236}">
                  <a16:creationId xmlns:a16="http://schemas.microsoft.com/office/drawing/2014/main" id="{A84B20DE-B2AB-4837-A967-6611DAA59441}"/>
                </a:ext>
              </a:extLst>
            </p:cNvPr>
            <p:cNvSpPr/>
            <p:nvPr/>
          </p:nvSpPr>
          <p:spPr>
            <a:xfrm>
              <a:off x="3754641" y="2615324"/>
              <a:ext cx="1744803" cy="1633759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399" b="-339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0A467139-03CB-4D34-B0E2-89C7B61838EB}"/>
                </a:ext>
              </a:extLst>
            </p:cNvPr>
            <p:cNvSpPr txBox="1"/>
            <p:nvPr/>
          </p:nvSpPr>
          <p:spPr>
            <a:xfrm>
              <a:off x="3835039" y="4241784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7A73CCDD-D585-47E4-AF26-EC93A305EC1E}"/>
                </a:ext>
              </a:extLst>
            </p:cNvPr>
            <p:cNvSpPr txBox="1"/>
            <p:nvPr/>
          </p:nvSpPr>
          <p:spPr>
            <a:xfrm>
              <a:off x="3931955" y="4533927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CB790FEC-1723-4483-BD62-BAD4E3F27567}"/>
              </a:ext>
            </a:extLst>
          </p:cNvPr>
          <p:cNvGrpSpPr/>
          <p:nvPr/>
        </p:nvGrpSpPr>
        <p:grpSpPr>
          <a:xfrm>
            <a:off x="6482780" y="16969233"/>
            <a:ext cx="2303930" cy="2630734"/>
            <a:chOff x="6482780" y="2408279"/>
            <a:chExt cx="2303930" cy="2630734"/>
          </a:xfrm>
        </p:grpSpPr>
        <p:sp>
          <p:nvSpPr>
            <p:cNvPr id="20" name="Hình chữ nhật: Góc Tròn 19">
              <a:extLst>
                <a:ext uri="{FF2B5EF4-FFF2-40B4-BE49-F238E27FC236}">
                  <a16:creationId xmlns:a16="http://schemas.microsoft.com/office/drawing/2014/main" id="{4573A62E-94DD-4035-8F6D-F9C7E938F2F8}"/>
                </a:ext>
              </a:extLst>
            </p:cNvPr>
            <p:cNvSpPr/>
            <p:nvPr/>
          </p:nvSpPr>
          <p:spPr>
            <a:xfrm>
              <a:off x="6482780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Hình Bầu dục 20">
              <a:extLst>
                <a:ext uri="{FF2B5EF4-FFF2-40B4-BE49-F238E27FC236}">
                  <a16:creationId xmlns:a16="http://schemas.microsoft.com/office/drawing/2014/main" id="{AB5CAD4E-9AF3-4E17-A0DF-14AEC08FA2F3}"/>
                </a:ext>
              </a:extLst>
            </p:cNvPr>
            <p:cNvSpPr/>
            <p:nvPr/>
          </p:nvSpPr>
          <p:spPr>
            <a:xfrm>
              <a:off x="6762343" y="2615324"/>
              <a:ext cx="1744803" cy="1633759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EDAFA98A-4099-410F-837E-D5905002E174}"/>
                </a:ext>
              </a:extLst>
            </p:cNvPr>
            <p:cNvSpPr txBox="1"/>
            <p:nvPr/>
          </p:nvSpPr>
          <p:spPr>
            <a:xfrm>
              <a:off x="6913692" y="4249083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DE35ADFF-F22E-4C35-81A4-ADAB6528C094}"/>
                </a:ext>
              </a:extLst>
            </p:cNvPr>
            <p:cNvSpPr txBox="1"/>
            <p:nvPr/>
          </p:nvSpPr>
          <p:spPr>
            <a:xfrm>
              <a:off x="7010608" y="4541226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60D54489-C9C1-486C-BAB4-5DE788EE0267}"/>
              </a:ext>
            </a:extLst>
          </p:cNvPr>
          <p:cNvGrpSpPr/>
          <p:nvPr/>
        </p:nvGrpSpPr>
        <p:grpSpPr>
          <a:xfrm>
            <a:off x="9490482" y="19079391"/>
            <a:ext cx="2303930" cy="2630734"/>
            <a:chOff x="9490482" y="2408279"/>
            <a:chExt cx="2303930" cy="2630734"/>
          </a:xfrm>
        </p:grpSpPr>
        <p:sp>
          <p:nvSpPr>
            <p:cNvPr id="25" name="Hình chữ nhật: Góc Tròn 24">
              <a:extLst>
                <a:ext uri="{FF2B5EF4-FFF2-40B4-BE49-F238E27FC236}">
                  <a16:creationId xmlns:a16="http://schemas.microsoft.com/office/drawing/2014/main" id="{68D00C7D-2A87-4A7F-95E1-DEE77BE4BEE4}"/>
                </a:ext>
              </a:extLst>
            </p:cNvPr>
            <p:cNvSpPr/>
            <p:nvPr/>
          </p:nvSpPr>
          <p:spPr>
            <a:xfrm>
              <a:off x="9490482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Hình Bầu dục 25">
              <a:extLst>
                <a:ext uri="{FF2B5EF4-FFF2-40B4-BE49-F238E27FC236}">
                  <a16:creationId xmlns:a16="http://schemas.microsoft.com/office/drawing/2014/main" id="{A1978B14-A23E-4AEC-976E-EAA685D1DDD1}"/>
                </a:ext>
              </a:extLst>
            </p:cNvPr>
            <p:cNvSpPr/>
            <p:nvPr/>
          </p:nvSpPr>
          <p:spPr>
            <a:xfrm>
              <a:off x="9770045" y="2584673"/>
              <a:ext cx="1744803" cy="1633759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399" b="-339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16E3F603-570C-4753-8F9C-FA7B7CADC92A}"/>
                </a:ext>
              </a:extLst>
            </p:cNvPr>
            <p:cNvSpPr txBox="1"/>
            <p:nvPr/>
          </p:nvSpPr>
          <p:spPr>
            <a:xfrm>
              <a:off x="9897138" y="4239891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Hộp Văn bản 27">
              <a:extLst>
                <a:ext uri="{FF2B5EF4-FFF2-40B4-BE49-F238E27FC236}">
                  <a16:creationId xmlns:a16="http://schemas.microsoft.com/office/drawing/2014/main" id="{89080E71-6127-4660-B11E-83E546C76C3F}"/>
                </a:ext>
              </a:extLst>
            </p:cNvPr>
            <p:cNvSpPr txBox="1"/>
            <p:nvPr/>
          </p:nvSpPr>
          <p:spPr>
            <a:xfrm>
              <a:off x="9994054" y="4532034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8272D357-EA3D-43F9-B9FB-3EB9E401F275}"/>
              </a:ext>
            </a:extLst>
          </p:cNvPr>
          <p:cNvSpPr txBox="1"/>
          <p:nvPr/>
        </p:nvSpPr>
        <p:spPr>
          <a:xfrm>
            <a:off x="3026753" y="7940325"/>
            <a:ext cx="613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4C21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4000" b="1">
              <a:solidFill>
                <a:srgbClr val="4C21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5167FE08-7787-F5F6-9B41-6E51029FD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53" y="289407"/>
            <a:ext cx="3907257" cy="84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42AA50-46FD-883A-D958-CFCBE9A00C7E}"/>
              </a:ext>
            </a:extLst>
          </p:cNvPr>
          <p:cNvSpPr txBox="1"/>
          <p:nvPr/>
        </p:nvSpPr>
        <p:spPr>
          <a:xfrm>
            <a:off x="1074896" y="777244"/>
            <a:ext cx="100422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VPC ta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VPC Endpoint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EC2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DynamoDB. </a:t>
            </a:r>
          </a:p>
          <a:p>
            <a:pPr marL="457200" indent="-457200">
              <a:buFontTx/>
              <a:buChar char="-"/>
            </a:pP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 Internet Gateway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DynamoDB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95E12C-EBFE-5A34-5173-FEED39A29621}"/>
              </a:ext>
            </a:extLst>
          </p:cNvPr>
          <p:cNvSpPr txBox="1"/>
          <p:nvPr/>
        </p:nvSpPr>
        <p:spPr>
          <a:xfrm>
            <a:off x="1074896" y="2905913"/>
            <a:ext cx="100422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đảm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6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600" dirty="0"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600" dirty="0"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600" dirty="0"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endParaRPr lang="en-US" sz="2600" dirty="0"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26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71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&#10;            Workflow diagram showing an EC2 instance accessing DynamoDB through a router and&#10;                VPC endpoint only.&#10;        ">
            <a:extLst>
              <a:ext uri="{FF2B5EF4-FFF2-40B4-BE49-F238E27FC236}">
                <a16:creationId xmlns:a16="http://schemas.microsoft.com/office/drawing/2014/main" id="{3DDE20D3-63B9-6D96-E158-C94BD689A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728663"/>
            <a:ext cx="97917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624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1CB61-6943-0F25-FFFA-4686226D6140}"/>
              </a:ext>
            </a:extLst>
          </p:cNvPr>
          <p:cNvSpPr txBox="1"/>
          <p:nvPr/>
        </p:nvSpPr>
        <p:spPr>
          <a:xfrm>
            <a:off x="749439" y="479844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THIẾT KẾ GIAO DIỆN</a:t>
            </a:r>
            <a:endParaRPr lang="en-US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1DD87F22-79F0-CE01-3CE8-DB2134EF2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36" y="1666209"/>
            <a:ext cx="5875183" cy="4432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AB2F70-A88C-9723-8500-543FF4203885}"/>
              </a:ext>
            </a:extLst>
          </p:cNvPr>
          <p:cNvSpPr txBox="1"/>
          <p:nvPr/>
        </p:nvSpPr>
        <p:spPr>
          <a:xfrm>
            <a:off x="1367161" y="1198485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" panose="020F0502020204030203" pitchFamily="34" charset="0"/>
                <a:cs typeface="Times New Roman" panose="02020603050405020304" pitchFamily="18" charset="0"/>
              </a:rPr>
              <a:t>Một số giao diện: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BAB83-5DAD-696C-3ABF-6C447040BC4D}"/>
              </a:ext>
            </a:extLst>
          </p:cNvPr>
          <p:cNvSpPr txBox="1"/>
          <p:nvPr/>
        </p:nvSpPr>
        <p:spPr>
          <a:xfrm>
            <a:off x="1367160" y="1783960"/>
            <a:ext cx="157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Lato" panose="020F0502020204030203" pitchFamily="34" charset="0"/>
                <a:cs typeface="Times New Roman" panose="02020603050405020304" pitchFamily="18" charset="0"/>
              </a:rPr>
              <a:t>Trang Login:</a:t>
            </a:r>
          </a:p>
        </p:txBody>
      </p:sp>
    </p:spTree>
    <p:extLst>
      <p:ext uri="{BB962C8B-B14F-4D97-AF65-F5344CB8AC3E}">
        <p14:creationId xmlns:p14="http://schemas.microsoft.com/office/powerpoint/2010/main" val="1238283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A900AA5-0F78-1C15-EEF2-867BCCED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64" y="1451942"/>
            <a:ext cx="9472127" cy="45781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239B31-85E2-1092-CCB7-2CE0F6E65EB0}"/>
              </a:ext>
            </a:extLst>
          </p:cNvPr>
          <p:cNvSpPr txBox="1"/>
          <p:nvPr/>
        </p:nvSpPr>
        <p:spPr>
          <a:xfrm>
            <a:off x="1199210" y="827863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Trang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khoa:</a:t>
            </a:r>
          </a:p>
        </p:txBody>
      </p:sp>
    </p:spTree>
    <p:extLst>
      <p:ext uri="{BB962C8B-B14F-4D97-AF65-F5344CB8AC3E}">
        <p14:creationId xmlns:p14="http://schemas.microsoft.com/office/powerpoint/2010/main" val="401435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F85EDB-7201-1193-822F-7064035B5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35" y="1455828"/>
            <a:ext cx="9229530" cy="45053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6B1CCC-4A23-2890-F55F-A18A7AECC1C5}"/>
              </a:ext>
            </a:extLst>
          </p:cNvPr>
          <p:cNvSpPr txBox="1"/>
          <p:nvPr/>
        </p:nvSpPr>
        <p:spPr>
          <a:xfrm>
            <a:off x="1161887" y="827863"/>
            <a:ext cx="2978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Trang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giảng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27830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8BB6BD-1F42-89C8-1318-86916EC98C15}"/>
              </a:ext>
            </a:extLst>
          </p:cNvPr>
          <p:cNvSpPr txBox="1"/>
          <p:nvPr/>
        </p:nvSpPr>
        <p:spPr>
          <a:xfrm>
            <a:off x="1161887" y="827863"/>
            <a:ext cx="401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Trang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FE2469-C700-3073-DACA-ED17B2391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20" y="1433924"/>
            <a:ext cx="10187911" cy="497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14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5AA897-05AA-9DA8-F3C5-18AF1FD658B8}"/>
              </a:ext>
            </a:extLst>
          </p:cNvPr>
          <p:cNvSpPr txBox="1"/>
          <p:nvPr/>
        </p:nvSpPr>
        <p:spPr>
          <a:xfrm>
            <a:off x="603681" y="430024"/>
            <a:ext cx="79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b="1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XÂY DỰNG DỊCH VỤ TƯƠNG TÁC VỚI AMAZON DYNAMODB</a:t>
            </a:r>
            <a:endParaRPr lang="en-US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6376E-AE5E-5F7B-82D0-580838BA4812}"/>
              </a:ext>
            </a:extLst>
          </p:cNvPr>
          <p:cNvSpPr txBox="1"/>
          <p:nvPr/>
        </p:nvSpPr>
        <p:spPr>
          <a:xfrm>
            <a:off x="1048139" y="922595"/>
            <a:ext cx="3639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DynamoDB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A0A1174-74ED-BD09-289A-9C946BB6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680" y="922595"/>
            <a:ext cx="5943600" cy="565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47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5AA897-05AA-9DA8-F3C5-18AF1FD658B8}"/>
              </a:ext>
            </a:extLst>
          </p:cNvPr>
          <p:cNvSpPr txBox="1"/>
          <p:nvPr/>
        </p:nvSpPr>
        <p:spPr>
          <a:xfrm>
            <a:off x="603681" y="532661"/>
            <a:ext cx="79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b="1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XÂY DỰNG DỊCH VỤ TƯƠNG TÁC VỚI AMAZON DYNAMODB</a:t>
            </a:r>
            <a:endParaRPr lang="en-US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6376E-AE5E-5F7B-82D0-580838BA4812}"/>
              </a:ext>
            </a:extLst>
          </p:cNvPr>
          <p:cNvSpPr txBox="1"/>
          <p:nvPr/>
        </p:nvSpPr>
        <p:spPr>
          <a:xfrm>
            <a:off x="1085462" y="895500"/>
            <a:ext cx="17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table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D6F336C-AE88-D019-6406-DE130AD90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53" y="1918652"/>
            <a:ext cx="10846519" cy="384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64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5AA897-05AA-9DA8-F3C5-18AF1FD658B8}"/>
              </a:ext>
            </a:extLst>
          </p:cNvPr>
          <p:cNvSpPr txBox="1"/>
          <p:nvPr/>
        </p:nvSpPr>
        <p:spPr>
          <a:xfrm>
            <a:off x="603681" y="532661"/>
            <a:ext cx="79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b="1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XÂY DỰNG DỊCH VỤ TƯƠNG TÁC VỚI AMAZON DYNAMODB</a:t>
            </a:r>
            <a:endParaRPr lang="en-US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6376E-AE5E-5F7B-82D0-580838BA4812}"/>
              </a:ext>
            </a:extLst>
          </p:cNvPr>
          <p:cNvSpPr txBox="1"/>
          <p:nvPr/>
        </p:nvSpPr>
        <p:spPr>
          <a:xfrm>
            <a:off x="1048139" y="922595"/>
            <a:ext cx="5017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thao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CRUD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table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5623C41-B0A0-7A5D-8056-EA5579D68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3" y="1447338"/>
            <a:ext cx="5943600" cy="239331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B422433-37D6-D824-24AD-EF740FB8E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842" y="2711319"/>
            <a:ext cx="5760108" cy="381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63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5AA897-05AA-9DA8-F3C5-18AF1FD658B8}"/>
              </a:ext>
            </a:extLst>
          </p:cNvPr>
          <p:cNvSpPr txBox="1"/>
          <p:nvPr/>
        </p:nvSpPr>
        <p:spPr>
          <a:xfrm>
            <a:off x="603681" y="532661"/>
            <a:ext cx="79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b="1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XÂY DỰNG DỊCH VỤ TƯƠNG TÁC VỚI AMAZON DYNAMODB</a:t>
            </a:r>
            <a:endParaRPr lang="en-US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6376E-AE5E-5F7B-82D0-580838BA4812}"/>
              </a:ext>
            </a:extLst>
          </p:cNvPr>
          <p:cNvSpPr txBox="1"/>
          <p:nvPr/>
        </p:nvSpPr>
        <p:spPr>
          <a:xfrm>
            <a:off x="1048139" y="922595"/>
            <a:ext cx="5009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thao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CRUD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table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2F055DA-5BEB-3CD9-540C-623CD7C5E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85" y="1480154"/>
            <a:ext cx="7466721" cy="194884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36C4D76-5BDA-45ED-3141-70D6D544F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06" y="3745024"/>
            <a:ext cx="7528600" cy="258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C22E00D-22AE-4824-993A-942BDD3F11FE}"/>
              </a:ext>
            </a:extLst>
          </p:cNvPr>
          <p:cNvSpPr/>
          <p:nvPr/>
        </p:nvSpPr>
        <p:spPr>
          <a:xfrm>
            <a:off x="-2167308" y="-1920599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CCF6C29-9682-4C2A-B9D9-A25378DEE536}"/>
              </a:ext>
            </a:extLst>
          </p:cNvPr>
          <p:cNvSpPr/>
          <p:nvPr/>
        </p:nvSpPr>
        <p:spPr>
          <a:xfrm>
            <a:off x="10382203" y="4640803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B385C9E-403F-4C44-BA76-A562B02D669B}"/>
              </a:ext>
            </a:extLst>
          </p:cNvPr>
          <p:cNvSpPr txBox="1"/>
          <p:nvPr/>
        </p:nvSpPr>
        <p:spPr>
          <a:xfrm>
            <a:off x="3026753" y="1361154"/>
            <a:ext cx="613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4C21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4000" b="1">
              <a:solidFill>
                <a:srgbClr val="4C21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9564E871-1D3D-4B75-A966-2995834321FD}"/>
              </a:ext>
            </a:extLst>
          </p:cNvPr>
          <p:cNvGrpSpPr/>
          <p:nvPr/>
        </p:nvGrpSpPr>
        <p:grpSpPr>
          <a:xfrm>
            <a:off x="1784846" y="2497263"/>
            <a:ext cx="2350817" cy="2630734"/>
            <a:chOff x="420489" y="2408279"/>
            <a:chExt cx="2350817" cy="2630734"/>
          </a:xfrm>
        </p:grpSpPr>
        <p:sp>
          <p:nvSpPr>
            <p:cNvPr id="2" name="Hình chữ nhật: Góc Tròn 1">
              <a:extLst>
                <a:ext uri="{FF2B5EF4-FFF2-40B4-BE49-F238E27FC236}">
                  <a16:creationId xmlns:a16="http://schemas.microsoft.com/office/drawing/2014/main" id="{61595A55-6B01-49B3-BEFB-D8F92F811874}"/>
                </a:ext>
              </a:extLst>
            </p:cNvPr>
            <p:cNvSpPr/>
            <p:nvPr/>
          </p:nvSpPr>
          <p:spPr>
            <a:xfrm>
              <a:off x="467376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" name="Hình Bầu dục 2">
              <a:extLst>
                <a:ext uri="{FF2B5EF4-FFF2-40B4-BE49-F238E27FC236}">
                  <a16:creationId xmlns:a16="http://schemas.microsoft.com/office/drawing/2014/main" id="{0E04D0FD-CAF6-4FB1-9936-6659097EC733}"/>
                </a:ext>
              </a:extLst>
            </p:cNvPr>
            <p:cNvSpPr/>
            <p:nvPr/>
          </p:nvSpPr>
          <p:spPr>
            <a:xfrm>
              <a:off x="746939" y="2584673"/>
              <a:ext cx="1744803" cy="1633759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6594" b="-65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F2954C15-13A5-4317-8000-F16FD81814CB}"/>
                </a:ext>
              </a:extLst>
            </p:cNvPr>
            <p:cNvSpPr txBox="1"/>
            <p:nvPr/>
          </p:nvSpPr>
          <p:spPr>
            <a:xfrm>
              <a:off x="420489" y="4196882"/>
              <a:ext cx="2350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Nguyễn Minh Sơn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D3900A78-023C-4DE4-ACAE-FAFC907E14AC}"/>
                </a:ext>
              </a:extLst>
            </p:cNvPr>
            <p:cNvSpPr txBox="1"/>
            <p:nvPr/>
          </p:nvSpPr>
          <p:spPr>
            <a:xfrm>
              <a:off x="924061" y="4502303"/>
              <a:ext cx="1403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20110713</a:t>
              </a:r>
            </a:p>
          </p:txBody>
        </p:sp>
      </p:grpSp>
      <p:grpSp>
        <p:nvGrpSpPr>
          <p:cNvPr id="26" name="Nhóm 25">
            <a:extLst>
              <a:ext uri="{FF2B5EF4-FFF2-40B4-BE49-F238E27FC236}">
                <a16:creationId xmlns:a16="http://schemas.microsoft.com/office/drawing/2014/main" id="{DA9F35E2-D53C-4E7D-9D01-15D100217EA9}"/>
              </a:ext>
            </a:extLst>
          </p:cNvPr>
          <p:cNvGrpSpPr/>
          <p:nvPr/>
        </p:nvGrpSpPr>
        <p:grpSpPr>
          <a:xfrm>
            <a:off x="5243463" y="2497263"/>
            <a:ext cx="2433052" cy="2630734"/>
            <a:chOff x="6465164" y="2408279"/>
            <a:chExt cx="2433052" cy="2630734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816318C-EDA9-431E-92C2-16D285016FFE}"/>
                </a:ext>
              </a:extLst>
            </p:cNvPr>
            <p:cNvSpPr/>
            <p:nvPr/>
          </p:nvSpPr>
          <p:spPr>
            <a:xfrm>
              <a:off x="6482780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4D52F86E-62B4-4CCB-A709-842B096E4A6A}"/>
                </a:ext>
              </a:extLst>
            </p:cNvPr>
            <p:cNvSpPr/>
            <p:nvPr/>
          </p:nvSpPr>
          <p:spPr>
            <a:xfrm>
              <a:off x="6762343" y="2615324"/>
              <a:ext cx="1744803" cy="1633759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F2D2DB69-0FFA-4B3E-A0EE-16A2BA9FA296}"/>
                </a:ext>
              </a:extLst>
            </p:cNvPr>
            <p:cNvSpPr txBox="1"/>
            <p:nvPr/>
          </p:nvSpPr>
          <p:spPr>
            <a:xfrm>
              <a:off x="6465164" y="4210489"/>
              <a:ext cx="2433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Nguyễn Đức Thành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46140A8F-5958-47E0-AD6C-B2B02EEA1CDB}"/>
                </a:ext>
              </a:extLst>
            </p:cNvPr>
            <p:cNvSpPr txBox="1"/>
            <p:nvPr/>
          </p:nvSpPr>
          <p:spPr>
            <a:xfrm>
              <a:off x="7010608" y="4541226"/>
              <a:ext cx="1403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20110307</a:t>
              </a:r>
              <a:endParaRPr lang="vi-VN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46E103E6-B3FA-48AE-9C3C-99D964CFC718}"/>
              </a:ext>
            </a:extLst>
          </p:cNvPr>
          <p:cNvGrpSpPr/>
          <p:nvPr/>
        </p:nvGrpSpPr>
        <p:grpSpPr>
          <a:xfrm>
            <a:off x="8390853" y="2497263"/>
            <a:ext cx="2399821" cy="2630734"/>
            <a:chOff x="9443408" y="2408279"/>
            <a:chExt cx="2399821" cy="2630734"/>
          </a:xfrm>
        </p:grpSpPr>
        <p:sp>
          <p:nvSpPr>
            <p:cNvPr id="11" name="Hình chữ nhật: Góc Tròn 10">
              <a:extLst>
                <a:ext uri="{FF2B5EF4-FFF2-40B4-BE49-F238E27FC236}">
                  <a16:creationId xmlns:a16="http://schemas.microsoft.com/office/drawing/2014/main" id="{64DBFC4E-B4C2-42F3-B52C-FBFBC72EB53A}"/>
                </a:ext>
              </a:extLst>
            </p:cNvPr>
            <p:cNvSpPr/>
            <p:nvPr/>
          </p:nvSpPr>
          <p:spPr>
            <a:xfrm>
              <a:off x="9490482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Hình Bầu dục 14">
              <a:extLst>
                <a:ext uri="{FF2B5EF4-FFF2-40B4-BE49-F238E27FC236}">
                  <a16:creationId xmlns:a16="http://schemas.microsoft.com/office/drawing/2014/main" id="{611DB998-FBBC-488A-BF9D-05C39FB9DFB1}"/>
                </a:ext>
              </a:extLst>
            </p:cNvPr>
            <p:cNvSpPr/>
            <p:nvPr/>
          </p:nvSpPr>
          <p:spPr>
            <a:xfrm>
              <a:off x="9770045" y="2584673"/>
              <a:ext cx="1744803" cy="1633759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399" b="-339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F928D4B7-B00D-4579-A545-755CB6CF639A}"/>
                </a:ext>
              </a:extLst>
            </p:cNvPr>
            <p:cNvSpPr txBox="1"/>
            <p:nvPr/>
          </p:nvSpPr>
          <p:spPr>
            <a:xfrm>
              <a:off x="9443408" y="4204483"/>
              <a:ext cx="239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Nguyễn Duy Đăng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4922B89D-3449-49B3-A221-D2C9B127F5E5}"/>
                </a:ext>
              </a:extLst>
            </p:cNvPr>
            <p:cNvSpPr txBox="1"/>
            <p:nvPr/>
          </p:nvSpPr>
          <p:spPr>
            <a:xfrm>
              <a:off x="9994054" y="4532034"/>
              <a:ext cx="1403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20110632</a:t>
              </a:r>
              <a:endParaRPr lang="vi-VN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956051CB-2E9E-4B36-A45A-014D6917A037}"/>
              </a:ext>
            </a:extLst>
          </p:cNvPr>
          <p:cNvSpPr/>
          <p:nvPr/>
        </p:nvSpPr>
        <p:spPr>
          <a:xfrm>
            <a:off x="4421839" y="-1649522"/>
            <a:ext cx="1100420" cy="1082487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56B96D71-9C15-43DE-998A-750F94B4BC16}"/>
              </a:ext>
            </a:extLst>
          </p:cNvPr>
          <p:cNvSpPr txBox="1"/>
          <p:nvPr/>
        </p:nvSpPr>
        <p:spPr>
          <a:xfrm>
            <a:off x="5522259" y="-1632714"/>
            <a:ext cx="2671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8D0CEAC4-1D93-47F8-AC8D-CD74D515CB40}"/>
              </a:ext>
            </a:extLst>
          </p:cNvPr>
          <p:cNvSpPr txBox="1"/>
          <p:nvPr/>
        </p:nvSpPr>
        <p:spPr>
          <a:xfrm>
            <a:off x="5593976" y="-1112761"/>
            <a:ext cx="230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Môn học thuyết trình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3EE96820-E960-4B6F-91AA-D82A400BF318}"/>
              </a:ext>
            </a:extLst>
          </p:cNvPr>
          <p:cNvSpPr/>
          <p:nvPr/>
        </p:nvSpPr>
        <p:spPr>
          <a:xfrm>
            <a:off x="-3771331" y="6556218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Hình chữ nhật: Góc Tròn 66">
            <a:extLst>
              <a:ext uri="{FF2B5EF4-FFF2-40B4-BE49-F238E27FC236}">
                <a16:creationId xmlns:a16="http://schemas.microsoft.com/office/drawing/2014/main" id="{EC424830-EF56-4A1E-A65B-B7D071672449}"/>
              </a:ext>
            </a:extLst>
          </p:cNvPr>
          <p:cNvSpPr/>
          <p:nvPr/>
        </p:nvSpPr>
        <p:spPr>
          <a:xfrm>
            <a:off x="2190655" y="8011257"/>
            <a:ext cx="1672196" cy="595582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</a:t>
            </a:r>
            <a:endParaRPr lang="vi-VN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">
            <a:extLst>
              <a:ext uri="{FF2B5EF4-FFF2-40B4-BE49-F238E27FC236}">
                <a16:creationId xmlns:a16="http://schemas.microsoft.com/office/drawing/2014/main" id="{A1F584D3-0CF2-4B03-9A34-60D767898DA8}"/>
              </a:ext>
            </a:extLst>
          </p:cNvPr>
          <p:cNvSpPr/>
          <p:nvPr/>
        </p:nvSpPr>
        <p:spPr>
          <a:xfrm>
            <a:off x="467376" y="11114571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9" name="Rectangle: Rounded Corners 12">
            <a:extLst>
              <a:ext uri="{FF2B5EF4-FFF2-40B4-BE49-F238E27FC236}">
                <a16:creationId xmlns:a16="http://schemas.microsoft.com/office/drawing/2014/main" id="{92EC3E1D-4E23-4715-AE9B-A7CE2CD346A0}"/>
              </a:ext>
            </a:extLst>
          </p:cNvPr>
          <p:cNvSpPr/>
          <p:nvPr/>
        </p:nvSpPr>
        <p:spPr>
          <a:xfrm>
            <a:off x="839158" y="11346899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0" name="TextBox 14">
            <a:extLst>
              <a:ext uri="{FF2B5EF4-FFF2-40B4-BE49-F238E27FC236}">
                <a16:creationId xmlns:a16="http://schemas.microsoft.com/office/drawing/2014/main" id="{154D261D-D10E-4045-9B49-201659F42B47}"/>
              </a:ext>
            </a:extLst>
          </p:cNvPr>
          <p:cNvSpPr txBox="1"/>
          <p:nvPr/>
        </p:nvSpPr>
        <p:spPr>
          <a:xfrm>
            <a:off x="1831733" y="11453706"/>
            <a:ext cx="2889226" cy="33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: Rounded Corners 8">
            <a:extLst>
              <a:ext uri="{FF2B5EF4-FFF2-40B4-BE49-F238E27FC236}">
                <a16:creationId xmlns:a16="http://schemas.microsoft.com/office/drawing/2014/main" id="{A7AF77AC-AD8E-4FCE-A150-2CD55DE163CA}"/>
              </a:ext>
            </a:extLst>
          </p:cNvPr>
          <p:cNvSpPr/>
          <p:nvPr/>
        </p:nvSpPr>
        <p:spPr>
          <a:xfrm>
            <a:off x="467376" y="15298870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93" name="Rectangle: Rounded Corners 12">
            <a:extLst>
              <a:ext uri="{FF2B5EF4-FFF2-40B4-BE49-F238E27FC236}">
                <a16:creationId xmlns:a16="http://schemas.microsoft.com/office/drawing/2014/main" id="{5F474965-0B22-4A58-A9A6-A96CEBA43F57}"/>
              </a:ext>
            </a:extLst>
          </p:cNvPr>
          <p:cNvSpPr/>
          <p:nvPr/>
        </p:nvSpPr>
        <p:spPr>
          <a:xfrm>
            <a:off x="839158" y="15531198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4" name="TextBox 14">
            <a:extLst>
              <a:ext uri="{FF2B5EF4-FFF2-40B4-BE49-F238E27FC236}">
                <a16:creationId xmlns:a16="http://schemas.microsoft.com/office/drawing/2014/main" id="{967475CF-973F-4530-8689-3D56145BB63B}"/>
              </a:ext>
            </a:extLst>
          </p:cNvPr>
          <p:cNvSpPr txBox="1"/>
          <p:nvPr/>
        </p:nvSpPr>
        <p:spPr>
          <a:xfrm>
            <a:off x="1831733" y="15638005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8">
            <a:extLst>
              <a:ext uri="{FF2B5EF4-FFF2-40B4-BE49-F238E27FC236}">
                <a16:creationId xmlns:a16="http://schemas.microsoft.com/office/drawing/2014/main" id="{1F55F3B8-CD1D-43CE-90E6-0235036A618F}"/>
              </a:ext>
            </a:extLst>
          </p:cNvPr>
          <p:cNvSpPr/>
          <p:nvPr/>
        </p:nvSpPr>
        <p:spPr>
          <a:xfrm>
            <a:off x="467376" y="18384175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97" name="Rectangle: Rounded Corners 12">
            <a:extLst>
              <a:ext uri="{FF2B5EF4-FFF2-40B4-BE49-F238E27FC236}">
                <a16:creationId xmlns:a16="http://schemas.microsoft.com/office/drawing/2014/main" id="{F648C3DC-2DFA-4143-A5F7-07922AB308AB}"/>
              </a:ext>
            </a:extLst>
          </p:cNvPr>
          <p:cNvSpPr/>
          <p:nvPr/>
        </p:nvSpPr>
        <p:spPr>
          <a:xfrm>
            <a:off x="839158" y="18616503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8" name="TextBox 14">
            <a:extLst>
              <a:ext uri="{FF2B5EF4-FFF2-40B4-BE49-F238E27FC236}">
                <a16:creationId xmlns:a16="http://schemas.microsoft.com/office/drawing/2014/main" id="{88130449-DA18-4B56-9FBC-390BA4F24EB8}"/>
              </a:ext>
            </a:extLst>
          </p:cNvPr>
          <p:cNvSpPr txBox="1"/>
          <p:nvPr/>
        </p:nvSpPr>
        <p:spPr>
          <a:xfrm>
            <a:off x="1831733" y="18723310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: Rounded Corners 8">
            <a:extLst>
              <a:ext uri="{FF2B5EF4-FFF2-40B4-BE49-F238E27FC236}">
                <a16:creationId xmlns:a16="http://schemas.microsoft.com/office/drawing/2014/main" id="{32D033A8-2CC1-4EC0-A82C-C13FA5590279}"/>
              </a:ext>
            </a:extLst>
          </p:cNvPr>
          <p:cNvSpPr/>
          <p:nvPr/>
        </p:nvSpPr>
        <p:spPr>
          <a:xfrm>
            <a:off x="467376" y="21590989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01" name="Rectangle: Rounded Corners 12">
            <a:extLst>
              <a:ext uri="{FF2B5EF4-FFF2-40B4-BE49-F238E27FC236}">
                <a16:creationId xmlns:a16="http://schemas.microsoft.com/office/drawing/2014/main" id="{C2EF328B-879D-4D26-AD4D-C5EFFF30C3E1}"/>
              </a:ext>
            </a:extLst>
          </p:cNvPr>
          <p:cNvSpPr/>
          <p:nvPr/>
        </p:nvSpPr>
        <p:spPr>
          <a:xfrm>
            <a:off x="839158" y="21823317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2" name="TextBox 14">
            <a:extLst>
              <a:ext uri="{FF2B5EF4-FFF2-40B4-BE49-F238E27FC236}">
                <a16:creationId xmlns:a16="http://schemas.microsoft.com/office/drawing/2014/main" id="{5F70A091-5031-483D-82CE-D7715D29A0F7}"/>
              </a:ext>
            </a:extLst>
          </p:cNvPr>
          <p:cNvSpPr txBox="1"/>
          <p:nvPr/>
        </p:nvSpPr>
        <p:spPr>
          <a:xfrm>
            <a:off x="1831733" y="21930124"/>
            <a:ext cx="28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Hình chữ nhật 102">
            <a:extLst>
              <a:ext uri="{FF2B5EF4-FFF2-40B4-BE49-F238E27FC236}">
                <a16:creationId xmlns:a16="http://schemas.microsoft.com/office/drawing/2014/main" id="{DC31416F-C525-49B8-8A8B-DBD269010661}"/>
              </a:ext>
            </a:extLst>
          </p:cNvPr>
          <p:cNvSpPr/>
          <p:nvPr/>
        </p:nvSpPr>
        <p:spPr>
          <a:xfrm>
            <a:off x="11131074" y="10279708"/>
            <a:ext cx="221765" cy="3348190"/>
          </a:xfrm>
          <a:prstGeom prst="rect">
            <a:avLst/>
          </a:prstGeom>
          <a:solidFill>
            <a:srgbClr val="94E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4" name="Hình chữ nhật 103">
            <a:extLst>
              <a:ext uri="{FF2B5EF4-FFF2-40B4-BE49-F238E27FC236}">
                <a16:creationId xmlns:a16="http://schemas.microsoft.com/office/drawing/2014/main" id="{D48AA8DC-11EA-4250-AB30-DB20C5CA7665}"/>
              </a:ext>
            </a:extLst>
          </p:cNvPr>
          <p:cNvSpPr/>
          <p:nvPr/>
        </p:nvSpPr>
        <p:spPr>
          <a:xfrm>
            <a:off x="6385876" y="16659785"/>
            <a:ext cx="221765" cy="3348190"/>
          </a:xfrm>
          <a:prstGeom prst="rect">
            <a:avLst/>
          </a:prstGeom>
          <a:solidFill>
            <a:srgbClr val="94E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05" name="Nhóm 104">
            <a:extLst>
              <a:ext uri="{FF2B5EF4-FFF2-40B4-BE49-F238E27FC236}">
                <a16:creationId xmlns:a16="http://schemas.microsoft.com/office/drawing/2014/main" id="{1AD93294-05EA-4C70-AE8B-D4A76E8E3E96}"/>
              </a:ext>
            </a:extLst>
          </p:cNvPr>
          <p:cNvGrpSpPr/>
          <p:nvPr/>
        </p:nvGrpSpPr>
        <p:grpSpPr>
          <a:xfrm>
            <a:off x="6347546" y="16624598"/>
            <a:ext cx="5005296" cy="6112498"/>
            <a:chOff x="6347546" y="468166"/>
            <a:chExt cx="5005296" cy="6112498"/>
          </a:xfrm>
        </p:grpSpPr>
        <p:grpSp>
          <p:nvGrpSpPr>
            <p:cNvPr id="106" name="Nhóm 105">
              <a:extLst>
                <a:ext uri="{FF2B5EF4-FFF2-40B4-BE49-F238E27FC236}">
                  <a16:creationId xmlns:a16="http://schemas.microsoft.com/office/drawing/2014/main" id="{1ADB7730-4D10-4884-A37F-8BD35A3F33E1}"/>
                </a:ext>
              </a:extLst>
            </p:cNvPr>
            <p:cNvGrpSpPr/>
            <p:nvPr/>
          </p:nvGrpSpPr>
          <p:grpSpPr>
            <a:xfrm>
              <a:off x="6347546" y="468166"/>
              <a:ext cx="5005296" cy="6112498"/>
              <a:chOff x="6810380" y="496059"/>
              <a:chExt cx="3558888" cy="4139869"/>
            </a:xfrm>
          </p:grpSpPr>
          <p:sp>
            <p:nvSpPr>
              <p:cNvPr id="108" name="Hình chữ nhật 107">
                <a:extLst>
                  <a:ext uri="{FF2B5EF4-FFF2-40B4-BE49-F238E27FC236}">
                    <a16:creationId xmlns:a16="http://schemas.microsoft.com/office/drawing/2014/main" id="{2A857179-C113-48F4-82F0-BCE22B2A7E26}"/>
                  </a:ext>
                </a:extLst>
              </p:cNvPr>
              <p:cNvSpPr/>
              <p:nvPr/>
            </p:nvSpPr>
            <p:spPr>
              <a:xfrm>
                <a:off x="9500418" y="3816356"/>
                <a:ext cx="868850" cy="819572"/>
              </a:xfrm>
              <a:prstGeom prst="rect">
                <a:avLst/>
              </a:prstGeom>
              <a:solidFill>
                <a:srgbClr val="7E3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9" name="Hình chữ nhật 108">
                <a:extLst>
                  <a:ext uri="{FF2B5EF4-FFF2-40B4-BE49-F238E27FC236}">
                    <a16:creationId xmlns:a16="http://schemas.microsoft.com/office/drawing/2014/main" id="{402EB3E6-060D-4FDC-8416-87C258E54378}"/>
                  </a:ext>
                </a:extLst>
              </p:cNvPr>
              <p:cNvSpPr/>
              <p:nvPr/>
            </p:nvSpPr>
            <p:spPr>
              <a:xfrm>
                <a:off x="6810380" y="496059"/>
                <a:ext cx="868850" cy="819572"/>
              </a:xfrm>
              <a:prstGeom prst="rect">
                <a:avLst/>
              </a:prstGeom>
              <a:solidFill>
                <a:srgbClr val="7E3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0" name="Hình chữ nhật 109">
                <a:extLst>
                  <a:ext uri="{FF2B5EF4-FFF2-40B4-BE49-F238E27FC236}">
                    <a16:creationId xmlns:a16="http://schemas.microsoft.com/office/drawing/2014/main" id="{365DF1C7-CEFC-41E9-9763-19E12062D34E}"/>
                  </a:ext>
                </a:extLst>
              </p:cNvPr>
              <p:cNvSpPr/>
              <p:nvPr/>
            </p:nvSpPr>
            <p:spPr>
              <a:xfrm>
                <a:off x="7176162" y="753744"/>
                <a:ext cx="2922064" cy="3601437"/>
              </a:xfrm>
              <a:prstGeom prst="rect">
                <a:avLst/>
              </a:prstGeom>
              <a:solidFill>
                <a:srgbClr val="7E3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07" name="Hình chữ nhật 106">
              <a:extLst>
                <a:ext uri="{FF2B5EF4-FFF2-40B4-BE49-F238E27FC236}">
                  <a16:creationId xmlns:a16="http://schemas.microsoft.com/office/drawing/2014/main" id="{D732C7DD-F322-4779-BE6E-ACDCEB262F1E}"/>
                </a:ext>
              </a:extLst>
            </p:cNvPr>
            <p:cNvSpPr/>
            <p:nvPr/>
          </p:nvSpPr>
          <p:spPr>
            <a:xfrm>
              <a:off x="7072561" y="1073213"/>
              <a:ext cx="3718113" cy="49142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1931231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5AA897-05AA-9DA8-F3C5-18AF1FD658B8}"/>
              </a:ext>
            </a:extLst>
          </p:cNvPr>
          <p:cNvSpPr txBox="1"/>
          <p:nvPr/>
        </p:nvSpPr>
        <p:spPr>
          <a:xfrm>
            <a:off x="603681" y="532661"/>
            <a:ext cx="79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b="1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XÂY DỰNG DỊCH VỤ TƯƠNG TÁC VỚI AMAZON DYNAMODB</a:t>
            </a:r>
            <a:endParaRPr lang="en-US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6376E-AE5E-5F7B-82D0-580838BA4812}"/>
              </a:ext>
            </a:extLst>
          </p:cNvPr>
          <p:cNvSpPr txBox="1"/>
          <p:nvPr/>
        </p:nvSpPr>
        <p:spPr>
          <a:xfrm>
            <a:off x="1048139" y="922595"/>
            <a:ext cx="5017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thao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CRUD </a:t>
            </a:r>
            <a:r>
              <a:rPr lang="en-US" sz="2000" dirty="0" err="1">
                <a:latin typeface="Lato" panose="020F0502020204030203" pitchFamily="34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 table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83CF283-08B3-4F80-EA44-A2D214591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8" y="1720214"/>
            <a:ext cx="7209995" cy="41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42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2F7AD6-A767-56FC-7AE8-EDF89B297A9E}"/>
              </a:ext>
            </a:extLst>
          </p:cNvPr>
          <p:cNvSpPr txBox="1"/>
          <p:nvPr/>
        </p:nvSpPr>
        <p:spPr>
          <a:xfrm>
            <a:off x="-868880" y="452517"/>
            <a:ext cx="7588189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>
              <a:lnSpc>
                <a:spcPct val="107000"/>
              </a:lnSpc>
              <a:spcAft>
                <a:spcPts val="800"/>
              </a:spcAft>
              <a:tabLst>
                <a:tab pos="628650" algn="l"/>
              </a:tabLst>
            </a:pPr>
            <a:r>
              <a:rPr lang="en-US" sz="2000" b="1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XÂY DỰNG DỊCH VỤ TƯƠNG TÁC VỚI AMAZON S3</a:t>
            </a:r>
            <a:endParaRPr lang="en-US" sz="2000" dirty="0">
              <a:effectLst/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A6F68BE-6788-9950-B4AB-5BDDE0D16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036" y="343844"/>
            <a:ext cx="5943600" cy="6398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9C9E8C-F39F-568E-A5C5-6C8F76B32C16}"/>
              </a:ext>
            </a:extLst>
          </p:cNvPr>
          <p:cNvSpPr txBox="1"/>
          <p:nvPr/>
        </p:nvSpPr>
        <p:spPr>
          <a:xfrm>
            <a:off x="557106" y="2555689"/>
            <a:ext cx="500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uploadFile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upload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S3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URL file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CSDL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C6D62-244C-8516-16BC-3022EBEE4FE5}"/>
              </a:ext>
            </a:extLst>
          </p:cNvPr>
          <p:cNvSpPr txBox="1"/>
          <p:nvPr/>
        </p:nvSpPr>
        <p:spPr>
          <a:xfrm flipH="1">
            <a:off x="349815" y="1316910"/>
            <a:ext cx="5680380" cy="95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3429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Amazon S3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gói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AWS SDK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</a:t>
            </a:r>
            <a:r>
              <a:rPr lang="en-US" sz="1800" b="1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AmazonS3Service.java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660487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C5347-DBE6-71A5-A0CD-4C837BAD61E7}"/>
              </a:ext>
            </a:extLst>
          </p:cNvPr>
          <p:cNvSpPr txBox="1"/>
          <p:nvPr/>
        </p:nvSpPr>
        <p:spPr>
          <a:xfrm>
            <a:off x="4545753" y="2556134"/>
            <a:ext cx="25741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Lato" panose="020F0502020204030203" pitchFamily="34" charset="0"/>
              </a:rPr>
              <a:t>4. DEMO </a:t>
            </a:r>
          </a:p>
        </p:txBody>
      </p:sp>
    </p:spTree>
    <p:extLst>
      <p:ext uri="{BB962C8B-B14F-4D97-AF65-F5344CB8AC3E}">
        <p14:creationId xmlns:p14="http://schemas.microsoft.com/office/powerpoint/2010/main" val="3776978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A2A114-1B2B-4CD0-AE2F-4BDC74A7B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/>
          <a:stretch/>
        </p:blipFill>
        <p:spPr>
          <a:xfrm rot="5400000">
            <a:off x="2667001" y="-2667000"/>
            <a:ext cx="6858000" cy="1219199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4347320-F1CA-4E06-B86B-1751B5CB4E6E}"/>
              </a:ext>
            </a:extLst>
          </p:cNvPr>
          <p:cNvGrpSpPr/>
          <p:nvPr/>
        </p:nvGrpSpPr>
        <p:grpSpPr>
          <a:xfrm flipH="1">
            <a:off x="6458730" y="6041113"/>
            <a:ext cx="5588294" cy="474304"/>
            <a:chOff x="396540" y="859316"/>
            <a:chExt cx="5588294" cy="474304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CD09BB6-3EE0-4675-8233-DCDFC0D6EC55}"/>
                </a:ext>
              </a:extLst>
            </p:cNvPr>
            <p:cNvCxnSpPr/>
            <p:nvPr/>
          </p:nvCxnSpPr>
          <p:spPr>
            <a:xfrm>
              <a:off x="396540" y="861141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0AE08E5-1049-4EB8-A05B-101750537F8C}"/>
                </a:ext>
              </a:extLst>
            </p:cNvPr>
            <p:cNvCxnSpPr>
              <a:cxnSpLocks/>
            </p:cNvCxnSpPr>
            <p:nvPr/>
          </p:nvCxnSpPr>
          <p:spPr>
            <a:xfrm>
              <a:off x="2585044" y="1286166"/>
              <a:ext cx="250115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0F84B82-DF78-44DD-BB30-2DB60BD0BEB1}"/>
                </a:ext>
              </a:extLst>
            </p:cNvPr>
            <p:cNvCxnSpPr>
              <a:cxnSpLocks/>
            </p:cNvCxnSpPr>
            <p:nvPr/>
          </p:nvCxnSpPr>
          <p:spPr>
            <a:xfrm>
              <a:off x="2027104" y="859316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C9918-DDA3-4353-A879-2CA8051276F8}"/>
                </a:ext>
              </a:extLst>
            </p:cNvPr>
            <p:cNvSpPr/>
            <p:nvPr/>
          </p:nvSpPr>
          <p:spPr>
            <a:xfrm flipV="1">
              <a:off x="5091675" y="1238712"/>
              <a:ext cx="94908" cy="9490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0DB1A65-32BE-40F9-B402-D488621E51CE}"/>
                </a:ext>
              </a:extLst>
            </p:cNvPr>
            <p:cNvCxnSpPr>
              <a:cxnSpLocks/>
            </p:cNvCxnSpPr>
            <p:nvPr/>
          </p:nvCxnSpPr>
          <p:spPr>
            <a:xfrm>
              <a:off x="5186583" y="1290248"/>
              <a:ext cx="7982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D5F334-1AED-4B5B-BAAB-A74D61F9C4D6}"/>
              </a:ext>
            </a:extLst>
          </p:cNvPr>
          <p:cNvCxnSpPr>
            <a:cxnSpLocks/>
          </p:cNvCxnSpPr>
          <p:nvPr/>
        </p:nvCxnSpPr>
        <p:spPr>
          <a:xfrm flipH="1">
            <a:off x="7780015" y="6581091"/>
            <a:ext cx="98155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B7412E-D690-4BA5-AD27-F55556729DC1}"/>
              </a:ext>
            </a:extLst>
          </p:cNvPr>
          <p:cNvCxnSpPr>
            <a:cxnSpLocks/>
          </p:cNvCxnSpPr>
          <p:nvPr/>
        </p:nvCxnSpPr>
        <p:spPr>
          <a:xfrm flipH="1">
            <a:off x="7425130" y="6373363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EECC0A-21FD-4A8F-AA99-E42124317E7C}"/>
              </a:ext>
            </a:extLst>
          </p:cNvPr>
          <p:cNvGrpSpPr/>
          <p:nvPr/>
        </p:nvGrpSpPr>
        <p:grpSpPr>
          <a:xfrm flipH="1">
            <a:off x="9479850" y="6360675"/>
            <a:ext cx="702507" cy="215359"/>
            <a:chOff x="2261207" y="1178878"/>
            <a:chExt cx="702507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67CB5A-D480-453B-A22C-A45FFE831ADB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DC6F7C6-24F6-464C-B508-581368214CC3}"/>
                </a:ext>
              </a:extLst>
            </p:cNvPr>
            <p:cNvCxnSpPr>
              <a:cxnSpLocks/>
            </p:cNvCxnSpPr>
            <p:nvPr/>
          </p:nvCxnSpPr>
          <p:spPr>
            <a:xfrm>
              <a:off x="2261207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F4D103-4A86-40A3-BAF7-B889415A28D3}"/>
              </a:ext>
            </a:extLst>
          </p:cNvPr>
          <p:cNvGrpSpPr/>
          <p:nvPr/>
        </p:nvGrpSpPr>
        <p:grpSpPr>
          <a:xfrm>
            <a:off x="255186" y="6070962"/>
            <a:ext cx="4336374" cy="428675"/>
            <a:chOff x="218201" y="6013788"/>
            <a:chExt cx="4336374" cy="42867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9D725B-84F3-4CB1-9DC0-9F66C7988A82}"/>
                </a:ext>
              </a:extLst>
            </p:cNvPr>
            <p:cNvCxnSpPr/>
            <p:nvPr/>
          </p:nvCxnSpPr>
          <p:spPr>
            <a:xfrm>
              <a:off x="218201" y="6015613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D477324-DCDF-4CC3-931A-316DF3F9ACDE}"/>
                </a:ext>
              </a:extLst>
            </p:cNvPr>
            <p:cNvCxnSpPr>
              <a:cxnSpLocks/>
            </p:cNvCxnSpPr>
            <p:nvPr/>
          </p:nvCxnSpPr>
          <p:spPr>
            <a:xfrm>
              <a:off x="2406705" y="6440638"/>
              <a:ext cx="2147870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1C6F4E-A026-4BF2-849E-F135AF57FC50}"/>
                </a:ext>
              </a:extLst>
            </p:cNvPr>
            <p:cNvCxnSpPr>
              <a:cxnSpLocks/>
            </p:cNvCxnSpPr>
            <p:nvPr/>
          </p:nvCxnSpPr>
          <p:spPr>
            <a:xfrm>
              <a:off x="1848765" y="6013788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2B5902CE-07F9-4D88-85E7-32D37BC9CA71}"/>
              </a:ext>
            </a:extLst>
          </p:cNvPr>
          <p:cNvSpPr/>
          <p:nvPr/>
        </p:nvSpPr>
        <p:spPr>
          <a:xfrm flipV="1">
            <a:off x="6094819" y="6440082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69DE00-89C8-4598-85B4-4B87EAA13673}"/>
              </a:ext>
            </a:extLst>
          </p:cNvPr>
          <p:cNvCxnSpPr>
            <a:cxnSpLocks/>
          </p:cNvCxnSpPr>
          <p:nvPr/>
        </p:nvCxnSpPr>
        <p:spPr>
          <a:xfrm>
            <a:off x="3061631" y="6601995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59D696-9D60-43D8-BABB-E76AF4E3C6AF}"/>
              </a:ext>
            </a:extLst>
          </p:cNvPr>
          <p:cNvCxnSpPr>
            <a:cxnSpLocks/>
          </p:cNvCxnSpPr>
          <p:nvPr/>
        </p:nvCxnSpPr>
        <p:spPr>
          <a:xfrm>
            <a:off x="2637246" y="6390524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AD4D09-1FBA-4F1B-81AA-082DB7F05701}"/>
              </a:ext>
            </a:extLst>
          </p:cNvPr>
          <p:cNvGrpSpPr/>
          <p:nvPr/>
        </p:nvGrpSpPr>
        <p:grpSpPr>
          <a:xfrm>
            <a:off x="2114904" y="6390524"/>
            <a:ext cx="690046" cy="215359"/>
            <a:chOff x="2273668" y="1178878"/>
            <a:chExt cx="690046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3C77E19-D738-4623-8145-EEEB30D12EAA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F48D339-FE94-49FA-90D7-2C563FDBB2D1}"/>
                </a:ext>
              </a:extLst>
            </p:cNvPr>
            <p:cNvCxnSpPr>
              <a:cxnSpLocks/>
            </p:cNvCxnSpPr>
            <p:nvPr/>
          </p:nvCxnSpPr>
          <p:spPr>
            <a:xfrm>
              <a:off x="2273668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75AFE714-6F01-4C43-AC33-80AAB7A4B16E}"/>
              </a:ext>
            </a:extLst>
          </p:cNvPr>
          <p:cNvSpPr/>
          <p:nvPr/>
        </p:nvSpPr>
        <p:spPr>
          <a:xfrm flipV="1">
            <a:off x="5703983" y="6440082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F397AD-F807-4C3F-BEE4-FC1764BE238B}"/>
              </a:ext>
            </a:extLst>
          </p:cNvPr>
          <p:cNvSpPr/>
          <p:nvPr/>
        </p:nvSpPr>
        <p:spPr>
          <a:xfrm flipV="1">
            <a:off x="5313147" y="6440081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69B925-3DAE-4B21-9133-D2D85856584D}"/>
              </a:ext>
            </a:extLst>
          </p:cNvPr>
          <p:cNvSpPr/>
          <p:nvPr/>
        </p:nvSpPr>
        <p:spPr>
          <a:xfrm flipV="1">
            <a:off x="4934349" y="6440080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500EF9-973F-4A4E-8F47-0E52F7EAAC5D}"/>
              </a:ext>
            </a:extLst>
          </p:cNvPr>
          <p:cNvGrpSpPr/>
          <p:nvPr/>
        </p:nvGrpSpPr>
        <p:grpSpPr>
          <a:xfrm>
            <a:off x="1476764" y="2445978"/>
            <a:ext cx="2542430" cy="2542430"/>
            <a:chOff x="4626679" y="1959679"/>
            <a:chExt cx="2938643" cy="293864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463F577-C2F2-4901-8A5E-0222CE0756FF}"/>
                </a:ext>
              </a:extLst>
            </p:cNvPr>
            <p:cNvSpPr/>
            <p:nvPr/>
          </p:nvSpPr>
          <p:spPr>
            <a:xfrm>
              <a:off x="4626679" y="1959679"/>
              <a:ext cx="2938643" cy="293864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22D9EAF-CC29-4EF6-BFDA-9C16B29C8D39}"/>
                </a:ext>
              </a:extLst>
            </p:cNvPr>
            <p:cNvGrpSpPr/>
            <p:nvPr/>
          </p:nvGrpSpPr>
          <p:grpSpPr>
            <a:xfrm>
              <a:off x="4768744" y="1995379"/>
              <a:ext cx="1366697" cy="1035276"/>
              <a:chOff x="4717539" y="1966119"/>
              <a:chExt cx="1366697" cy="1035276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BF3E55D-4F44-45E4-8D13-6A2BE66677D7}"/>
                  </a:ext>
                </a:extLst>
              </p:cNvPr>
              <p:cNvSpPr/>
              <p:nvPr/>
            </p:nvSpPr>
            <p:spPr>
              <a:xfrm>
                <a:off x="5204087" y="2238370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62E7166-E480-4421-BFB9-0AA2B6C3F1A7}"/>
                  </a:ext>
                </a:extLst>
              </p:cNvPr>
              <p:cNvSpPr/>
              <p:nvPr/>
            </p:nvSpPr>
            <p:spPr>
              <a:xfrm>
                <a:off x="5532121" y="205869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97BF4CD-ED11-4F58-A66F-83DCAB827E4B}"/>
                  </a:ext>
                </a:extLst>
              </p:cNvPr>
              <p:cNvSpPr/>
              <p:nvPr/>
            </p:nvSpPr>
            <p:spPr>
              <a:xfrm>
                <a:off x="4942220" y="2492853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ED905B4-D84E-4C73-95F2-47C1FECC2739}"/>
                  </a:ext>
                </a:extLst>
              </p:cNvPr>
              <p:cNvSpPr/>
              <p:nvPr/>
            </p:nvSpPr>
            <p:spPr>
              <a:xfrm>
                <a:off x="5974345" y="196611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A317D1D-19B7-4256-BC88-94059B0CDEEA}"/>
                  </a:ext>
                </a:extLst>
              </p:cNvPr>
              <p:cNvSpPr/>
              <p:nvPr/>
            </p:nvSpPr>
            <p:spPr>
              <a:xfrm>
                <a:off x="4717539" y="2891504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A097116-E7B4-42F7-B93E-DC896D0A93FF}"/>
                  </a:ext>
                </a:extLst>
              </p:cNvPr>
              <p:cNvSpPr/>
              <p:nvPr/>
            </p:nvSpPr>
            <p:spPr>
              <a:xfrm>
                <a:off x="4832758" y="2725873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13FBD27-4750-4453-9FE1-9F7BDAABF115}"/>
                  </a:ext>
                </a:extLst>
              </p:cNvPr>
              <p:cNvSpPr/>
              <p:nvPr/>
            </p:nvSpPr>
            <p:spPr>
              <a:xfrm>
                <a:off x="5085782" y="2402847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C103C53-3B46-4763-BF57-E84900DA6893}"/>
                  </a:ext>
                </a:extLst>
              </p:cNvPr>
              <p:cNvSpPr/>
              <p:nvPr/>
            </p:nvSpPr>
            <p:spPr>
              <a:xfrm>
                <a:off x="5387529" y="2170414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63C5F58-DF75-4EF7-8638-31893378E8A9}"/>
                  </a:ext>
                </a:extLst>
              </p:cNvPr>
              <p:cNvSpPr/>
              <p:nvPr/>
            </p:nvSpPr>
            <p:spPr>
              <a:xfrm>
                <a:off x="5792143" y="2025511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D19DBB4-B00D-45EA-9D48-F0849B1F9F0C}"/>
                </a:ext>
              </a:extLst>
            </p:cNvPr>
            <p:cNvGrpSpPr/>
            <p:nvPr/>
          </p:nvGrpSpPr>
          <p:grpSpPr>
            <a:xfrm>
              <a:off x="7024812" y="3628456"/>
              <a:ext cx="468322" cy="790182"/>
              <a:chOff x="7061387" y="3665031"/>
              <a:chExt cx="468322" cy="79018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F35CFDD-9A1F-4BE9-B8D2-709EA6951A60}"/>
                  </a:ext>
                </a:extLst>
              </p:cNvPr>
              <p:cNvSpPr/>
              <p:nvPr/>
            </p:nvSpPr>
            <p:spPr>
              <a:xfrm>
                <a:off x="7347505" y="389815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72AAB05-9F53-44C5-A8BA-18880D88F6BA}"/>
                  </a:ext>
                </a:extLst>
              </p:cNvPr>
              <p:cNvSpPr/>
              <p:nvPr/>
            </p:nvSpPr>
            <p:spPr>
              <a:xfrm>
                <a:off x="7419818" y="3665031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F6F5B88-8046-4A76-937C-C38C99E2D535}"/>
                  </a:ext>
                </a:extLst>
              </p:cNvPr>
              <p:cNvSpPr/>
              <p:nvPr/>
            </p:nvSpPr>
            <p:spPr>
              <a:xfrm>
                <a:off x="7238874" y="4122865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F9BC65A-C01A-4E7D-A4F8-AEB8D2477565}"/>
                  </a:ext>
                </a:extLst>
              </p:cNvPr>
              <p:cNvSpPr/>
              <p:nvPr/>
            </p:nvSpPr>
            <p:spPr>
              <a:xfrm>
                <a:off x="7233581" y="4134937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5BDF9C3-0A05-40C4-8335-43D1AB744456}"/>
                  </a:ext>
                </a:extLst>
              </p:cNvPr>
              <p:cNvSpPr/>
              <p:nvPr/>
            </p:nvSpPr>
            <p:spPr>
              <a:xfrm>
                <a:off x="7061387" y="434532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402B7A8-1B1B-4487-9118-19DBFE3AFA98}"/>
              </a:ext>
            </a:extLst>
          </p:cNvPr>
          <p:cNvGrpSpPr/>
          <p:nvPr/>
        </p:nvGrpSpPr>
        <p:grpSpPr>
          <a:xfrm rot="6299710">
            <a:off x="1839610" y="2808824"/>
            <a:ext cx="1816738" cy="1816738"/>
            <a:chOff x="4440936" y="1773936"/>
            <a:chExt cx="3310128" cy="3310128"/>
          </a:xfrm>
          <a:effectLst>
            <a:glow rad="101600">
              <a:schemeClr val="accent5">
                <a:satMod val="175000"/>
                <a:alpha val="28000"/>
              </a:schemeClr>
            </a:glow>
          </a:effectLst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0981D3D-E910-44B5-8D1B-3A52D27BF319}"/>
                </a:ext>
              </a:extLst>
            </p:cNvPr>
            <p:cNvSpPr/>
            <p:nvPr/>
          </p:nvSpPr>
          <p:spPr>
            <a:xfrm>
              <a:off x="4441251" y="1774251"/>
              <a:ext cx="3309498" cy="3309498"/>
            </a:xfrm>
            <a:prstGeom prst="ellipse">
              <a:avLst/>
            </a:prstGeom>
            <a:noFill/>
            <a:ln w="222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6473BBA7-ADF8-467A-907F-AB5D20BC9086}"/>
                </a:ext>
              </a:extLst>
            </p:cNvPr>
            <p:cNvSpPr/>
            <p:nvPr/>
          </p:nvSpPr>
          <p:spPr>
            <a:xfrm>
              <a:off x="4440936" y="1773936"/>
              <a:ext cx="3310128" cy="3310128"/>
            </a:xfrm>
            <a:prstGeom prst="arc">
              <a:avLst/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DF80F0F9-A086-461E-9005-B28803CB4CA6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6117151"/>
                <a:gd name="adj2" fmla="val 8372158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FEE8290B-C563-48ED-9E3B-9579BDEE8D79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20256575"/>
                <a:gd name="adj2" fmla="val 3001779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BECD1B-A7FF-41FD-9B3B-2205D01C010F}"/>
              </a:ext>
            </a:extLst>
          </p:cNvPr>
          <p:cNvGrpSpPr/>
          <p:nvPr/>
        </p:nvGrpSpPr>
        <p:grpSpPr>
          <a:xfrm>
            <a:off x="827894" y="1795800"/>
            <a:ext cx="3840171" cy="3842787"/>
            <a:chOff x="4292527" y="1629660"/>
            <a:chExt cx="3606945" cy="3609402"/>
          </a:xfrm>
          <a:solidFill>
            <a:srgbClr val="BDD7EE"/>
          </a:solidFill>
          <a:effectLst>
            <a:glow rad="63500">
              <a:schemeClr val="accent5">
                <a:satMod val="175000"/>
                <a:alpha val="24000"/>
              </a:schemeClr>
            </a:glow>
          </a:effectLst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72F2B80-26D5-4889-898B-F6D52F042AE4}"/>
                </a:ext>
              </a:extLst>
            </p:cNvPr>
            <p:cNvSpPr/>
            <p:nvPr/>
          </p:nvSpPr>
          <p:spPr>
            <a:xfrm>
              <a:off x="5792145" y="1629660"/>
              <a:ext cx="209664" cy="429485"/>
            </a:xfrm>
            <a:custGeom>
              <a:avLst/>
              <a:gdLst>
                <a:gd name="connsiteX0" fmla="*/ 158123 w 209664"/>
                <a:gd name="connsiteY0" fmla="*/ 0 h 429485"/>
                <a:gd name="connsiteX1" fmla="*/ 209664 w 209664"/>
                <a:gd name="connsiteY1" fmla="*/ 410274 h 429485"/>
                <a:gd name="connsiteX2" fmla="*/ 161346 w 209664"/>
                <a:gd name="connsiteY2" fmla="*/ 412714 h 429485"/>
                <a:gd name="connsiteX3" fmla="*/ 51458 w 209664"/>
                <a:gd name="connsiteY3" fmla="*/ 429485 h 429485"/>
                <a:gd name="connsiteX4" fmla="*/ 0 w 209664"/>
                <a:gd name="connsiteY4" fmla="*/ 19864 h 429485"/>
                <a:gd name="connsiteX5" fmla="*/ 158123 w 209664"/>
                <a:gd name="connsiteY5" fmla="*/ 0 h 4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64" h="429485">
                  <a:moveTo>
                    <a:pt x="158123" y="0"/>
                  </a:moveTo>
                  <a:lnTo>
                    <a:pt x="209664" y="410274"/>
                  </a:lnTo>
                  <a:lnTo>
                    <a:pt x="161346" y="412714"/>
                  </a:lnTo>
                  <a:lnTo>
                    <a:pt x="51458" y="429485"/>
                  </a:lnTo>
                  <a:lnTo>
                    <a:pt x="0" y="19864"/>
                  </a:lnTo>
                  <a:lnTo>
                    <a:pt x="15812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9375578-0ED1-48F4-B42A-3E1F3A55D72D}"/>
                </a:ext>
              </a:extLst>
            </p:cNvPr>
            <p:cNvSpPr/>
            <p:nvPr/>
          </p:nvSpPr>
          <p:spPr>
            <a:xfrm>
              <a:off x="6013668" y="1632117"/>
              <a:ext cx="159367" cy="407218"/>
            </a:xfrm>
            <a:custGeom>
              <a:avLst/>
              <a:gdLst>
                <a:gd name="connsiteX0" fmla="*/ 159367 w 159367"/>
                <a:gd name="connsiteY0" fmla="*/ 0 h 407218"/>
                <a:gd name="connsiteX1" fmla="*/ 159367 w 159367"/>
                <a:gd name="connsiteY1" fmla="*/ 406951 h 407218"/>
                <a:gd name="connsiteX2" fmla="*/ 82333 w 159367"/>
                <a:gd name="connsiteY2" fmla="*/ 403061 h 407218"/>
                <a:gd name="connsiteX3" fmla="*/ 0 w 159367"/>
                <a:gd name="connsiteY3" fmla="*/ 407218 h 407218"/>
                <a:gd name="connsiteX4" fmla="*/ 0 w 159367"/>
                <a:gd name="connsiteY4" fmla="*/ 1 h 407218"/>
                <a:gd name="connsiteX5" fmla="*/ 159367 w 159367"/>
                <a:gd name="connsiteY5" fmla="*/ 0 h 40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367" h="407218">
                  <a:moveTo>
                    <a:pt x="159367" y="0"/>
                  </a:moveTo>
                  <a:lnTo>
                    <a:pt x="159367" y="406951"/>
                  </a:lnTo>
                  <a:lnTo>
                    <a:pt x="82333" y="403061"/>
                  </a:lnTo>
                  <a:lnTo>
                    <a:pt x="0" y="407218"/>
                  </a:lnTo>
                  <a:lnTo>
                    <a:pt x="0" y="1"/>
                  </a:lnTo>
                  <a:lnTo>
                    <a:pt x="15936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BD53DA8-0878-4746-B954-C905BD797089}"/>
                </a:ext>
              </a:extLst>
            </p:cNvPr>
            <p:cNvSpPr/>
            <p:nvPr/>
          </p:nvSpPr>
          <p:spPr>
            <a:xfrm>
              <a:off x="6199956" y="1637209"/>
              <a:ext cx="212252" cy="423408"/>
            </a:xfrm>
            <a:custGeom>
              <a:avLst/>
              <a:gdLst>
                <a:gd name="connsiteX0" fmla="*/ 54311 w 212252"/>
                <a:gd name="connsiteY0" fmla="*/ 0 h 423408"/>
                <a:gd name="connsiteX1" fmla="*/ 212252 w 212252"/>
                <a:gd name="connsiteY1" fmla="*/ 21273 h 423408"/>
                <a:gd name="connsiteX2" fmla="*/ 158087 w 212252"/>
                <a:gd name="connsiteY2" fmla="*/ 423408 h 423408"/>
                <a:gd name="connsiteX3" fmla="*/ 38555 w 212252"/>
                <a:gd name="connsiteY3" fmla="*/ 405165 h 423408"/>
                <a:gd name="connsiteX4" fmla="*/ 0 w 212252"/>
                <a:gd name="connsiteY4" fmla="*/ 403218 h 423408"/>
                <a:gd name="connsiteX5" fmla="*/ 54311 w 212252"/>
                <a:gd name="connsiteY5" fmla="*/ 0 h 42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252" h="423408">
                  <a:moveTo>
                    <a:pt x="54311" y="0"/>
                  </a:moveTo>
                  <a:lnTo>
                    <a:pt x="212252" y="21273"/>
                  </a:lnTo>
                  <a:lnTo>
                    <a:pt x="158087" y="423408"/>
                  </a:lnTo>
                  <a:lnTo>
                    <a:pt x="38555" y="405165"/>
                  </a:lnTo>
                  <a:lnTo>
                    <a:pt x="0" y="403218"/>
                  </a:lnTo>
                  <a:lnTo>
                    <a:pt x="5431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E903344-9EBF-4474-AA92-E50A2758031D}"/>
                </a:ext>
              </a:extLst>
            </p:cNvPr>
            <p:cNvSpPr/>
            <p:nvPr/>
          </p:nvSpPr>
          <p:spPr>
            <a:xfrm>
              <a:off x="5557326" y="1665217"/>
              <a:ext cx="259452" cy="439445"/>
            </a:xfrm>
            <a:custGeom>
              <a:avLst/>
              <a:gdLst>
                <a:gd name="connsiteX0" fmla="*/ 154057 w 259452"/>
                <a:gd name="connsiteY0" fmla="*/ 0 h 439445"/>
                <a:gd name="connsiteX1" fmla="*/ 259452 w 259452"/>
                <a:gd name="connsiteY1" fmla="*/ 398023 h 439445"/>
                <a:gd name="connsiteX2" fmla="*/ 257771 w 259452"/>
                <a:gd name="connsiteY2" fmla="*/ 398279 h 439445"/>
                <a:gd name="connsiteX3" fmla="*/ 124195 w 259452"/>
                <a:gd name="connsiteY3" fmla="*/ 432625 h 439445"/>
                <a:gd name="connsiteX4" fmla="*/ 105562 w 259452"/>
                <a:gd name="connsiteY4" fmla="*/ 439445 h 439445"/>
                <a:gd name="connsiteX5" fmla="*/ 0 w 259452"/>
                <a:gd name="connsiteY5" fmla="*/ 40794 h 439445"/>
                <a:gd name="connsiteX6" fmla="*/ 154057 w 259452"/>
                <a:gd name="connsiteY6" fmla="*/ 0 h 43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52" h="439445">
                  <a:moveTo>
                    <a:pt x="154057" y="0"/>
                  </a:moveTo>
                  <a:lnTo>
                    <a:pt x="259452" y="398023"/>
                  </a:lnTo>
                  <a:lnTo>
                    <a:pt x="257771" y="398279"/>
                  </a:lnTo>
                  <a:cubicBezTo>
                    <a:pt x="212404" y="407562"/>
                    <a:pt x="167840" y="419050"/>
                    <a:pt x="124195" y="432625"/>
                  </a:cubicBezTo>
                  <a:lnTo>
                    <a:pt x="105562" y="439445"/>
                  </a:lnTo>
                  <a:lnTo>
                    <a:pt x="0" y="40794"/>
                  </a:lnTo>
                  <a:lnTo>
                    <a:pt x="15405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E70EFCA-D5FE-496C-B8A8-D3BB8896ADE3}"/>
                </a:ext>
              </a:extLst>
            </p:cNvPr>
            <p:cNvSpPr/>
            <p:nvPr/>
          </p:nvSpPr>
          <p:spPr>
            <a:xfrm>
              <a:off x="6377051" y="1672147"/>
              <a:ext cx="258916" cy="433150"/>
            </a:xfrm>
            <a:custGeom>
              <a:avLst/>
              <a:gdLst>
                <a:gd name="connsiteX0" fmla="*/ 104990 w 258916"/>
                <a:gd name="connsiteY0" fmla="*/ 0 h 433150"/>
                <a:gd name="connsiteX1" fmla="*/ 258916 w 258916"/>
                <a:gd name="connsiteY1" fmla="*/ 41289 h 433150"/>
                <a:gd name="connsiteX2" fmla="*/ 153798 w 258916"/>
                <a:gd name="connsiteY2" fmla="*/ 433150 h 433150"/>
                <a:gd name="connsiteX3" fmla="*/ 133430 w 258916"/>
                <a:gd name="connsiteY3" fmla="*/ 425695 h 433150"/>
                <a:gd name="connsiteX4" fmla="*/ 0 w 258916"/>
                <a:gd name="connsiteY4" fmla="*/ 391386 h 433150"/>
                <a:gd name="connsiteX5" fmla="*/ 104990 w 258916"/>
                <a:gd name="connsiteY5" fmla="*/ 0 h 43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916" h="433150">
                  <a:moveTo>
                    <a:pt x="104990" y="0"/>
                  </a:moveTo>
                  <a:lnTo>
                    <a:pt x="258916" y="41289"/>
                  </a:lnTo>
                  <a:lnTo>
                    <a:pt x="153798" y="433150"/>
                  </a:lnTo>
                  <a:lnTo>
                    <a:pt x="133430" y="425695"/>
                  </a:lnTo>
                  <a:lnTo>
                    <a:pt x="0" y="391386"/>
                  </a:lnTo>
                  <a:lnTo>
                    <a:pt x="104990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4C7E158-F346-4C19-A5C5-77F883CE64CD}"/>
                </a:ext>
              </a:extLst>
            </p:cNvPr>
            <p:cNvSpPr/>
            <p:nvPr/>
          </p:nvSpPr>
          <p:spPr>
            <a:xfrm>
              <a:off x="5339439" y="1729614"/>
              <a:ext cx="303853" cy="442827"/>
            </a:xfrm>
            <a:custGeom>
              <a:avLst/>
              <a:gdLst>
                <a:gd name="connsiteX0" fmla="*/ 147503 w 303853"/>
                <a:gd name="connsiteY0" fmla="*/ 0 h 442827"/>
                <a:gd name="connsiteX1" fmla="*/ 303853 w 303853"/>
                <a:gd name="connsiteY1" fmla="*/ 382220 h 442827"/>
                <a:gd name="connsiteX2" fmla="*/ 214023 w 303853"/>
                <a:gd name="connsiteY2" fmla="*/ 415098 h 442827"/>
                <a:gd name="connsiteX3" fmla="*/ 156461 w 303853"/>
                <a:gd name="connsiteY3" fmla="*/ 442827 h 442827"/>
                <a:gd name="connsiteX4" fmla="*/ 0 w 303853"/>
                <a:gd name="connsiteY4" fmla="*/ 60338 h 442827"/>
                <a:gd name="connsiteX5" fmla="*/ 147503 w 303853"/>
                <a:gd name="connsiteY5" fmla="*/ 0 h 44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53" h="442827">
                  <a:moveTo>
                    <a:pt x="147503" y="0"/>
                  </a:moveTo>
                  <a:lnTo>
                    <a:pt x="303853" y="382220"/>
                  </a:lnTo>
                  <a:lnTo>
                    <a:pt x="214023" y="415098"/>
                  </a:lnTo>
                  <a:lnTo>
                    <a:pt x="156461" y="442827"/>
                  </a:lnTo>
                  <a:lnTo>
                    <a:pt x="0" y="60338"/>
                  </a:lnTo>
                  <a:lnTo>
                    <a:pt x="14750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DCF0F45-D85E-4C9A-9F50-6DF4FF314567}"/>
                </a:ext>
              </a:extLst>
            </p:cNvPr>
            <p:cNvSpPr/>
            <p:nvPr/>
          </p:nvSpPr>
          <p:spPr>
            <a:xfrm>
              <a:off x="6556254" y="1739402"/>
              <a:ext cx="303887" cy="436528"/>
            </a:xfrm>
            <a:custGeom>
              <a:avLst/>
              <a:gdLst>
                <a:gd name="connsiteX0" fmla="*/ 156851 w 303887"/>
                <a:gd name="connsiteY0" fmla="*/ 0 h 436528"/>
                <a:gd name="connsiteX1" fmla="*/ 303887 w 303887"/>
                <a:gd name="connsiteY1" fmla="*/ 61468 h 436528"/>
                <a:gd name="connsiteX2" fmla="*/ 147092 w 303887"/>
                <a:gd name="connsiteY2" fmla="*/ 436528 h 436528"/>
                <a:gd name="connsiteX3" fmla="*/ 82286 w 303887"/>
                <a:gd name="connsiteY3" fmla="*/ 405310 h 436528"/>
                <a:gd name="connsiteX4" fmla="*/ 0 w 303887"/>
                <a:gd name="connsiteY4" fmla="*/ 375193 h 436528"/>
                <a:gd name="connsiteX5" fmla="*/ 156851 w 303887"/>
                <a:gd name="connsiteY5" fmla="*/ 0 h 43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87" h="436528">
                  <a:moveTo>
                    <a:pt x="156851" y="0"/>
                  </a:moveTo>
                  <a:lnTo>
                    <a:pt x="303887" y="61468"/>
                  </a:lnTo>
                  <a:lnTo>
                    <a:pt x="147092" y="436528"/>
                  </a:lnTo>
                  <a:lnTo>
                    <a:pt x="82286" y="405310"/>
                  </a:lnTo>
                  <a:lnTo>
                    <a:pt x="0" y="375193"/>
                  </a:lnTo>
                  <a:lnTo>
                    <a:pt x="15685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BA70293-8078-42C4-BE4D-3C93E149153C}"/>
                </a:ext>
              </a:extLst>
            </p:cNvPr>
            <p:cNvSpPr/>
            <p:nvPr/>
          </p:nvSpPr>
          <p:spPr>
            <a:xfrm>
              <a:off x="5127417" y="1826126"/>
              <a:ext cx="344161" cy="437075"/>
            </a:xfrm>
            <a:custGeom>
              <a:avLst/>
              <a:gdLst>
                <a:gd name="connsiteX0" fmla="*/ 138128 w 344161"/>
                <a:gd name="connsiteY0" fmla="*/ 0 h 437075"/>
                <a:gd name="connsiteX1" fmla="*/ 344161 w 344161"/>
                <a:gd name="connsiteY1" fmla="*/ 358032 h 437075"/>
                <a:gd name="connsiteX2" fmla="*/ 304205 w 344161"/>
                <a:gd name="connsiteY2" fmla="*/ 377279 h 437075"/>
                <a:gd name="connsiteX3" fmla="*/ 205777 w 344161"/>
                <a:gd name="connsiteY3" fmla="*/ 437075 h 437075"/>
                <a:gd name="connsiteX4" fmla="*/ 0 w 344161"/>
                <a:gd name="connsiteY4" fmla="*/ 79487 h 437075"/>
                <a:gd name="connsiteX5" fmla="*/ 138128 w 344161"/>
                <a:gd name="connsiteY5" fmla="*/ 0 h 43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61" h="437075">
                  <a:moveTo>
                    <a:pt x="138128" y="0"/>
                  </a:moveTo>
                  <a:lnTo>
                    <a:pt x="344161" y="358032"/>
                  </a:lnTo>
                  <a:lnTo>
                    <a:pt x="304205" y="377279"/>
                  </a:lnTo>
                  <a:lnTo>
                    <a:pt x="205777" y="437075"/>
                  </a:lnTo>
                  <a:lnTo>
                    <a:pt x="0" y="79487"/>
                  </a:lnTo>
                  <a:lnTo>
                    <a:pt x="13812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707ADC1-259F-42C8-9A1B-07C1DAA38774}"/>
                </a:ext>
              </a:extLst>
            </p:cNvPr>
            <p:cNvSpPr/>
            <p:nvPr/>
          </p:nvSpPr>
          <p:spPr>
            <a:xfrm>
              <a:off x="6722083" y="1833187"/>
              <a:ext cx="341816" cy="430970"/>
            </a:xfrm>
            <a:custGeom>
              <a:avLst/>
              <a:gdLst>
                <a:gd name="connsiteX0" fmla="*/ 203943 w 341816"/>
                <a:gd name="connsiteY0" fmla="*/ 0 h 430970"/>
                <a:gd name="connsiteX1" fmla="*/ 341816 w 341816"/>
                <a:gd name="connsiteY1" fmla="*/ 79932 h 430970"/>
                <a:gd name="connsiteX2" fmla="*/ 138297 w 341816"/>
                <a:gd name="connsiteY2" fmla="*/ 430970 h 430970"/>
                <a:gd name="connsiteX3" fmla="*/ 38297 w 341816"/>
                <a:gd name="connsiteY3" fmla="*/ 370218 h 430970"/>
                <a:gd name="connsiteX4" fmla="*/ 0 w 341816"/>
                <a:gd name="connsiteY4" fmla="*/ 351770 h 430970"/>
                <a:gd name="connsiteX5" fmla="*/ 203943 w 341816"/>
                <a:gd name="connsiteY5" fmla="*/ 0 h 43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816" h="430970">
                  <a:moveTo>
                    <a:pt x="203943" y="0"/>
                  </a:moveTo>
                  <a:lnTo>
                    <a:pt x="341816" y="79932"/>
                  </a:lnTo>
                  <a:lnTo>
                    <a:pt x="138297" y="430970"/>
                  </a:lnTo>
                  <a:lnTo>
                    <a:pt x="38297" y="370218"/>
                  </a:lnTo>
                  <a:lnTo>
                    <a:pt x="0" y="351770"/>
                  </a:lnTo>
                  <a:lnTo>
                    <a:pt x="20394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497DB35-2E33-4D89-B6B2-EE7D386AB219}"/>
                </a:ext>
              </a:extLst>
            </p:cNvPr>
            <p:cNvSpPr/>
            <p:nvPr/>
          </p:nvSpPr>
          <p:spPr>
            <a:xfrm>
              <a:off x="4940606" y="1945450"/>
              <a:ext cx="376167" cy="425093"/>
            </a:xfrm>
            <a:custGeom>
              <a:avLst/>
              <a:gdLst>
                <a:gd name="connsiteX0" fmla="*/ 126832 w 376167"/>
                <a:gd name="connsiteY0" fmla="*/ 0 h 425093"/>
                <a:gd name="connsiteX1" fmla="*/ 376167 w 376167"/>
                <a:gd name="connsiteY1" fmla="*/ 327727 h 425093"/>
                <a:gd name="connsiteX2" fmla="*/ 376095 w 376167"/>
                <a:gd name="connsiteY2" fmla="*/ 327771 h 425093"/>
                <a:gd name="connsiteX3" fmla="*/ 268794 w 376167"/>
                <a:gd name="connsiteY3" fmla="*/ 408009 h 425093"/>
                <a:gd name="connsiteX4" fmla="*/ 249997 w 376167"/>
                <a:gd name="connsiteY4" fmla="*/ 425093 h 425093"/>
                <a:gd name="connsiteX5" fmla="*/ 0 w 376167"/>
                <a:gd name="connsiteY5" fmla="*/ 96494 h 425093"/>
                <a:gd name="connsiteX6" fmla="*/ 126832 w 376167"/>
                <a:gd name="connsiteY6" fmla="*/ 0 h 42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67" h="425093">
                  <a:moveTo>
                    <a:pt x="126832" y="0"/>
                  </a:moveTo>
                  <a:lnTo>
                    <a:pt x="376167" y="327727"/>
                  </a:lnTo>
                  <a:lnTo>
                    <a:pt x="376095" y="327771"/>
                  </a:lnTo>
                  <a:cubicBezTo>
                    <a:pt x="339020" y="352819"/>
                    <a:pt x="303214" y="379604"/>
                    <a:pt x="268794" y="408009"/>
                  </a:cubicBezTo>
                  <a:lnTo>
                    <a:pt x="249997" y="425093"/>
                  </a:lnTo>
                  <a:lnTo>
                    <a:pt x="0" y="96494"/>
                  </a:lnTo>
                  <a:lnTo>
                    <a:pt x="126832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43BCB7B-6BD0-459F-8E86-2439F7781165}"/>
                </a:ext>
              </a:extLst>
            </p:cNvPr>
            <p:cNvSpPr/>
            <p:nvPr/>
          </p:nvSpPr>
          <p:spPr>
            <a:xfrm>
              <a:off x="6883049" y="1958267"/>
              <a:ext cx="374539" cy="418856"/>
            </a:xfrm>
            <a:custGeom>
              <a:avLst/>
              <a:gdLst>
                <a:gd name="connsiteX0" fmla="*/ 248571 w 374539"/>
                <a:gd name="connsiteY0" fmla="*/ 0 h 418856"/>
                <a:gd name="connsiteX1" fmla="*/ 374539 w 374539"/>
                <a:gd name="connsiteY1" fmla="*/ 97622 h 418856"/>
                <a:gd name="connsiteX2" fmla="*/ 125591 w 374539"/>
                <a:gd name="connsiteY2" fmla="*/ 418856 h 418856"/>
                <a:gd name="connsiteX3" fmla="*/ 99553 w 374539"/>
                <a:gd name="connsiteY3" fmla="*/ 395192 h 418856"/>
                <a:gd name="connsiteX4" fmla="*/ 0 w 374539"/>
                <a:gd name="connsiteY4" fmla="*/ 320748 h 418856"/>
                <a:gd name="connsiteX5" fmla="*/ 248571 w 374539"/>
                <a:gd name="connsiteY5" fmla="*/ 0 h 41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539" h="418856">
                  <a:moveTo>
                    <a:pt x="248571" y="0"/>
                  </a:moveTo>
                  <a:lnTo>
                    <a:pt x="374539" y="97622"/>
                  </a:lnTo>
                  <a:lnTo>
                    <a:pt x="125591" y="418856"/>
                  </a:lnTo>
                  <a:lnTo>
                    <a:pt x="99553" y="395192"/>
                  </a:lnTo>
                  <a:lnTo>
                    <a:pt x="0" y="320748"/>
                  </a:lnTo>
                  <a:lnTo>
                    <a:pt x="24857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36702C8-9650-47C7-8F69-C291EFBDA92E}"/>
                </a:ext>
              </a:extLst>
            </p:cNvPr>
            <p:cNvSpPr/>
            <p:nvPr/>
          </p:nvSpPr>
          <p:spPr>
            <a:xfrm>
              <a:off x="4765791" y="2096027"/>
              <a:ext cx="404830" cy="405259"/>
            </a:xfrm>
            <a:custGeom>
              <a:avLst/>
              <a:gdLst>
                <a:gd name="connsiteX0" fmla="*/ 112817 w 404830"/>
                <a:gd name="connsiteY0" fmla="*/ 0 h 405259"/>
                <a:gd name="connsiteX1" fmla="*/ 404830 w 404830"/>
                <a:gd name="connsiteY1" fmla="*/ 292677 h 405259"/>
                <a:gd name="connsiteX2" fmla="*/ 344628 w 404830"/>
                <a:gd name="connsiteY2" fmla="*/ 347392 h 405259"/>
                <a:gd name="connsiteX3" fmla="*/ 292035 w 404830"/>
                <a:gd name="connsiteY3" fmla="*/ 405259 h 405259"/>
                <a:gd name="connsiteX4" fmla="*/ 0 w 404830"/>
                <a:gd name="connsiteY4" fmla="*/ 112562 h 405259"/>
                <a:gd name="connsiteX5" fmla="*/ 112817 w 404830"/>
                <a:gd name="connsiteY5" fmla="*/ 0 h 40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30" h="405259">
                  <a:moveTo>
                    <a:pt x="112817" y="0"/>
                  </a:moveTo>
                  <a:lnTo>
                    <a:pt x="404830" y="292677"/>
                  </a:lnTo>
                  <a:lnTo>
                    <a:pt x="344628" y="347392"/>
                  </a:lnTo>
                  <a:lnTo>
                    <a:pt x="292035" y="405259"/>
                  </a:lnTo>
                  <a:lnTo>
                    <a:pt x="0" y="112562"/>
                  </a:lnTo>
                  <a:lnTo>
                    <a:pt x="11281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9F23F10-0254-4A37-B093-9B3DFD709D98}"/>
                </a:ext>
              </a:extLst>
            </p:cNvPr>
            <p:cNvSpPr/>
            <p:nvPr/>
          </p:nvSpPr>
          <p:spPr>
            <a:xfrm>
              <a:off x="7024019" y="2099151"/>
              <a:ext cx="405314" cy="404773"/>
            </a:xfrm>
            <a:custGeom>
              <a:avLst/>
              <a:gdLst>
                <a:gd name="connsiteX0" fmla="*/ 292785 w 405314"/>
                <a:gd name="connsiteY0" fmla="*/ 0 h 404773"/>
                <a:gd name="connsiteX1" fmla="*/ 405314 w 405314"/>
                <a:gd name="connsiteY1" fmla="*/ 112850 h 404773"/>
                <a:gd name="connsiteX2" fmla="*/ 112555 w 405314"/>
                <a:gd name="connsiteY2" fmla="*/ 404773 h 404773"/>
                <a:gd name="connsiteX3" fmla="*/ 57564 w 405314"/>
                <a:gd name="connsiteY3" fmla="*/ 344268 h 404773"/>
                <a:gd name="connsiteX4" fmla="*/ 0 w 405314"/>
                <a:gd name="connsiteY4" fmla="*/ 291950 h 404773"/>
                <a:gd name="connsiteX5" fmla="*/ 292785 w 405314"/>
                <a:gd name="connsiteY5" fmla="*/ 0 h 4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14" h="404773">
                  <a:moveTo>
                    <a:pt x="292785" y="0"/>
                  </a:moveTo>
                  <a:lnTo>
                    <a:pt x="405314" y="112850"/>
                  </a:lnTo>
                  <a:lnTo>
                    <a:pt x="112555" y="404773"/>
                  </a:lnTo>
                  <a:lnTo>
                    <a:pt x="57564" y="344268"/>
                  </a:lnTo>
                  <a:lnTo>
                    <a:pt x="0" y="291950"/>
                  </a:lnTo>
                  <a:lnTo>
                    <a:pt x="29278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AA5A34-94A8-445C-9238-ECB34DDC7392}"/>
                </a:ext>
              </a:extLst>
            </p:cNvPr>
            <p:cNvSpPr/>
            <p:nvPr/>
          </p:nvSpPr>
          <p:spPr>
            <a:xfrm>
              <a:off x="4621681" y="2261282"/>
              <a:ext cx="424231" cy="378549"/>
            </a:xfrm>
            <a:custGeom>
              <a:avLst/>
              <a:gdLst>
                <a:gd name="connsiteX0" fmla="*/ 97621 w 424231"/>
                <a:gd name="connsiteY0" fmla="*/ 0 h 378549"/>
                <a:gd name="connsiteX1" fmla="*/ 424231 w 424231"/>
                <a:gd name="connsiteY1" fmla="*/ 253114 h 378549"/>
                <a:gd name="connsiteX2" fmla="*/ 398778 w 424231"/>
                <a:gd name="connsiteY2" fmla="*/ 281118 h 378549"/>
                <a:gd name="connsiteX3" fmla="*/ 325921 w 424231"/>
                <a:gd name="connsiteY3" fmla="*/ 378549 h 378549"/>
                <a:gd name="connsiteX4" fmla="*/ 0 w 424231"/>
                <a:gd name="connsiteY4" fmla="*/ 125968 h 378549"/>
                <a:gd name="connsiteX5" fmla="*/ 97621 w 424231"/>
                <a:gd name="connsiteY5" fmla="*/ 0 h 37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31" h="378549">
                  <a:moveTo>
                    <a:pt x="97621" y="0"/>
                  </a:moveTo>
                  <a:lnTo>
                    <a:pt x="424231" y="253114"/>
                  </a:lnTo>
                  <a:lnTo>
                    <a:pt x="398778" y="281118"/>
                  </a:lnTo>
                  <a:lnTo>
                    <a:pt x="325921" y="378549"/>
                  </a:lnTo>
                  <a:lnTo>
                    <a:pt x="0" y="125968"/>
                  </a:lnTo>
                  <a:lnTo>
                    <a:pt x="9762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6326B13-DD09-49D0-8E41-C9C9689E26A2}"/>
                </a:ext>
              </a:extLst>
            </p:cNvPr>
            <p:cNvSpPr/>
            <p:nvPr/>
          </p:nvSpPr>
          <p:spPr>
            <a:xfrm>
              <a:off x="7154736" y="2274015"/>
              <a:ext cx="425118" cy="376110"/>
            </a:xfrm>
            <a:custGeom>
              <a:avLst/>
              <a:gdLst>
                <a:gd name="connsiteX0" fmla="*/ 328661 w 425118"/>
                <a:gd name="connsiteY0" fmla="*/ 0 h 376110"/>
                <a:gd name="connsiteX1" fmla="*/ 425118 w 425118"/>
                <a:gd name="connsiteY1" fmla="*/ 126861 h 376110"/>
                <a:gd name="connsiteX2" fmla="*/ 97303 w 425118"/>
                <a:gd name="connsiteY2" fmla="*/ 376110 h 376110"/>
                <a:gd name="connsiteX3" fmla="*/ 97045 w 425118"/>
                <a:gd name="connsiteY3" fmla="*/ 375686 h 376110"/>
                <a:gd name="connsiteX4" fmla="*/ 16807 w 425118"/>
                <a:gd name="connsiteY4" fmla="*/ 268385 h 376110"/>
                <a:gd name="connsiteX5" fmla="*/ 0 w 425118"/>
                <a:gd name="connsiteY5" fmla="*/ 249892 h 376110"/>
                <a:gd name="connsiteX6" fmla="*/ 328661 w 425118"/>
                <a:gd name="connsiteY6" fmla="*/ 0 h 37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118" h="376110">
                  <a:moveTo>
                    <a:pt x="328661" y="0"/>
                  </a:moveTo>
                  <a:lnTo>
                    <a:pt x="425118" y="126861"/>
                  </a:lnTo>
                  <a:lnTo>
                    <a:pt x="97303" y="376110"/>
                  </a:lnTo>
                  <a:lnTo>
                    <a:pt x="97045" y="375686"/>
                  </a:lnTo>
                  <a:cubicBezTo>
                    <a:pt x="71997" y="338611"/>
                    <a:pt x="45212" y="302805"/>
                    <a:pt x="16807" y="268385"/>
                  </a:cubicBezTo>
                  <a:lnTo>
                    <a:pt x="0" y="249892"/>
                  </a:lnTo>
                  <a:lnTo>
                    <a:pt x="32866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4C35070-7EB6-40EF-931F-E2C6F2DD2707}"/>
                </a:ext>
              </a:extLst>
            </p:cNvPr>
            <p:cNvSpPr/>
            <p:nvPr/>
          </p:nvSpPr>
          <p:spPr>
            <a:xfrm>
              <a:off x="4495814" y="2455505"/>
              <a:ext cx="436719" cy="345019"/>
            </a:xfrm>
            <a:custGeom>
              <a:avLst/>
              <a:gdLst>
                <a:gd name="connsiteX0" fmla="*/ 79933 w 436719"/>
                <a:gd name="connsiteY0" fmla="*/ 0 h 345019"/>
                <a:gd name="connsiteX1" fmla="*/ 436719 w 436719"/>
                <a:gd name="connsiteY1" fmla="*/ 206851 h 345019"/>
                <a:gd name="connsiteX2" fmla="*/ 374591 w 436719"/>
                <a:gd name="connsiteY2" fmla="*/ 309117 h 345019"/>
                <a:gd name="connsiteX3" fmla="*/ 357296 w 436719"/>
                <a:gd name="connsiteY3" fmla="*/ 345019 h 345019"/>
                <a:gd name="connsiteX4" fmla="*/ 0 w 436719"/>
                <a:gd name="connsiteY4" fmla="*/ 137872 h 345019"/>
                <a:gd name="connsiteX5" fmla="*/ 79933 w 436719"/>
                <a:gd name="connsiteY5" fmla="*/ 0 h 34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19" h="345019">
                  <a:moveTo>
                    <a:pt x="79933" y="0"/>
                  </a:moveTo>
                  <a:lnTo>
                    <a:pt x="436719" y="206851"/>
                  </a:lnTo>
                  <a:lnTo>
                    <a:pt x="374591" y="309117"/>
                  </a:lnTo>
                  <a:lnTo>
                    <a:pt x="357296" y="345019"/>
                  </a:lnTo>
                  <a:lnTo>
                    <a:pt x="0" y="137872"/>
                  </a:lnTo>
                  <a:lnTo>
                    <a:pt x="7993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C28DC6D-10B5-4066-98A8-F44303E6C362}"/>
                </a:ext>
              </a:extLst>
            </p:cNvPr>
            <p:cNvSpPr/>
            <p:nvPr/>
          </p:nvSpPr>
          <p:spPr>
            <a:xfrm>
              <a:off x="7262013" y="2460866"/>
              <a:ext cx="437106" cy="344082"/>
            </a:xfrm>
            <a:custGeom>
              <a:avLst/>
              <a:gdLst>
                <a:gd name="connsiteX0" fmla="*/ 357659 w 437106"/>
                <a:gd name="connsiteY0" fmla="*/ 0 h 344082"/>
                <a:gd name="connsiteX1" fmla="*/ 437106 w 437106"/>
                <a:gd name="connsiteY1" fmla="*/ 138151 h 344082"/>
                <a:gd name="connsiteX2" fmla="*/ 79010 w 437106"/>
                <a:gd name="connsiteY2" fmla="*/ 344082 h 344082"/>
                <a:gd name="connsiteX3" fmla="*/ 59584 w 437106"/>
                <a:gd name="connsiteY3" fmla="*/ 303756 h 344082"/>
                <a:gd name="connsiteX4" fmla="*/ 0 w 437106"/>
                <a:gd name="connsiteY4" fmla="*/ 205678 h 344082"/>
                <a:gd name="connsiteX5" fmla="*/ 357659 w 437106"/>
                <a:gd name="connsiteY5" fmla="*/ 0 h 34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106" h="344082">
                  <a:moveTo>
                    <a:pt x="357659" y="0"/>
                  </a:moveTo>
                  <a:lnTo>
                    <a:pt x="437106" y="138151"/>
                  </a:lnTo>
                  <a:lnTo>
                    <a:pt x="79010" y="344082"/>
                  </a:lnTo>
                  <a:lnTo>
                    <a:pt x="59584" y="303756"/>
                  </a:lnTo>
                  <a:lnTo>
                    <a:pt x="0" y="205678"/>
                  </a:lnTo>
                  <a:lnTo>
                    <a:pt x="35765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D9E308E-D24E-4CC2-BA98-ABEDC4BFB05B}"/>
                </a:ext>
              </a:extLst>
            </p:cNvPr>
            <p:cNvSpPr/>
            <p:nvPr/>
          </p:nvSpPr>
          <p:spPr>
            <a:xfrm>
              <a:off x="4401343" y="2659874"/>
              <a:ext cx="442739" cy="306383"/>
            </a:xfrm>
            <a:custGeom>
              <a:avLst/>
              <a:gdLst>
                <a:gd name="connsiteX0" fmla="*/ 61468 w 442739"/>
                <a:gd name="connsiteY0" fmla="*/ 0 h 306383"/>
                <a:gd name="connsiteX1" fmla="*/ 442739 w 442739"/>
                <a:gd name="connsiteY1" fmla="*/ 159391 h 306383"/>
                <a:gd name="connsiteX2" fmla="*/ 410369 w 442739"/>
                <a:gd name="connsiteY2" fmla="*/ 226588 h 306383"/>
                <a:gd name="connsiteX3" fmla="*/ 381164 w 442739"/>
                <a:gd name="connsiteY3" fmla="*/ 306383 h 306383"/>
                <a:gd name="connsiteX4" fmla="*/ 0 w 442739"/>
                <a:gd name="connsiteY4" fmla="*/ 147036 h 306383"/>
                <a:gd name="connsiteX5" fmla="*/ 61468 w 442739"/>
                <a:gd name="connsiteY5" fmla="*/ 0 h 30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739" h="306383">
                  <a:moveTo>
                    <a:pt x="61468" y="0"/>
                  </a:moveTo>
                  <a:lnTo>
                    <a:pt x="442739" y="159391"/>
                  </a:lnTo>
                  <a:lnTo>
                    <a:pt x="410369" y="226588"/>
                  </a:lnTo>
                  <a:lnTo>
                    <a:pt x="381164" y="306383"/>
                  </a:lnTo>
                  <a:lnTo>
                    <a:pt x="0" y="147036"/>
                  </a:lnTo>
                  <a:lnTo>
                    <a:pt x="6146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C421A03-8FE7-4B10-B69B-4362BAE70D16}"/>
                </a:ext>
              </a:extLst>
            </p:cNvPr>
            <p:cNvSpPr/>
            <p:nvPr/>
          </p:nvSpPr>
          <p:spPr>
            <a:xfrm>
              <a:off x="7352739" y="2672921"/>
              <a:ext cx="442825" cy="303756"/>
            </a:xfrm>
            <a:custGeom>
              <a:avLst/>
              <a:gdLst>
                <a:gd name="connsiteX0" fmla="*/ 382531 w 442825"/>
                <a:gd name="connsiteY0" fmla="*/ 0 h 303756"/>
                <a:gd name="connsiteX1" fmla="*/ 442825 w 442825"/>
                <a:gd name="connsiteY1" fmla="*/ 147522 h 303756"/>
                <a:gd name="connsiteX2" fmla="*/ 60570 w 442825"/>
                <a:gd name="connsiteY2" fmla="*/ 303756 h 303756"/>
                <a:gd name="connsiteX3" fmla="*/ 27551 w 442825"/>
                <a:gd name="connsiteY3" fmla="*/ 213541 h 303756"/>
                <a:gd name="connsiteX4" fmla="*/ 0 w 442825"/>
                <a:gd name="connsiteY4" fmla="*/ 156348 h 303756"/>
                <a:gd name="connsiteX5" fmla="*/ 382531 w 442825"/>
                <a:gd name="connsiteY5" fmla="*/ 0 h 30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825" h="303756">
                  <a:moveTo>
                    <a:pt x="382531" y="0"/>
                  </a:moveTo>
                  <a:lnTo>
                    <a:pt x="442825" y="147522"/>
                  </a:lnTo>
                  <a:lnTo>
                    <a:pt x="60570" y="303756"/>
                  </a:lnTo>
                  <a:lnTo>
                    <a:pt x="27551" y="213541"/>
                  </a:lnTo>
                  <a:lnTo>
                    <a:pt x="0" y="156348"/>
                  </a:lnTo>
                  <a:lnTo>
                    <a:pt x="38253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A261A6D-913B-4F09-A732-1B84F85B5C2C}"/>
                </a:ext>
              </a:extLst>
            </p:cNvPr>
            <p:cNvSpPr/>
            <p:nvPr/>
          </p:nvSpPr>
          <p:spPr>
            <a:xfrm>
              <a:off x="4333467" y="2884768"/>
              <a:ext cx="439744" cy="260617"/>
            </a:xfrm>
            <a:custGeom>
              <a:avLst/>
              <a:gdLst>
                <a:gd name="connsiteX0" fmla="*/ 41291 w 439744"/>
                <a:gd name="connsiteY0" fmla="*/ 0 h 260617"/>
                <a:gd name="connsiteX1" fmla="*/ 439744 w 439744"/>
                <a:gd name="connsiteY1" fmla="*/ 106887 h 260617"/>
                <a:gd name="connsiteX2" fmla="*/ 431375 w 439744"/>
                <a:gd name="connsiteY2" fmla="*/ 129753 h 260617"/>
                <a:gd name="connsiteX3" fmla="*/ 397727 w 439744"/>
                <a:gd name="connsiteY3" fmla="*/ 260617 h 260617"/>
                <a:gd name="connsiteX4" fmla="*/ 0 w 439744"/>
                <a:gd name="connsiteY4" fmla="*/ 153925 h 260617"/>
                <a:gd name="connsiteX5" fmla="*/ 41291 w 439744"/>
                <a:gd name="connsiteY5" fmla="*/ 0 h 2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744" h="260617">
                  <a:moveTo>
                    <a:pt x="41291" y="0"/>
                  </a:moveTo>
                  <a:lnTo>
                    <a:pt x="439744" y="106887"/>
                  </a:lnTo>
                  <a:lnTo>
                    <a:pt x="431375" y="129753"/>
                  </a:lnTo>
                  <a:lnTo>
                    <a:pt x="397727" y="260617"/>
                  </a:lnTo>
                  <a:lnTo>
                    <a:pt x="0" y="153925"/>
                  </a:lnTo>
                  <a:lnTo>
                    <a:pt x="4129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5A8C9D2-3788-4AAD-B7DF-4772C2ACD5EB}"/>
                </a:ext>
              </a:extLst>
            </p:cNvPr>
            <p:cNvSpPr/>
            <p:nvPr/>
          </p:nvSpPr>
          <p:spPr>
            <a:xfrm>
              <a:off x="7420482" y="2890834"/>
              <a:ext cx="439415" cy="259352"/>
            </a:xfrm>
            <a:custGeom>
              <a:avLst/>
              <a:gdLst>
                <a:gd name="connsiteX0" fmla="*/ 398666 w 439415"/>
                <a:gd name="connsiteY0" fmla="*/ 0 h 259352"/>
                <a:gd name="connsiteX1" fmla="*/ 439415 w 439415"/>
                <a:gd name="connsiteY1" fmla="*/ 154069 h 259352"/>
                <a:gd name="connsiteX2" fmla="*/ 41343 w 439415"/>
                <a:gd name="connsiteY2" fmla="*/ 259352 h 259352"/>
                <a:gd name="connsiteX3" fmla="*/ 41024 w 439415"/>
                <a:gd name="connsiteY3" fmla="*/ 257263 h 259352"/>
                <a:gd name="connsiteX4" fmla="*/ 6678 w 439415"/>
                <a:gd name="connsiteY4" fmla="*/ 123687 h 259352"/>
                <a:gd name="connsiteX5" fmla="*/ 0 w 439415"/>
                <a:gd name="connsiteY5" fmla="*/ 105440 h 259352"/>
                <a:gd name="connsiteX6" fmla="*/ 398666 w 439415"/>
                <a:gd name="connsiteY6" fmla="*/ 0 h 2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15" h="259352">
                  <a:moveTo>
                    <a:pt x="398666" y="0"/>
                  </a:moveTo>
                  <a:lnTo>
                    <a:pt x="439415" y="154069"/>
                  </a:lnTo>
                  <a:lnTo>
                    <a:pt x="41343" y="259352"/>
                  </a:lnTo>
                  <a:lnTo>
                    <a:pt x="41024" y="257263"/>
                  </a:lnTo>
                  <a:cubicBezTo>
                    <a:pt x="31741" y="211896"/>
                    <a:pt x="20254" y="167332"/>
                    <a:pt x="6678" y="123687"/>
                  </a:cubicBezTo>
                  <a:lnTo>
                    <a:pt x="0" y="105440"/>
                  </a:lnTo>
                  <a:lnTo>
                    <a:pt x="39866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0507D49-55E1-4197-B936-BE5D243A1E07}"/>
                </a:ext>
              </a:extLst>
            </p:cNvPr>
            <p:cNvSpPr/>
            <p:nvPr/>
          </p:nvSpPr>
          <p:spPr>
            <a:xfrm>
              <a:off x="4298032" y="3109287"/>
              <a:ext cx="429985" cy="213103"/>
            </a:xfrm>
            <a:custGeom>
              <a:avLst/>
              <a:gdLst>
                <a:gd name="connsiteX0" fmla="*/ 21273 w 429985"/>
                <a:gd name="connsiteY0" fmla="*/ 0 h 213103"/>
                <a:gd name="connsiteX1" fmla="*/ 429985 w 429985"/>
                <a:gd name="connsiteY1" fmla="*/ 55051 h 213103"/>
                <a:gd name="connsiteX2" fmla="*/ 411342 w 429985"/>
                <a:gd name="connsiteY2" fmla="*/ 177204 h 213103"/>
                <a:gd name="connsiteX3" fmla="*/ 409530 w 429985"/>
                <a:gd name="connsiteY3" fmla="*/ 213103 h 213103"/>
                <a:gd name="connsiteX4" fmla="*/ 0 w 429985"/>
                <a:gd name="connsiteY4" fmla="*/ 157941 h 213103"/>
                <a:gd name="connsiteX5" fmla="*/ 21273 w 429985"/>
                <a:gd name="connsiteY5" fmla="*/ 0 h 21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85" h="213103">
                  <a:moveTo>
                    <a:pt x="21273" y="0"/>
                  </a:moveTo>
                  <a:lnTo>
                    <a:pt x="429985" y="55051"/>
                  </a:lnTo>
                  <a:lnTo>
                    <a:pt x="411342" y="177204"/>
                  </a:lnTo>
                  <a:lnTo>
                    <a:pt x="409530" y="213103"/>
                  </a:lnTo>
                  <a:lnTo>
                    <a:pt x="0" y="157941"/>
                  </a:lnTo>
                  <a:lnTo>
                    <a:pt x="2127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DD3C3BF-51D2-41F8-8ACA-6CACDC04C1E2}"/>
                </a:ext>
              </a:extLst>
            </p:cNvPr>
            <p:cNvSpPr/>
            <p:nvPr/>
          </p:nvSpPr>
          <p:spPr>
            <a:xfrm>
              <a:off x="7465919" y="3125669"/>
              <a:ext cx="429463" cy="209551"/>
            </a:xfrm>
            <a:custGeom>
              <a:avLst/>
              <a:gdLst>
                <a:gd name="connsiteX0" fmla="*/ 409646 w 429463"/>
                <a:gd name="connsiteY0" fmla="*/ 0 h 209551"/>
                <a:gd name="connsiteX1" fmla="*/ 429463 w 429463"/>
                <a:gd name="connsiteY1" fmla="*/ 158131 h 209551"/>
                <a:gd name="connsiteX2" fmla="*/ 19170 w 429463"/>
                <a:gd name="connsiteY2" fmla="*/ 209551 h 209551"/>
                <a:gd name="connsiteX3" fmla="*/ 16709 w 429463"/>
                <a:gd name="connsiteY3" fmla="*/ 160822 h 209551"/>
                <a:gd name="connsiteX4" fmla="*/ 0 w 429463"/>
                <a:gd name="connsiteY4" fmla="*/ 51339 h 209551"/>
                <a:gd name="connsiteX5" fmla="*/ 409646 w 429463"/>
                <a:gd name="connsiteY5" fmla="*/ 0 h 20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63" h="209551">
                  <a:moveTo>
                    <a:pt x="409646" y="0"/>
                  </a:moveTo>
                  <a:lnTo>
                    <a:pt x="429463" y="158131"/>
                  </a:lnTo>
                  <a:lnTo>
                    <a:pt x="19170" y="209551"/>
                  </a:lnTo>
                  <a:lnTo>
                    <a:pt x="16709" y="160822"/>
                  </a:lnTo>
                  <a:lnTo>
                    <a:pt x="0" y="51339"/>
                  </a:lnTo>
                  <a:lnTo>
                    <a:pt x="40964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6D81E35-6069-4947-AC8F-1EB9CB84BBF9}"/>
                </a:ext>
              </a:extLst>
            </p:cNvPr>
            <p:cNvSpPr/>
            <p:nvPr/>
          </p:nvSpPr>
          <p:spPr>
            <a:xfrm>
              <a:off x="4292527" y="3349316"/>
              <a:ext cx="413675" cy="159367"/>
            </a:xfrm>
            <a:custGeom>
              <a:avLst/>
              <a:gdLst>
                <a:gd name="connsiteX0" fmla="*/ 1 w 413675"/>
                <a:gd name="connsiteY0" fmla="*/ 0 h 159367"/>
                <a:gd name="connsiteX1" fmla="*/ 413675 w 413675"/>
                <a:gd name="connsiteY1" fmla="*/ 1 h 159367"/>
                <a:gd name="connsiteX2" fmla="*/ 409651 w 413675"/>
                <a:gd name="connsiteY2" fmla="*/ 79685 h 159367"/>
                <a:gd name="connsiteX3" fmla="*/ 413675 w 413675"/>
                <a:gd name="connsiteY3" fmla="*/ 159367 h 159367"/>
                <a:gd name="connsiteX4" fmla="*/ 0 w 413675"/>
                <a:gd name="connsiteY4" fmla="*/ 159367 h 159367"/>
                <a:gd name="connsiteX5" fmla="*/ 1 w 413675"/>
                <a:gd name="connsiteY5" fmla="*/ 0 h 1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675" h="159367">
                  <a:moveTo>
                    <a:pt x="1" y="0"/>
                  </a:moveTo>
                  <a:lnTo>
                    <a:pt x="413675" y="1"/>
                  </a:lnTo>
                  <a:lnTo>
                    <a:pt x="409651" y="79685"/>
                  </a:lnTo>
                  <a:lnTo>
                    <a:pt x="413675" y="159367"/>
                  </a:lnTo>
                  <a:lnTo>
                    <a:pt x="0" y="15936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46900E8-CA66-488E-8CFB-BC6782E65075}"/>
                </a:ext>
              </a:extLst>
            </p:cNvPr>
            <p:cNvSpPr/>
            <p:nvPr/>
          </p:nvSpPr>
          <p:spPr>
            <a:xfrm>
              <a:off x="7485801" y="3349316"/>
              <a:ext cx="413671" cy="159367"/>
            </a:xfrm>
            <a:custGeom>
              <a:avLst/>
              <a:gdLst>
                <a:gd name="connsiteX0" fmla="*/ 413671 w 413671"/>
                <a:gd name="connsiteY0" fmla="*/ 0 h 159367"/>
                <a:gd name="connsiteX1" fmla="*/ 413671 w 413671"/>
                <a:gd name="connsiteY1" fmla="*/ 159367 h 159367"/>
                <a:gd name="connsiteX2" fmla="*/ 0 w 413671"/>
                <a:gd name="connsiteY2" fmla="*/ 159367 h 159367"/>
                <a:gd name="connsiteX3" fmla="*/ 4023 w 413671"/>
                <a:gd name="connsiteY3" fmla="*/ 79685 h 159367"/>
                <a:gd name="connsiteX4" fmla="*/ 0 w 413671"/>
                <a:gd name="connsiteY4" fmla="*/ 1 h 159367"/>
                <a:gd name="connsiteX5" fmla="*/ 413671 w 413671"/>
                <a:gd name="connsiteY5" fmla="*/ 0 h 1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671" h="159367">
                  <a:moveTo>
                    <a:pt x="413671" y="0"/>
                  </a:moveTo>
                  <a:lnTo>
                    <a:pt x="413671" y="159367"/>
                  </a:lnTo>
                  <a:lnTo>
                    <a:pt x="0" y="159367"/>
                  </a:lnTo>
                  <a:lnTo>
                    <a:pt x="4023" y="79685"/>
                  </a:lnTo>
                  <a:lnTo>
                    <a:pt x="0" y="1"/>
                  </a:lnTo>
                  <a:lnTo>
                    <a:pt x="41367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5CB88A-D67D-4E20-A635-0F2F5F7CA514}"/>
                </a:ext>
              </a:extLst>
            </p:cNvPr>
            <p:cNvSpPr/>
            <p:nvPr/>
          </p:nvSpPr>
          <p:spPr>
            <a:xfrm>
              <a:off x="4296617" y="3522780"/>
              <a:ext cx="429466" cy="209550"/>
            </a:xfrm>
            <a:custGeom>
              <a:avLst/>
              <a:gdLst>
                <a:gd name="connsiteX0" fmla="*/ 410297 w 429466"/>
                <a:gd name="connsiteY0" fmla="*/ 0 h 209550"/>
                <a:gd name="connsiteX1" fmla="*/ 412757 w 429466"/>
                <a:gd name="connsiteY1" fmla="*/ 48731 h 209550"/>
                <a:gd name="connsiteX2" fmla="*/ 429466 w 429466"/>
                <a:gd name="connsiteY2" fmla="*/ 158211 h 209550"/>
                <a:gd name="connsiteX3" fmla="*/ 19818 w 429466"/>
                <a:gd name="connsiteY3" fmla="*/ 209550 h 209550"/>
                <a:gd name="connsiteX4" fmla="*/ 0 w 429466"/>
                <a:gd name="connsiteY4" fmla="*/ 51420 h 209550"/>
                <a:gd name="connsiteX5" fmla="*/ 410297 w 429466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66" h="209550">
                  <a:moveTo>
                    <a:pt x="410297" y="0"/>
                  </a:moveTo>
                  <a:lnTo>
                    <a:pt x="412757" y="48731"/>
                  </a:lnTo>
                  <a:lnTo>
                    <a:pt x="429466" y="158211"/>
                  </a:lnTo>
                  <a:lnTo>
                    <a:pt x="19818" y="209550"/>
                  </a:lnTo>
                  <a:lnTo>
                    <a:pt x="0" y="51420"/>
                  </a:lnTo>
                  <a:lnTo>
                    <a:pt x="41029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22130FA-837A-4A56-9142-1140C8953256}"/>
                </a:ext>
              </a:extLst>
            </p:cNvPr>
            <p:cNvSpPr/>
            <p:nvPr/>
          </p:nvSpPr>
          <p:spPr>
            <a:xfrm>
              <a:off x="7463985" y="3535610"/>
              <a:ext cx="429983" cy="213102"/>
            </a:xfrm>
            <a:custGeom>
              <a:avLst/>
              <a:gdLst>
                <a:gd name="connsiteX0" fmla="*/ 20456 w 429983"/>
                <a:gd name="connsiteY0" fmla="*/ 0 h 213102"/>
                <a:gd name="connsiteX1" fmla="*/ 429983 w 429983"/>
                <a:gd name="connsiteY1" fmla="*/ 55161 h 213102"/>
                <a:gd name="connsiteX2" fmla="*/ 408710 w 429983"/>
                <a:gd name="connsiteY2" fmla="*/ 213102 h 213102"/>
                <a:gd name="connsiteX3" fmla="*/ 0 w 429983"/>
                <a:gd name="connsiteY3" fmla="*/ 158051 h 213102"/>
                <a:gd name="connsiteX4" fmla="*/ 18643 w 429983"/>
                <a:gd name="connsiteY4" fmla="*/ 35901 h 213102"/>
                <a:gd name="connsiteX5" fmla="*/ 20456 w 429983"/>
                <a:gd name="connsiteY5" fmla="*/ 0 h 21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83" h="213102">
                  <a:moveTo>
                    <a:pt x="20456" y="0"/>
                  </a:moveTo>
                  <a:lnTo>
                    <a:pt x="429983" y="55161"/>
                  </a:lnTo>
                  <a:lnTo>
                    <a:pt x="408710" y="213102"/>
                  </a:lnTo>
                  <a:lnTo>
                    <a:pt x="0" y="158051"/>
                  </a:lnTo>
                  <a:lnTo>
                    <a:pt x="18643" y="35901"/>
                  </a:lnTo>
                  <a:lnTo>
                    <a:pt x="2045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996C057-887B-4BE0-8B21-DA81D4A1857E}"/>
                </a:ext>
              </a:extLst>
            </p:cNvPr>
            <p:cNvSpPr/>
            <p:nvPr/>
          </p:nvSpPr>
          <p:spPr>
            <a:xfrm>
              <a:off x="4332103" y="3707813"/>
              <a:ext cx="439417" cy="259352"/>
            </a:xfrm>
            <a:custGeom>
              <a:avLst/>
              <a:gdLst>
                <a:gd name="connsiteX0" fmla="*/ 398074 w 439417"/>
                <a:gd name="connsiteY0" fmla="*/ 0 h 259352"/>
                <a:gd name="connsiteX1" fmla="*/ 398393 w 439417"/>
                <a:gd name="connsiteY1" fmla="*/ 2092 h 259352"/>
                <a:gd name="connsiteX2" fmla="*/ 432739 w 439417"/>
                <a:gd name="connsiteY2" fmla="*/ 135668 h 259352"/>
                <a:gd name="connsiteX3" fmla="*/ 439417 w 439417"/>
                <a:gd name="connsiteY3" fmla="*/ 153912 h 259352"/>
                <a:gd name="connsiteX4" fmla="*/ 40749 w 439417"/>
                <a:gd name="connsiteY4" fmla="*/ 259352 h 259352"/>
                <a:gd name="connsiteX5" fmla="*/ 0 w 439417"/>
                <a:gd name="connsiteY5" fmla="*/ 105283 h 259352"/>
                <a:gd name="connsiteX6" fmla="*/ 398074 w 439417"/>
                <a:gd name="connsiteY6" fmla="*/ 0 h 2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17" h="259352">
                  <a:moveTo>
                    <a:pt x="398074" y="0"/>
                  </a:moveTo>
                  <a:lnTo>
                    <a:pt x="398393" y="2092"/>
                  </a:lnTo>
                  <a:cubicBezTo>
                    <a:pt x="407676" y="47459"/>
                    <a:pt x="419164" y="92024"/>
                    <a:pt x="432739" y="135668"/>
                  </a:cubicBezTo>
                  <a:lnTo>
                    <a:pt x="439417" y="153912"/>
                  </a:lnTo>
                  <a:lnTo>
                    <a:pt x="40749" y="259352"/>
                  </a:lnTo>
                  <a:lnTo>
                    <a:pt x="0" y="105283"/>
                  </a:lnTo>
                  <a:lnTo>
                    <a:pt x="39807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0406425-854C-44D8-8007-3209B48744D8}"/>
                </a:ext>
              </a:extLst>
            </p:cNvPr>
            <p:cNvSpPr/>
            <p:nvPr/>
          </p:nvSpPr>
          <p:spPr>
            <a:xfrm>
              <a:off x="7418792" y="3712615"/>
              <a:ext cx="439741" cy="260617"/>
            </a:xfrm>
            <a:custGeom>
              <a:avLst/>
              <a:gdLst>
                <a:gd name="connsiteX0" fmla="*/ 42017 w 439741"/>
                <a:gd name="connsiteY0" fmla="*/ 0 h 260617"/>
                <a:gd name="connsiteX1" fmla="*/ 439741 w 439741"/>
                <a:gd name="connsiteY1" fmla="*/ 106691 h 260617"/>
                <a:gd name="connsiteX2" fmla="*/ 398450 w 439741"/>
                <a:gd name="connsiteY2" fmla="*/ 260617 h 260617"/>
                <a:gd name="connsiteX3" fmla="*/ 0 w 439741"/>
                <a:gd name="connsiteY3" fmla="*/ 153731 h 260617"/>
                <a:gd name="connsiteX4" fmla="*/ 8368 w 439741"/>
                <a:gd name="connsiteY4" fmla="*/ 130866 h 260617"/>
                <a:gd name="connsiteX5" fmla="*/ 42017 w 439741"/>
                <a:gd name="connsiteY5" fmla="*/ 0 h 2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741" h="260617">
                  <a:moveTo>
                    <a:pt x="42017" y="0"/>
                  </a:moveTo>
                  <a:lnTo>
                    <a:pt x="439741" y="106691"/>
                  </a:lnTo>
                  <a:lnTo>
                    <a:pt x="398450" y="260617"/>
                  </a:lnTo>
                  <a:lnTo>
                    <a:pt x="0" y="153731"/>
                  </a:lnTo>
                  <a:lnTo>
                    <a:pt x="8368" y="130866"/>
                  </a:lnTo>
                  <a:lnTo>
                    <a:pt x="4201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0027E26-78D4-481E-9A9F-CF9B8B60341A}"/>
                </a:ext>
              </a:extLst>
            </p:cNvPr>
            <p:cNvSpPr/>
            <p:nvPr/>
          </p:nvSpPr>
          <p:spPr>
            <a:xfrm>
              <a:off x="4396435" y="3881322"/>
              <a:ext cx="442827" cy="303756"/>
            </a:xfrm>
            <a:custGeom>
              <a:avLst/>
              <a:gdLst>
                <a:gd name="connsiteX0" fmla="*/ 382257 w 442827"/>
                <a:gd name="connsiteY0" fmla="*/ 0 h 303756"/>
                <a:gd name="connsiteX1" fmla="*/ 415277 w 442827"/>
                <a:gd name="connsiteY1" fmla="*/ 90218 h 303756"/>
                <a:gd name="connsiteX2" fmla="*/ 442827 w 442827"/>
                <a:gd name="connsiteY2" fmla="*/ 147409 h 303756"/>
                <a:gd name="connsiteX3" fmla="*/ 60295 w 442827"/>
                <a:gd name="connsiteY3" fmla="*/ 303756 h 303756"/>
                <a:gd name="connsiteX4" fmla="*/ 0 w 442827"/>
                <a:gd name="connsiteY4" fmla="*/ 156235 h 303756"/>
                <a:gd name="connsiteX5" fmla="*/ 382257 w 442827"/>
                <a:gd name="connsiteY5" fmla="*/ 0 h 30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827" h="303756">
                  <a:moveTo>
                    <a:pt x="382257" y="0"/>
                  </a:moveTo>
                  <a:lnTo>
                    <a:pt x="415277" y="90218"/>
                  </a:lnTo>
                  <a:lnTo>
                    <a:pt x="442827" y="147409"/>
                  </a:lnTo>
                  <a:lnTo>
                    <a:pt x="60295" y="303756"/>
                  </a:lnTo>
                  <a:lnTo>
                    <a:pt x="0" y="156235"/>
                  </a:lnTo>
                  <a:lnTo>
                    <a:pt x="38225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E98C8E1-E78B-457F-AD9C-3CD39744D632}"/>
                </a:ext>
              </a:extLst>
            </p:cNvPr>
            <p:cNvSpPr/>
            <p:nvPr/>
          </p:nvSpPr>
          <p:spPr>
            <a:xfrm>
              <a:off x="7347921" y="3891744"/>
              <a:ext cx="442736" cy="306382"/>
            </a:xfrm>
            <a:custGeom>
              <a:avLst/>
              <a:gdLst>
                <a:gd name="connsiteX0" fmla="*/ 61575 w 442736"/>
                <a:gd name="connsiteY0" fmla="*/ 0 h 306382"/>
                <a:gd name="connsiteX1" fmla="*/ 442736 w 442736"/>
                <a:gd name="connsiteY1" fmla="*/ 159346 h 306382"/>
                <a:gd name="connsiteX2" fmla="*/ 381268 w 442736"/>
                <a:gd name="connsiteY2" fmla="*/ 306382 h 306382"/>
                <a:gd name="connsiteX3" fmla="*/ 0 w 442736"/>
                <a:gd name="connsiteY3" fmla="*/ 146992 h 306382"/>
                <a:gd name="connsiteX4" fmla="*/ 32369 w 442736"/>
                <a:gd name="connsiteY4" fmla="*/ 79796 h 306382"/>
                <a:gd name="connsiteX5" fmla="*/ 61575 w 442736"/>
                <a:gd name="connsiteY5" fmla="*/ 0 h 30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736" h="306382">
                  <a:moveTo>
                    <a:pt x="61575" y="0"/>
                  </a:moveTo>
                  <a:lnTo>
                    <a:pt x="442736" y="159346"/>
                  </a:lnTo>
                  <a:lnTo>
                    <a:pt x="381268" y="306382"/>
                  </a:lnTo>
                  <a:lnTo>
                    <a:pt x="0" y="146992"/>
                  </a:lnTo>
                  <a:lnTo>
                    <a:pt x="32369" y="79796"/>
                  </a:lnTo>
                  <a:lnTo>
                    <a:pt x="6157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15B0C96-039D-4940-A0EE-A60D17030A1D}"/>
                </a:ext>
              </a:extLst>
            </p:cNvPr>
            <p:cNvSpPr/>
            <p:nvPr/>
          </p:nvSpPr>
          <p:spPr>
            <a:xfrm>
              <a:off x="4492880" y="4053051"/>
              <a:ext cx="437107" cy="344082"/>
            </a:xfrm>
            <a:custGeom>
              <a:avLst/>
              <a:gdLst>
                <a:gd name="connsiteX0" fmla="*/ 358098 w 437107"/>
                <a:gd name="connsiteY0" fmla="*/ 0 h 344082"/>
                <a:gd name="connsiteX1" fmla="*/ 377525 w 437107"/>
                <a:gd name="connsiteY1" fmla="*/ 40329 h 344082"/>
                <a:gd name="connsiteX2" fmla="*/ 437107 w 437107"/>
                <a:gd name="connsiteY2" fmla="*/ 138404 h 344082"/>
                <a:gd name="connsiteX3" fmla="*/ 79448 w 437107"/>
                <a:gd name="connsiteY3" fmla="*/ 344082 h 344082"/>
                <a:gd name="connsiteX4" fmla="*/ 0 w 437107"/>
                <a:gd name="connsiteY4" fmla="*/ 205931 h 344082"/>
                <a:gd name="connsiteX5" fmla="*/ 358098 w 437107"/>
                <a:gd name="connsiteY5" fmla="*/ 0 h 34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107" h="344082">
                  <a:moveTo>
                    <a:pt x="358098" y="0"/>
                  </a:moveTo>
                  <a:lnTo>
                    <a:pt x="377525" y="40329"/>
                  </a:lnTo>
                  <a:lnTo>
                    <a:pt x="437107" y="138404"/>
                  </a:lnTo>
                  <a:lnTo>
                    <a:pt x="79448" y="344082"/>
                  </a:lnTo>
                  <a:lnTo>
                    <a:pt x="0" y="205931"/>
                  </a:lnTo>
                  <a:lnTo>
                    <a:pt x="35809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18BEC0B-772F-4936-B5D2-E2741DEDDE94}"/>
                </a:ext>
              </a:extLst>
            </p:cNvPr>
            <p:cNvSpPr/>
            <p:nvPr/>
          </p:nvSpPr>
          <p:spPr>
            <a:xfrm>
              <a:off x="7259470" y="4057477"/>
              <a:ext cx="436716" cy="345018"/>
            </a:xfrm>
            <a:custGeom>
              <a:avLst/>
              <a:gdLst>
                <a:gd name="connsiteX0" fmla="*/ 79422 w 436716"/>
                <a:gd name="connsiteY0" fmla="*/ 0 h 345018"/>
                <a:gd name="connsiteX1" fmla="*/ 436716 w 436716"/>
                <a:gd name="connsiteY1" fmla="*/ 207146 h 345018"/>
                <a:gd name="connsiteX2" fmla="*/ 356783 w 436716"/>
                <a:gd name="connsiteY2" fmla="*/ 345018 h 345018"/>
                <a:gd name="connsiteX3" fmla="*/ 0 w 436716"/>
                <a:gd name="connsiteY3" fmla="*/ 138168 h 345018"/>
                <a:gd name="connsiteX4" fmla="*/ 62127 w 436716"/>
                <a:gd name="connsiteY4" fmla="*/ 35903 h 345018"/>
                <a:gd name="connsiteX5" fmla="*/ 79422 w 436716"/>
                <a:gd name="connsiteY5" fmla="*/ 0 h 34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16" h="345018">
                  <a:moveTo>
                    <a:pt x="79422" y="0"/>
                  </a:moveTo>
                  <a:lnTo>
                    <a:pt x="436716" y="207146"/>
                  </a:lnTo>
                  <a:lnTo>
                    <a:pt x="356783" y="345018"/>
                  </a:lnTo>
                  <a:lnTo>
                    <a:pt x="0" y="138168"/>
                  </a:lnTo>
                  <a:lnTo>
                    <a:pt x="62127" y="35903"/>
                  </a:lnTo>
                  <a:lnTo>
                    <a:pt x="79422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8AD5522-7427-46D7-B66D-234A7B611F7D}"/>
                </a:ext>
              </a:extLst>
            </p:cNvPr>
            <p:cNvSpPr/>
            <p:nvPr/>
          </p:nvSpPr>
          <p:spPr>
            <a:xfrm>
              <a:off x="4612146" y="4207874"/>
              <a:ext cx="425119" cy="376111"/>
            </a:xfrm>
            <a:custGeom>
              <a:avLst/>
              <a:gdLst>
                <a:gd name="connsiteX0" fmla="*/ 327816 w 425119"/>
                <a:gd name="connsiteY0" fmla="*/ 0 h 376111"/>
                <a:gd name="connsiteX1" fmla="*/ 328075 w 425119"/>
                <a:gd name="connsiteY1" fmla="*/ 427 h 376111"/>
                <a:gd name="connsiteX2" fmla="*/ 408313 w 425119"/>
                <a:gd name="connsiteY2" fmla="*/ 107728 h 376111"/>
                <a:gd name="connsiteX3" fmla="*/ 425119 w 425119"/>
                <a:gd name="connsiteY3" fmla="*/ 126219 h 376111"/>
                <a:gd name="connsiteX4" fmla="*/ 96457 w 425119"/>
                <a:gd name="connsiteY4" fmla="*/ 376111 h 376111"/>
                <a:gd name="connsiteX5" fmla="*/ 0 w 425119"/>
                <a:gd name="connsiteY5" fmla="*/ 249250 h 376111"/>
                <a:gd name="connsiteX6" fmla="*/ 327816 w 425119"/>
                <a:gd name="connsiteY6" fmla="*/ 0 h 37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119" h="376111">
                  <a:moveTo>
                    <a:pt x="327816" y="0"/>
                  </a:moveTo>
                  <a:lnTo>
                    <a:pt x="328075" y="427"/>
                  </a:lnTo>
                  <a:cubicBezTo>
                    <a:pt x="353123" y="37503"/>
                    <a:pt x="379908" y="73309"/>
                    <a:pt x="408313" y="107728"/>
                  </a:cubicBezTo>
                  <a:lnTo>
                    <a:pt x="425119" y="126219"/>
                  </a:lnTo>
                  <a:lnTo>
                    <a:pt x="96457" y="376111"/>
                  </a:lnTo>
                  <a:lnTo>
                    <a:pt x="0" y="249250"/>
                  </a:lnTo>
                  <a:lnTo>
                    <a:pt x="32781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DC3C1CD-2213-43A1-B639-58BB4D08B4F5}"/>
                </a:ext>
              </a:extLst>
            </p:cNvPr>
            <p:cNvSpPr/>
            <p:nvPr/>
          </p:nvSpPr>
          <p:spPr>
            <a:xfrm>
              <a:off x="7146092" y="4218171"/>
              <a:ext cx="424227" cy="378547"/>
            </a:xfrm>
            <a:custGeom>
              <a:avLst/>
              <a:gdLst>
                <a:gd name="connsiteX0" fmla="*/ 98309 w 424227"/>
                <a:gd name="connsiteY0" fmla="*/ 0 h 378547"/>
                <a:gd name="connsiteX1" fmla="*/ 424227 w 424227"/>
                <a:gd name="connsiteY1" fmla="*/ 252579 h 378547"/>
                <a:gd name="connsiteX2" fmla="*/ 326606 w 424227"/>
                <a:gd name="connsiteY2" fmla="*/ 378547 h 378547"/>
                <a:gd name="connsiteX3" fmla="*/ 0 w 424227"/>
                <a:gd name="connsiteY3" fmla="*/ 125435 h 378547"/>
                <a:gd name="connsiteX4" fmla="*/ 25451 w 424227"/>
                <a:gd name="connsiteY4" fmla="*/ 97431 h 378547"/>
                <a:gd name="connsiteX5" fmla="*/ 98309 w 424227"/>
                <a:gd name="connsiteY5" fmla="*/ 0 h 37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27" h="378547">
                  <a:moveTo>
                    <a:pt x="98309" y="0"/>
                  </a:moveTo>
                  <a:lnTo>
                    <a:pt x="424227" y="252579"/>
                  </a:lnTo>
                  <a:lnTo>
                    <a:pt x="326606" y="378547"/>
                  </a:lnTo>
                  <a:lnTo>
                    <a:pt x="0" y="125435"/>
                  </a:lnTo>
                  <a:lnTo>
                    <a:pt x="25451" y="97431"/>
                  </a:lnTo>
                  <a:lnTo>
                    <a:pt x="9830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3CE006E-6321-4EB4-88A0-EF3ADD88B475}"/>
                </a:ext>
              </a:extLst>
            </p:cNvPr>
            <p:cNvSpPr/>
            <p:nvPr/>
          </p:nvSpPr>
          <p:spPr>
            <a:xfrm>
              <a:off x="4762667" y="4354075"/>
              <a:ext cx="405314" cy="404774"/>
            </a:xfrm>
            <a:custGeom>
              <a:avLst/>
              <a:gdLst>
                <a:gd name="connsiteX0" fmla="*/ 292759 w 405314"/>
                <a:gd name="connsiteY0" fmla="*/ 0 h 404774"/>
                <a:gd name="connsiteX1" fmla="*/ 347752 w 405314"/>
                <a:gd name="connsiteY1" fmla="*/ 60508 h 404774"/>
                <a:gd name="connsiteX2" fmla="*/ 405314 w 405314"/>
                <a:gd name="connsiteY2" fmla="*/ 112824 h 404774"/>
                <a:gd name="connsiteX3" fmla="*/ 112529 w 405314"/>
                <a:gd name="connsiteY3" fmla="*/ 404774 h 404774"/>
                <a:gd name="connsiteX4" fmla="*/ 0 w 405314"/>
                <a:gd name="connsiteY4" fmla="*/ 291923 h 404774"/>
                <a:gd name="connsiteX5" fmla="*/ 292759 w 405314"/>
                <a:gd name="connsiteY5" fmla="*/ 0 h 40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14" h="404774">
                  <a:moveTo>
                    <a:pt x="292759" y="0"/>
                  </a:moveTo>
                  <a:lnTo>
                    <a:pt x="347752" y="60508"/>
                  </a:lnTo>
                  <a:lnTo>
                    <a:pt x="405314" y="112824"/>
                  </a:lnTo>
                  <a:lnTo>
                    <a:pt x="112529" y="404774"/>
                  </a:lnTo>
                  <a:lnTo>
                    <a:pt x="0" y="291923"/>
                  </a:lnTo>
                  <a:lnTo>
                    <a:pt x="29275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FD04C80-F7FD-4363-8044-21E79F35F1D3}"/>
                </a:ext>
              </a:extLst>
            </p:cNvPr>
            <p:cNvSpPr/>
            <p:nvPr/>
          </p:nvSpPr>
          <p:spPr>
            <a:xfrm>
              <a:off x="7021380" y="4356716"/>
              <a:ext cx="404829" cy="405258"/>
            </a:xfrm>
            <a:custGeom>
              <a:avLst/>
              <a:gdLst>
                <a:gd name="connsiteX0" fmla="*/ 112797 w 404829"/>
                <a:gd name="connsiteY0" fmla="*/ 0 h 405258"/>
                <a:gd name="connsiteX1" fmla="*/ 404829 w 404829"/>
                <a:gd name="connsiteY1" fmla="*/ 292695 h 405258"/>
                <a:gd name="connsiteX2" fmla="*/ 292011 w 404829"/>
                <a:gd name="connsiteY2" fmla="*/ 405258 h 405258"/>
                <a:gd name="connsiteX3" fmla="*/ 0 w 404829"/>
                <a:gd name="connsiteY3" fmla="*/ 112584 h 405258"/>
                <a:gd name="connsiteX4" fmla="*/ 60203 w 404829"/>
                <a:gd name="connsiteY4" fmla="*/ 57867 h 405258"/>
                <a:gd name="connsiteX5" fmla="*/ 112797 w 404829"/>
                <a:gd name="connsiteY5" fmla="*/ 0 h 4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29" h="405258">
                  <a:moveTo>
                    <a:pt x="112797" y="0"/>
                  </a:moveTo>
                  <a:lnTo>
                    <a:pt x="404829" y="292695"/>
                  </a:lnTo>
                  <a:lnTo>
                    <a:pt x="292011" y="405258"/>
                  </a:lnTo>
                  <a:lnTo>
                    <a:pt x="0" y="112584"/>
                  </a:lnTo>
                  <a:lnTo>
                    <a:pt x="60203" y="57867"/>
                  </a:lnTo>
                  <a:lnTo>
                    <a:pt x="11279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065139C-D698-4050-81A6-A8F1405DB962}"/>
                </a:ext>
              </a:extLst>
            </p:cNvPr>
            <p:cNvSpPr/>
            <p:nvPr/>
          </p:nvSpPr>
          <p:spPr>
            <a:xfrm>
              <a:off x="4922153" y="4477304"/>
              <a:ext cx="382557" cy="429603"/>
            </a:xfrm>
            <a:custGeom>
              <a:avLst/>
              <a:gdLst>
                <a:gd name="connsiteX0" fmla="*/ 257276 w 382557"/>
                <a:gd name="connsiteY0" fmla="*/ 0 h 429603"/>
                <a:gd name="connsiteX1" fmla="*/ 287247 w 382557"/>
                <a:gd name="connsiteY1" fmla="*/ 27239 h 429603"/>
                <a:gd name="connsiteX2" fmla="*/ 382557 w 382557"/>
                <a:gd name="connsiteY2" fmla="*/ 98510 h 429603"/>
                <a:gd name="connsiteX3" fmla="*/ 125967 w 382557"/>
                <a:gd name="connsiteY3" fmla="*/ 429603 h 429603"/>
                <a:gd name="connsiteX4" fmla="*/ 0 w 382557"/>
                <a:gd name="connsiteY4" fmla="*/ 331980 h 429603"/>
                <a:gd name="connsiteX5" fmla="*/ 257276 w 382557"/>
                <a:gd name="connsiteY5" fmla="*/ 0 h 42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557" h="429603">
                  <a:moveTo>
                    <a:pt x="257276" y="0"/>
                  </a:moveTo>
                  <a:lnTo>
                    <a:pt x="287247" y="27239"/>
                  </a:lnTo>
                  <a:lnTo>
                    <a:pt x="382557" y="98510"/>
                  </a:lnTo>
                  <a:lnTo>
                    <a:pt x="125967" y="429603"/>
                  </a:lnTo>
                  <a:lnTo>
                    <a:pt x="0" y="331980"/>
                  </a:lnTo>
                  <a:lnTo>
                    <a:pt x="25727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5951C3-C246-4F6E-B1EF-D04C82E9E817}"/>
                </a:ext>
              </a:extLst>
            </p:cNvPr>
            <p:cNvSpPr/>
            <p:nvPr/>
          </p:nvSpPr>
          <p:spPr>
            <a:xfrm>
              <a:off x="6875228" y="4487460"/>
              <a:ext cx="376166" cy="425091"/>
            </a:xfrm>
            <a:custGeom>
              <a:avLst/>
              <a:gdLst>
                <a:gd name="connsiteX0" fmla="*/ 126170 w 376166"/>
                <a:gd name="connsiteY0" fmla="*/ 0 h 425091"/>
                <a:gd name="connsiteX1" fmla="*/ 376166 w 376166"/>
                <a:gd name="connsiteY1" fmla="*/ 328596 h 425091"/>
                <a:gd name="connsiteX2" fmla="*/ 249333 w 376166"/>
                <a:gd name="connsiteY2" fmla="*/ 425091 h 425091"/>
                <a:gd name="connsiteX3" fmla="*/ 0 w 376166"/>
                <a:gd name="connsiteY3" fmla="*/ 97366 h 425091"/>
                <a:gd name="connsiteX4" fmla="*/ 73 w 376166"/>
                <a:gd name="connsiteY4" fmla="*/ 97321 h 425091"/>
                <a:gd name="connsiteX5" fmla="*/ 107374 w 376166"/>
                <a:gd name="connsiteY5" fmla="*/ 17083 h 425091"/>
                <a:gd name="connsiteX6" fmla="*/ 126170 w 376166"/>
                <a:gd name="connsiteY6" fmla="*/ 0 h 42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66" h="425091">
                  <a:moveTo>
                    <a:pt x="126170" y="0"/>
                  </a:moveTo>
                  <a:lnTo>
                    <a:pt x="376166" y="328596"/>
                  </a:lnTo>
                  <a:lnTo>
                    <a:pt x="249333" y="425091"/>
                  </a:lnTo>
                  <a:lnTo>
                    <a:pt x="0" y="97366"/>
                  </a:lnTo>
                  <a:lnTo>
                    <a:pt x="73" y="97321"/>
                  </a:lnTo>
                  <a:cubicBezTo>
                    <a:pt x="37149" y="72273"/>
                    <a:pt x="72955" y="45488"/>
                    <a:pt x="107374" y="17083"/>
                  </a:cubicBezTo>
                  <a:lnTo>
                    <a:pt x="126170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67D3F1F-9A10-4A9D-8355-FDBB65F797CA}"/>
                </a:ext>
              </a:extLst>
            </p:cNvPr>
            <p:cNvSpPr/>
            <p:nvPr/>
          </p:nvSpPr>
          <p:spPr>
            <a:xfrm>
              <a:off x="5116909" y="4591094"/>
              <a:ext cx="348222" cy="442465"/>
            </a:xfrm>
            <a:custGeom>
              <a:avLst/>
              <a:gdLst>
                <a:gd name="connsiteX0" fmla="*/ 210184 w 348222"/>
                <a:gd name="connsiteY0" fmla="*/ 0 h 442465"/>
                <a:gd name="connsiteX1" fmla="*/ 314713 w 348222"/>
                <a:gd name="connsiteY1" fmla="*/ 63503 h 442465"/>
                <a:gd name="connsiteX2" fmla="*/ 348222 w 348222"/>
                <a:gd name="connsiteY2" fmla="*/ 79645 h 442465"/>
                <a:gd name="connsiteX3" fmla="*/ 137872 w 348222"/>
                <a:gd name="connsiteY3" fmla="*/ 442465 h 442465"/>
                <a:gd name="connsiteX4" fmla="*/ 0 w 348222"/>
                <a:gd name="connsiteY4" fmla="*/ 362531 h 442465"/>
                <a:gd name="connsiteX5" fmla="*/ 210184 w 348222"/>
                <a:gd name="connsiteY5" fmla="*/ 0 h 44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222" h="442465">
                  <a:moveTo>
                    <a:pt x="210184" y="0"/>
                  </a:moveTo>
                  <a:lnTo>
                    <a:pt x="314713" y="63503"/>
                  </a:lnTo>
                  <a:lnTo>
                    <a:pt x="348222" y="79645"/>
                  </a:lnTo>
                  <a:lnTo>
                    <a:pt x="137872" y="442465"/>
                  </a:lnTo>
                  <a:lnTo>
                    <a:pt x="0" y="362531"/>
                  </a:lnTo>
                  <a:lnTo>
                    <a:pt x="21018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0A0FE1D-5BC0-4A35-BE59-A01B91CE283E}"/>
                </a:ext>
              </a:extLst>
            </p:cNvPr>
            <p:cNvSpPr/>
            <p:nvPr/>
          </p:nvSpPr>
          <p:spPr>
            <a:xfrm>
              <a:off x="6720423" y="4594802"/>
              <a:ext cx="344160" cy="437072"/>
            </a:xfrm>
            <a:custGeom>
              <a:avLst/>
              <a:gdLst>
                <a:gd name="connsiteX0" fmla="*/ 138384 w 344160"/>
                <a:gd name="connsiteY0" fmla="*/ 0 h 437072"/>
                <a:gd name="connsiteX1" fmla="*/ 344160 w 344160"/>
                <a:gd name="connsiteY1" fmla="*/ 357584 h 437072"/>
                <a:gd name="connsiteX2" fmla="*/ 206031 w 344160"/>
                <a:gd name="connsiteY2" fmla="*/ 437072 h 437072"/>
                <a:gd name="connsiteX3" fmla="*/ 0 w 344160"/>
                <a:gd name="connsiteY3" fmla="*/ 79043 h 437072"/>
                <a:gd name="connsiteX4" fmla="*/ 39957 w 344160"/>
                <a:gd name="connsiteY4" fmla="*/ 59795 h 437072"/>
                <a:gd name="connsiteX5" fmla="*/ 138384 w 344160"/>
                <a:gd name="connsiteY5" fmla="*/ 0 h 43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60" h="437072">
                  <a:moveTo>
                    <a:pt x="138384" y="0"/>
                  </a:moveTo>
                  <a:lnTo>
                    <a:pt x="344160" y="357584"/>
                  </a:lnTo>
                  <a:lnTo>
                    <a:pt x="206031" y="437072"/>
                  </a:lnTo>
                  <a:lnTo>
                    <a:pt x="0" y="79043"/>
                  </a:lnTo>
                  <a:lnTo>
                    <a:pt x="39957" y="59795"/>
                  </a:lnTo>
                  <a:lnTo>
                    <a:pt x="13838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9508917-764D-43BB-B12F-3A905ED06BF8}"/>
                </a:ext>
              </a:extLst>
            </p:cNvPr>
            <p:cNvSpPr/>
            <p:nvPr/>
          </p:nvSpPr>
          <p:spPr>
            <a:xfrm>
              <a:off x="5321890" y="4679769"/>
              <a:ext cx="308877" cy="448947"/>
            </a:xfrm>
            <a:custGeom>
              <a:avLst/>
              <a:gdLst>
                <a:gd name="connsiteX0" fmla="*/ 161986 w 308877"/>
                <a:gd name="connsiteY0" fmla="*/ 0 h 448947"/>
                <a:gd name="connsiteX1" fmla="*/ 231572 w 308877"/>
                <a:gd name="connsiteY1" fmla="*/ 33521 h 448947"/>
                <a:gd name="connsiteX2" fmla="*/ 308877 w 308877"/>
                <a:gd name="connsiteY2" fmla="*/ 61815 h 448947"/>
                <a:gd name="connsiteX3" fmla="*/ 147035 w 308877"/>
                <a:gd name="connsiteY3" fmla="*/ 448947 h 448947"/>
                <a:gd name="connsiteX4" fmla="*/ 0 w 308877"/>
                <a:gd name="connsiteY4" fmla="*/ 387478 h 448947"/>
                <a:gd name="connsiteX5" fmla="*/ 161986 w 308877"/>
                <a:gd name="connsiteY5" fmla="*/ 0 h 44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7" h="448947">
                  <a:moveTo>
                    <a:pt x="161986" y="0"/>
                  </a:moveTo>
                  <a:lnTo>
                    <a:pt x="231572" y="33521"/>
                  </a:lnTo>
                  <a:lnTo>
                    <a:pt x="308877" y="61815"/>
                  </a:lnTo>
                  <a:lnTo>
                    <a:pt x="147035" y="448947"/>
                  </a:lnTo>
                  <a:lnTo>
                    <a:pt x="0" y="387478"/>
                  </a:lnTo>
                  <a:lnTo>
                    <a:pt x="16198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9E3914-7750-4E3B-8A87-C640C7651E68}"/>
                </a:ext>
              </a:extLst>
            </p:cNvPr>
            <p:cNvSpPr/>
            <p:nvPr/>
          </p:nvSpPr>
          <p:spPr>
            <a:xfrm>
              <a:off x="6548708" y="4685562"/>
              <a:ext cx="303853" cy="442823"/>
            </a:xfrm>
            <a:custGeom>
              <a:avLst/>
              <a:gdLst>
                <a:gd name="connsiteX0" fmla="*/ 147394 w 303853"/>
                <a:gd name="connsiteY0" fmla="*/ 0 h 442823"/>
                <a:gd name="connsiteX1" fmla="*/ 303853 w 303853"/>
                <a:gd name="connsiteY1" fmla="*/ 382486 h 442823"/>
                <a:gd name="connsiteX2" fmla="*/ 156350 w 303853"/>
                <a:gd name="connsiteY2" fmla="*/ 442823 h 442823"/>
                <a:gd name="connsiteX3" fmla="*/ 0 w 303853"/>
                <a:gd name="connsiteY3" fmla="*/ 60607 h 442823"/>
                <a:gd name="connsiteX4" fmla="*/ 89832 w 303853"/>
                <a:gd name="connsiteY4" fmla="*/ 27728 h 442823"/>
                <a:gd name="connsiteX5" fmla="*/ 147394 w 303853"/>
                <a:gd name="connsiteY5" fmla="*/ 0 h 44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53" h="442823">
                  <a:moveTo>
                    <a:pt x="147394" y="0"/>
                  </a:moveTo>
                  <a:lnTo>
                    <a:pt x="303853" y="382486"/>
                  </a:lnTo>
                  <a:lnTo>
                    <a:pt x="156350" y="442823"/>
                  </a:lnTo>
                  <a:lnTo>
                    <a:pt x="0" y="60607"/>
                  </a:lnTo>
                  <a:lnTo>
                    <a:pt x="89832" y="27728"/>
                  </a:lnTo>
                  <a:lnTo>
                    <a:pt x="14739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4734C5E-DDFD-4101-BCE4-E7B152B4C35D}"/>
                </a:ext>
              </a:extLst>
            </p:cNvPr>
            <p:cNvSpPr/>
            <p:nvPr/>
          </p:nvSpPr>
          <p:spPr>
            <a:xfrm>
              <a:off x="5547503" y="4750877"/>
              <a:ext cx="262318" cy="446335"/>
            </a:xfrm>
            <a:custGeom>
              <a:avLst/>
              <a:gdLst>
                <a:gd name="connsiteX0" fmla="*/ 108655 w 262318"/>
                <a:gd name="connsiteY0" fmla="*/ 0 h 446335"/>
                <a:gd name="connsiteX1" fmla="*/ 134018 w 262318"/>
                <a:gd name="connsiteY1" fmla="*/ 9283 h 446335"/>
                <a:gd name="connsiteX2" fmla="*/ 262318 w 262318"/>
                <a:gd name="connsiteY2" fmla="*/ 42272 h 446335"/>
                <a:gd name="connsiteX3" fmla="*/ 153925 w 262318"/>
                <a:gd name="connsiteY3" fmla="*/ 446335 h 446335"/>
                <a:gd name="connsiteX4" fmla="*/ 0 w 262318"/>
                <a:gd name="connsiteY4" fmla="*/ 405042 h 446335"/>
                <a:gd name="connsiteX5" fmla="*/ 108655 w 262318"/>
                <a:gd name="connsiteY5" fmla="*/ 0 h 44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318" h="446335">
                  <a:moveTo>
                    <a:pt x="108655" y="0"/>
                  </a:moveTo>
                  <a:lnTo>
                    <a:pt x="134018" y="9283"/>
                  </a:lnTo>
                  <a:lnTo>
                    <a:pt x="262318" y="42272"/>
                  </a:lnTo>
                  <a:lnTo>
                    <a:pt x="153925" y="446335"/>
                  </a:lnTo>
                  <a:lnTo>
                    <a:pt x="0" y="405042"/>
                  </a:lnTo>
                  <a:lnTo>
                    <a:pt x="10865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EEB9CBD-6EDC-4505-8F9D-3E4E2BE0DD6B}"/>
                </a:ext>
              </a:extLst>
            </p:cNvPr>
            <p:cNvSpPr/>
            <p:nvPr/>
          </p:nvSpPr>
          <p:spPr>
            <a:xfrm>
              <a:off x="6375221" y="4753341"/>
              <a:ext cx="259453" cy="439442"/>
            </a:xfrm>
            <a:custGeom>
              <a:avLst/>
              <a:gdLst>
                <a:gd name="connsiteX0" fmla="*/ 153891 w 259453"/>
                <a:gd name="connsiteY0" fmla="*/ 0 h 439442"/>
                <a:gd name="connsiteX1" fmla="*/ 259453 w 259453"/>
                <a:gd name="connsiteY1" fmla="*/ 398648 h 439442"/>
                <a:gd name="connsiteX2" fmla="*/ 105395 w 259453"/>
                <a:gd name="connsiteY2" fmla="*/ 439442 h 439442"/>
                <a:gd name="connsiteX3" fmla="*/ 0 w 259453"/>
                <a:gd name="connsiteY3" fmla="*/ 41422 h 439442"/>
                <a:gd name="connsiteX4" fmla="*/ 1684 w 259453"/>
                <a:gd name="connsiteY4" fmla="*/ 41165 h 439442"/>
                <a:gd name="connsiteX5" fmla="*/ 135260 w 259453"/>
                <a:gd name="connsiteY5" fmla="*/ 6819 h 439442"/>
                <a:gd name="connsiteX6" fmla="*/ 153891 w 259453"/>
                <a:gd name="connsiteY6" fmla="*/ 0 h 4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53" h="439442">
                  <a:moveTo>
                    <a:pt x="153891" y="0"/>
                  </a:moveTo>
                  <a:lnTo>
                    <a:pt x="259453" y="398648"/>
                  </a:lnTo>
                  <a:lnTo>
                    <a:pt x="105395" y="439442"/>
                  </a:lnTo>
                  <a:lnTo>
                    <a:pt x="0" y="41422"/>
                  </a:lnTo>
                  <a:lnTo>
                    <a:pt x="1684" y="41165"/>
                  </a:lnTo>
                  <a:cubicBezTo>
                    <a:pt x="47051" y="31882"/>
                    <a:pt x="91616" y="20395"/>
                    <a:pt x="135260" y="6819"/>
                  </a:cubicBezTo>
                  <a:lnTo>
                    <a:pt x="15389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F252439-2D23-47B6-976E-C33DE24BE5DA}"/>
                </a:ext>
              </a:extLst>
            </p:cNvPr>
            <p:cNvSpPr/>
            <p:nvPr/>
          </p:nvSpPr>
          <p:spPr>
            <a:xfrm>
              <a:off x="5772785" y="4796586"/>
              <a:ext cx="213951" cy="436560"/>
            </a:xfrm>
            <a:custGeom>
              <a:avLst/>
              <a:gdLst>
                <a:gd name="connsiteX0" fmla="*/ 55937 w 213951"/>
                <a:gd name="connsiteY0" fmla="*/ 0 h 436560"/>
                <a:gd name="connsiteX1" fmla="*/ 180706 w 213951"/>
                <a:gd name="connsiteY1" fmla="*/ 19042 h 436560"/>
                <a:gd name="connsiteX2" fmla="*/ 213951 w 213951"/>
                <a:gd name="connsiteY2" fmla="*/ 20721 h 436560"/>
                <a:gd name="connsiteX3" fmla="*/ 157940 w 213951"/>
                <a:gd name="connsiteY3" fmla="*/ 436560 h 436560"/>
                <a:gd name="connsiteX4" fmla="*/ 0 w 213951"/>
                <a:gd name="connsiteY4" fmla="*/ 415286 h 436560"/>
                <a:gd name="connsiteX5" fmla="*/ 55937 w 213951"/>
                <a:gd name="connsiteY5" fmla="*/ 0 h 43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951" h="436560">
                  <a:moveTo>
                    <a:pt x="55937" y="0"/>
                  </a:moveTo>
                  <a:lnTo>
                    <a:pt x="180706" y="19042"/>
                  </a:lnTo>
                  <a:lnTo>
                    <a:pt x="213951" y="20721"/>
                  </a:lnTo>
                  <a:lnTo>
                    <a:pt x="157940" y="436560"/>
                  </a:lnTo>
                  <a:lnTo>
                    <a:pt x="0" y="415286"/>
                  </a:lnTo>
                  <a:lnTo>
                    <a:pt x="5593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75AEA79-1DE0-4D44-99A5-6AF5B89AF408}"/>
                </a:ext>
              </a:extLst>
            </p:cNvPr>
            <p:cNvSpPr/>
            <p:nvPr/>
          </p:nvSpPr>
          <p:spPr>
            <a:xfrm>
              <a:off x="6190191" y="4798857"/>
              <a:ext cx="209664" cy="429483"/>
            </a:xfrm>
            <a:custGeom>
              <a:avLst/>
              <a:gdLst>
                <a:gd name="connsiteX0" fmla="*/ 158206 w 209664"/>
                <a:gd name="connsiteY0" fmla="*/ 0 h 429483"/>
                <a:gd name="connsiteX1" fmla="*/ 209664 w 209664"/>
                <a:gd name="connsiteY1" fmla="*/ 409618 h 429483"/>
                <a:gd name="connsiteX2" fmla="*/ 51539 w 209664"/>
                <a:gd name="connsiteY2" fmla="*/ 429483 h 429483"/>
                <a:gd name="connsiteX3" fmla="*/ 0 w 209664"/>
                <a:gd name="connsiteY3" fmla="*/ 19211 h 429483"/>
                <a:gd name="connsiteX4" fmla="*/ 48320 w 209664"/>
                <a:gd name="connsiteY4" fmla="*/ 16771 h 429483"/>
                <a:gd name="connsiteX5" fmla="*/ 158206 w 209664"/>
                <a:gd name="connsiteY5" fmla="*/ 0 h 429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64" h="429483">
                  <a:moveTo>
                    <a:pt x="158206" y="0"/>
                  </a:moveTo>
                  <a:lnTo>
                    <a:pt x="209664" y="409618"/>
                  </a:lnTo>
                  <a:lnTo>
                    <a:pt x="51539" y="429483"/>
                  </a:lnTo>
                  <a:lnTo>
                    <a:pt x="0" y="19211"/>
                  </a:lnTo>
                  <a:lnTo>
                    <a:pt x="48320" y="16771"/>
                  </a:lnTo>
                  <a:lnTo>
                    <a:pt x="15820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D4ECD22-6A9E-4F37-A83F-28B357560B52}"/>
                </a:ext>
              </a:extLst>
            </p:cNvPr>
            <p:cNvSpPr/>
            <p:nvPr/>
          </p:nvSpPr>
          <p:spPr>
            <a:xfrm>
              <a:off x="6013668" y="4818667"/>
              <a:ext cx="159368" cy="420395"/>
            </a:xfrm>
            <a:custGeom>
              <a:avLst/>
              <a:gdLst>
                <a:gd name="connsiteX0" fmla="*/ 1 w 159368"/>
                <a:gd name="connsiteY0" fmla="*/ 0 h 420395"/>
                <a:gd name="connsiteX1" fmla="*/ 82333 w 159368"/>
                <a:gd name="connsiteY1" fmla="*/ 4157 h 420395"/>
                <a:gd name="connsiteX2" fmla="*/ 159368 w 159368"/>
                <a:gd name="connsiteY2" fmla="*/ 267 h 420395"/>
                <a:gd name="connsiteX3" fmla="*/ 159368 w 159368"/>
                <a:gd name="connsiteY3" fmla="*/ 420395 h 420395"/>
                <a:gd name="connsiteX4" fmla="*/ 0 w 159368"/>
                <a:gd name="connsiteY4" fmla="*/ 420394 h 420395"/>
                <a:gd name="connsiteX5" fmla="*/ 1 w 159368"/>
                <a:gd name="connsiteY5" fmla="*/ 0 h 4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368" h="420395">
                  <a:moveTo>
                    <a:pt x="1" y="0"/>
                  </a:moveTo>
                  <a:lnTo>
                    <a:pt x="82333" y="4157"/>
                  </a:lnTo>
                  <a:lnTo>
                    <a:pt x="159368" y="267"/>
                  </a:lnTo>
                  <a:lnTo>
                    <a:pt x="159368" y="420395"/>
                  </a:lnTo>
                  <a:lnTo>
                    <a:pt x="0" y="420394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FA15352-39F5-4067-889F-FDAE1AD2B0A6}"/>
              </a:ext>
            </a:extLst>
          </p:cNvPr>
          <p:cNvGrpSpPr/>
          <p:nvPr/>
        </p:nvGrpSpPr>
        <p:grpSpPr>
          <a:xfrm rot="6291444">
            <a:off x="2101553" y="3070767"/>
            <a:ext cx="1292852" cy="1292852"/>
            <a:chOff x="4626679" y="1959679"/>
            <a:chExt cx="2938643" cy="293864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FF6D4BA-BAC6-46D6-A097-EC4818056A0C}"/>
                </a:ext>
              </a:extLst>
            </p:cNvPr>
            <p:cNvSpPr/>
            <p:nvPr/>
          </p:nvSpPr>
          <p:spPr>
            <a:xfrm>
              <a:off x="4626679" y="1959679"/>
              <a:ext cx="2938643" cy="293864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C1A796B-A85A-40F7-8537-6B22E5958F03}"/>
                </a:ext>
              </a:extLst>
            </p:cNvPr>
            <p:cNvGrpSpPr/>
            <p:nvPr/>
          </p:nvGrpSpPr>
          <p:grpSpPr>
            <a:xfrm>
              <a:off x="4768744" y="1995379"/>
              <a:ext cx="1366697" cy="1035276"/>
              <a:chOff x="4717539" y="1966119"/>
              <a:chExt cx="1366697" cy="1035276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4E9B4DC-9734-4985-B909-FAE358FD803C}"/>
                  </a:ext>
                </a:extLst>
              </p:cNvPr>
              <p:cNvSpPr/>
              <p:nvPr/>
            </p:nvSpPr>
            <p:spPr>
              <a:xfrm>
                <a:off x="5204087" y="2238370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EDC3FB7-6B21-4D45-B203-FA17D574AD0D}"/>
                  </a:ext>
                </a:extLst>
              </p:cNvPr>
              <p:cNvSpPr/>
              <p:nvPr/>
            </p:nvSpPr>
            <p:spPr>
              <a:xfrm>
                <a:off x="5532121" y="205869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A1FB3B9-36D7-462B-B411-D0F793FB136B}"/>
                  </a:ext>
                </a:extLst>
              </p:cNvPr>
              <p:cNvSpPr/>
              <p:nvPr/>
            </p:nvSpPr>
            <p:spPr>
              <a:xfrm>
                <a:off x="4942220" y="2492853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F988DE3-00C7-4D56-BD8E-B8C7A31D0C92}"/>
                  </a:ext>
                </a:extLst>
              </p:cNvPr>
              <p:cNvSpPr/>
              <p:nvPr/>
            </p:nvSpPr>
            <p:spPr>
              <a:xfrm>
                <a:off x="5974345" y="196611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24045F52-7BE0-457D-A3EE-67F7C3AB6380}"/>
                  </a:ext>
                </a:extLst>
              </p:cNvPr>
              <p:cNvSpPr/>
              <p:nvPr/>
            </p:nvSpPr>
            <p:spPr>
              <a:xfrm>
                <a:off x="4717539" y="2891504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EB742BAE-033C-486A-9C6C-8BD5E3BA75AF}"/>
                  </a:ext>
                </a:extLst>
              </p:cNvPr>
              <p:cNvSpPr/>
              <p:nvPr/>
            </p:nvSpPr>
            <p:spPr>
              <a:xfrm>
                <a:off x="4832758" y="2725873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E905DEE-BFAF-4BAF-8D19-362230F79E3F}"/>
                  </a:ext>
                </a:extLst>
              </p:cNvPr>
              <p:cNvSpPr/>
              <p:nvPr/>
            </p:nvSpPr>
            <p:spPr>
              <a:xfrm>
                <a:off x="5085782" y="2402847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A65B61E8-804F-4FF0-870D-A238B7207328}"/>
                  </a:ext>
                </a:extLst>
              </p:cNvPr>
              <p:cNvSpPr/>
              <p:nvPr/>
            </p:nvSpPr>
            <p:spPr>
              <a:xfrm>
                <a:off x="5387529" y="2170414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C3E2CF7-EBB9-4C68-B405-A31E0EAAB68A}"/>
                  </a:ext>
                </a:extLst>
              </p:cNvPr>
              <p:cNvSpPr/>
              <p:nvPr/>
            </p:nvSpPr>
            <p:spPr>
              <a:xfrm>
                <a:off x="5792143" y="2025511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6261DD2-2388-4DB1-8259-3DE98EE6BA09}"/>
                </a:ext>
              </a:extLst>
            </p:cNvPr>
            <p:cNvGrpSpPr/>
            <p:nvPr/>
          </p:nvGrpSpPr>
          <p:grpSpPr>
            <a:xfrm>
              <a:off x="7024812" y="3628456"/>
              <a:ext cx="468322" cy="790182"/>
              <a:chOff x="7061387" y="3665031"/>
              <a:chExt cx="468322" cy="790182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E56A15A-C280-4DED-A53D-9761126D2913}"/>
                  </a:ext>
                </a:extLst>
              </p:cNvPr>
              <p:cNvSpPr/>
              <p:nvPr/>
            </p:nvSpPr>
            <p:spPr>
              <a:xfrm>
                <a:off x="7347505" y="389815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8D66F50-C945-4AAF-9940-DD91CC38E45F}"/>
                  </a:ext>
                </a:extLst>
              </p:cNvPr>
              <p:cNvSpPr/>
              <p:nvPr/>
            </p:nvSpPr>
            <p:spPr>
              <a:xfrm>
                <a:off x="7419818" y="3665031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B0A607D9-6C3B-4228-B5CC-9AF22D9C1E90}"/>
                  </a:ext>
                </a:extLst>
              </p:cNvPr>
              <p:cNvSpPr/>
              <p:nvPr/>
            </p:nvSpPr>
            <p:spPr>
              <a:xfrm>
                <a:off x="7238874" y="4122865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99A254E-6FE5-4643-A40B-5DA8DC2A69EC}"/>
                  </a:ext>
                </a:extLst>
              </p:cNvPr>
              <p:cNvSpPr/>
              <p:nvPr/>
            </p:nvSpPr>
            <p:spPr>
              <a:xfrm>
                <a:off x="7233581" y="4134937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A623DA4-A3C7-4B5A-9397-D165EF0F6ED3}"/>
                  </a:ext>
                </a:extLst>
              </p:cNvPr>
              <p:cNvSpPr/>
              <p:nvPr/>
            </p:nvSpPr>
            <p:spPr>
              <a:xfrm>
                <a:off x="7061387" y="434532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B14E908-DC07-419D-9A8D-7B985DF490F3}"/>
              </a:ext>
            </a:extLst>
          </p:cNvPr>
          <p:cNvGrpSpPr/>
          <p:nvPr/>
        </p:nvGrpSpPr>
        <p:grpSpPr>
          <a:xfrm rot="6299710">
            <a:off x="472662" y="1458205"/>
            <a:ext cx="4517977" cy="4517977"/>
            <a:chOff x="4440936" y="1773936"/>
            <a:chExt cx="3310128" cy="3310128"/>
          </a:xfrm>
          <a:effectLst>
            <a:glow rad="101600">
              <a:schemeClr val="accent5">
                <a:satMod val="175000"/>
                <a:alpha val="28000"/>
              </a:schemeClr>
            </a:glow>
          </a:effectLst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2A64F09-A59F-4DFB-A4BE-C9F25689634A}"/>
                </a:ext>
              </a:extLst>
            </p:cNvPr>
            <p:cNvSpPr/>
            <p:nvPr/>
          </p:nvSpPr>
          <p:spPr>
            <a:xfrm>
              <a:off x="4441251" y="1774251"/>
              <a:ext cx="3309498" cy="3309498"/>
            </a:xfrm>
            <a:prstGeom prst="ellipse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BB3F79BA-83E2-41FD-B48E-43403100CD54}"/>
                </a:ext>
              </a:extLst>
            </p:cNvPr>
            <p:cNvSpPr/>
            <p:nvPr/>
          </p:nvSpPr>
          <p:spPr>
            <a:xfrm>
              <a:off x="4440936" y="1773936"/>
              <a:ext cx="3310128" cy="3310128"/>
            </a:xfrm>
            <a:prstGeom prst="arc">
              <a:avLst/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F9F9D753-CEEE-4C26-82A1-019D36F444C0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6117151"/>
                <a:gd name="adj2" fmla="val 8372158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D2EB225F-B27A-4136-A35A-F35C785F7147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20256575"/>
                <a:gd name="adj2" fmla="val 3001779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225AB5B5-6731-40DC-90C7-925D838549F8}"/>
              </a:ext>
            </a:extLst>
          </p:cNvPr>
          <p:cNvSpPr txBox="1"/>
          <p:nvPr/>
        </p:nvSpPr>
        <p:spPr>
          <a:xfrm>
            <a:off x="4750493" y="3188452"/>
            <a:ext cx="6452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THANKS FOR WATHCHING!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63500">
                  <a:srgbClr val="5B9BD5">
                    <a:satMod val="175000"/>
                    <a:alpha val="40000"/>
                  </a:srgbClr>
                </a:glow>
              </a:effectLst>
              <a:uLnTx/>
              <a:uFillTx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2BD9F7C-3726-4503-95D9-ACA5FE1F4F96}"/>
              </a:ext>
            </a:extLst>
          </p:cNvPr>
          <p:cNvSpPr/>
          <p:nvPr/>
        </p:nvSpPr>
        <p:spPr>
          <a:xfrm>
            <a:off x="2329690" y="3288600"/>
            <a:ext cx="871053" cy="871053"/>
          </a:xfrm>
          <a:prstGeom prst="ellipse">
            <a:avLst/>
          </a:prstGeom>
          <a:noFill/>
          <a:ln w="15875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A56515A-1E86-4866-AD83-F6EDF910F34D}"/>
              </a:ext>
            </a:extLst>
          </p:cNvPr>
          <p:cNvGrpSpPr/>
          <p:nvPr/>
        </p:nvGrpSpPr>
        <p:grpSpPr>
          <a:xfrm>
            <a:off x="-10035608" y="560245"/>
            <a:ext cx="22505609" cy="663117"/>
            <a:chOff x="-3210580" y="576235"/>
            <a:chExt cx="22505609" cy="760471"/>
          </a:xfrm>
          <a:effectLst>
            <a:glow rad="63500">
              <a:srgbClr val="00B0F0">
                <a:alpha val="28000"/>
              </a:srgbClr>
            </a:glow>
          </a:effectLst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BDE712A-BB8E-402D-8265-B2A0DAC8FB58}"/>
                </a:ext>
              </a:extLst>
            </p:cNvPr>
            <p:cNvGrpSpPr/>
            <p:nvPr/>
          </p:nvGrpSpPr>
          <p:grpSpPr>
            <a:xfrm>
              <a:off x="-3210580" y="576235"/>
              <a:ext cx="11183109" cy="750872"/>
              <a:chOff x="65055" y="835233"/>
              <a:chExt cx="14182026" cy="1109250"/>
            </a:xfrm>
          </p:grpSpPr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B0C20666-1A7F-480B-A314-F14B23387332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34D9B137-075B-43D9-9871-41C0DAAC7F76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695B8911-4FD3-4DE3-832A-C992C05C620E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A3F89D27-9812-4965-AF57-88D4658D86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2B501D80-B462-4A13-AB88-E83373003F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3D4F4062-B114-42A3-8C57-88F3A7BD4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Straight Connector 299">
                    <a:extLst>
                      <a:ext uri="{FF2B5EF4-FFF2-40B4-BE49-F238E27FC236}">
                        <a16:creationId xmlns:a16="http://schemas.microsoft.com/office/drawing/2014/main" id="{BA80B2F1-49D4-4068-BC0F-E943035DFD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>
                    <a:extLst>
                      <a:ext uri="{FF2B5EF4-FFF2-40B4-BE49-F238E27FC236}">
                        <a16:creationId xmlns:a16="http://schemas.microsoft.com/office/drawing/2014/main" id="{1DBC24D7-C0C0-43DC-AA7D-F664FB3CF9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>
                    <a:extLst>
                      <a:ext uri="{FF2B5EF4-FFF2-40B4-BE49-F238E27FC236}">
                        <a16:creationId xmlns:a16="http://schemas.microsoft.com/office/drawing/2014/main" id="{DEFA7598-3C66-466D-AFDF-8050AD7BC30C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864A771C-912E-477A-83A0-F80476409412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D87CA93A-7B4A-4029-8BA2-F121E0A22E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C7C28069-1155-4538-B2AA-15AC62A11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927DA611-82AA-41F1-ADC7-F8C723E031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4738A757-4DBF-446A-A886-556F646BFD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>
                    <a:extLst>
                      <a:ext uri="{FF2B5EF4-FFF2-40B4-BE49-F238E27FC236}">
                        <a16:creationId xmlns:a16="http://schemas.microsoft.com/office/drawing/2014/main" id="{60C7572F-1096-4260-98C5-E0C48770BF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>
                    <a:extLst>
                      <a:ext uri="{FF2B5EF4-FFF2-40B4-BE49-F238E27FC236}">
                        <a16:creationId xmlns:a16="http://schemas.microsoft.com/office/drawing/2014/main" id="{8E6F29EE-012D-4855-9DDB-D0141FEFFE2A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A1A63FDB-1F7E-47AD-BE46-5BF30C076B2B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84" name="Straight Connector 283">
                    <a:extLst>
                      <a:ext uri="{FF2B5EF4-FFF2-40B4-BE49-F238E27FC236}">
                        <a16:creationId xmlns:a16="http://schemas.microsoft.com/office/drawing/2014/main" id="{E215C65F-06CF-440F-A90C-7AFAF71D65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C18B26DA-BF11-4822-88CF-FF01B5EDEC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11296EB4-4B17-48CC-ACB0-43AE301BC0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63B9DC49-216E-44D2-9F2C-D6C3E4073F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32B061F9-D8D1-455E-BEB2-C93337E740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91107E9E-2B53-40B2-BC31-8183BA665CFC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DAB8E79E-C195-4ECB-82D0-38E7056DC861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279" name="Straight Connector 278">
                    <a:extLst>
                      <a:ext uri="{FF2B5EF4-FFF2-40B4-BE49-F238E27FC236}">
                        <a16:creationId xmlns:a16="http://schemas.microsoft.com/office/drawing/2014/main" id="{479FD07E-C0DA-49BA-9B48-A21E2F3604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Straight Connector 279">
                    <a:extLst>
                      <a:ext uri="{FF2B5EF4-FFF2-40B4-BE49-F238E27FC236}">
                        <a16:creationId xmlns:a16="http://schemas.microsoft.com/office/drawing/2014/main" id="{4E5885DF-7F9C-47C0-9CB7-B6DBDDB0B8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>
                    <a:extLst>
                      <a:ext uri="{FF2B5EF4-FFF2-40B4-BE49-F238E27FC236}">
                        <a16:creationId xmlns:a16="http://schemas.microsoft.com/office/drawing/2014/main" id="{3705799D-92CE-418F-8E85-996364334C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>
                    <a:extLst>
                      <a:ext uri="{FF2B5EF4-FFF2-40B4-BE49-F238E27FC236}">
                        <a16:creationId xmlns:a16="http://schemas.microsoft.com/office/drawing/2014/main" id="{6B35FC3B-2226-4B70-8362-6DF111C1FD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>
                    <a:extLst>
                      <a:ext uri="{FF2B5EF4-FFF2-40B4-BE49-F238E27FC236}">
                        <a16:creationId xmlns:a16="http://schemas.microsoft.com/office/drawing/2014/main" id="{8047CD98-57EC-4923-BFF1-B5634376A7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38300DC1-B224-4354-AA38-D25979C61780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1C806DEC-22B8-4F51-BF5D-FBED67C91FF6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268" name="Straight Connector 267">
                    <a:extLst>
                      <a:ext uri="{FF2B5EF4-FFF2-40B4-BE49-F238E27FC236}">
                        <a16:creationId xmlns:a16="http://schemas.microsoft.com/office/drawing/2014/main" id="{2778D352-43A4-4074-B446-0222A00933A6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>
                    <a:extLst>
                      <a:ext uri="{FF2B5EF4-FFF2-40B4-BE49-F238E27FC236}">
                        <a16:creationId xmlns:a16="http://schemas.microsoft.com/office/drawing/2014/main" id="{E2FD75F4-D11C-456D-9021-35A41617E8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>
                    <a:extLst>
                      <a:ext uri="{FF2B5EF4-FFF2-40B4-BE49-F238E27FC236}">
                        <a16:creationId xmlns:a16="http://schemas.microsoft.com/office/drawing/2014/main" id="{3AABCA91-C398-43CA-83A3-DF14C6AA3B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F1F9A42D-70AD-4206-A78F-DD158C9AE1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9CBC9AF7-5BAC-4992-BDE3-DD52DC3E59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9FA3EFE8-801C-47E4-9407-F2195005E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57FDFCFF-BAA3-475E-B896-D751172272FB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1F1571C6-3A64-4A5D-BC6A-28FC8096AA65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62" name="Straight Connector 261">
                    <a:extLst>
                      <a:ext uri="{FF2B5EF4-FFF2-40B4-BE49-F238E27FC236}">
                        <a16:creationId xmlns:a16="http://schemas.microsoft.com/office/drawing/2014/main" id="{BAA9C429-F8DA-4D65-990E-A4EC841FFF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>
                    <a:extLst>
                      <a:ext uri="{FF2B5EF4-FFF2-40B4-BE49-F238E27FC236}">
                        <a16:creationId xmlns:a16="http://schemas.microsoft.com/office/drawing/2014/main" id="{60098FF0-BA92-4BCC-8BE8-C60F7EE1E8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46F187A9-B104-4269-B64D-4EF898E8D8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7FD1B2CA-C92B-4002-B0DE-71DF58EC3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>
                    <a:extLst>
                      <a:ext uri="{FF2B5EF4-FFF2-40B4-BE49-F238E27FC236}">
                        <a16:creationId xmlns:a16="http://schemas.microsoft.com/office/drawing/2014/main" id="{83781C60-4418-4D82-ADC9-62E87B5507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>
                    <a:extLst>
                      <a:ext uri="{FF2B5EF4-FFF2-40B4-BE49-F238E27FC236}">
                        <a16:creationId xmlns:a16="http://schemas.microsoft.com/office/drawing/2014/main" id="{4AAFC544-7A17-4CD3-9FAA-840C04FB6620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8239CBAC-A173-441A-86E2-5CBF0CD03CF4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56" name="Straight Connector 255">
                    <a:extLst>
                      <a:ext uri="{FF2B5EF4-FFF2-40B4-BE49-F238E27FC236}">
                        <a16:creationId xmlns:a16="http://schemas.microsoft.com/office/drawing/2014/main" id="{E4C24AB9-0E3C-4ECF-B178-D45FC919CF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>
                    <a:extLst>
                      <a:ext uri="{FF2B5EF4-FFF2-40B4-BE49-F238E27FC236}">
                        <a16:creationId xmlns:a16="http://schemas.microsoft.com/office/drawing/2014/main" id="{74F61CF0-983F-48C6-AA5F-99D36E50B6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>
                    <a:extLst>
                      <a:ext uri="{FF2B5EF4-FFF2-40B4-BE49-F238E27FC236}">
                        <a16:creationId xmlns:a16="http://schemas.microsoft.com/office/drawing/2014/main" id="{4B29F47C-D675-4A90-B0D5-80EDD1C289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>
                    <a:extLst>
                      <a:ext uri="{FF2B5EF4-FFF2-40B4-BE49-F238E27FC236}">
                        <a16:creationId xmlns:a16="http://schemas.microsoft.com/office/drawing/2014/main" id="{54DEE2D2-3EEC-4126-A443-3B1CFC8324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>
                    <a:extLst>
                      <a:ext uri="{FF2B5EF4-FFF2-40B4-BE49-F238E27FC236}">
                        <a16:creationId xmlns:a16="http://schemas.microsoft.com/office/drawing/2014/main" id="{8ABDF35C-3E70-450C-9FF8-F416E9A0B7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>
                    <a:extLst>
                      <a:ext uri="{FF2B5EF4-FFF2-40B4-BE49-F238E27FC236}">
                        <a16:creationId xmlns:a16="http://schemas.microsoft.com/office/drawing/2014/main" id="{AC39BE4B-361A-4529-9496-79D777BD7ACB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C9A61156-8073-4AC3-B013-3DB3B1FCF705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251" name="Straight Connector 250">
                    <a:extLst>
                      <a:ext uri="{FF2B5EF4-FFF2-40B4-BE49-F238E27FC236}">
                        <a16:creationId xmlns:a16="http://schemas.microsoft.com/office/drawing/2014/main" id="{903B7B10-EBAF-4C01-96A5-F20B7AD0C2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E493E040-004C-40F0-9F50-E73615F654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>
                    <a:extLst>
                      <a:ext uri="{FF2B5EF4-FFF2-40B4-BE49-F238E27FC236}">
                        <a16:creationId xmlns:a16="http://schemas.microsoft.com/office/drawing/2014/main" id="{72DBE1E3-1738-422C-84D0-229F1A8CE1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Straight Connector 253">
                    <a:extLst>
                      <a:ext uri="{FF2B5EF4-FFF2-40B4-BE49-F238E27FC236}">
                        <a16:creationId xmlns:a16="http://schemas.microsoft.com/office/drawing/2014/main" id="{E3A14555-5CA0-4A73-A984-A67009FEC3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>
                    <a:extLst>
                      <a:ext uri="{FF2B5EF4-FFF2-40B4-BE49-F238E27FC236}">
                        <a16:creationId xmlns:a16="http://schemas.microsoft.com/office/drawing/2014/main" id="{83C10AC2-73DB-47CE-8488-3BA3C12040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5A1407B7-E7F0-4DB6-A9B3-E83E9F31F1DF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C6DFF931-07A8-4CBA-B618-887ACB2B49FA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240" name="Straight Connector 239">
                    <a:extLst>
                      <a:ext uri="{FF2B5EF4-FFF2-40B4-BE49-F238E27FC236}">
                        <a16:creationId xmlns:a16="http://schemas.microsoft.com/office/drawing/2014/main" id="{69055C8A-0B1A-47C7-8AF9-E1AAA23E82C9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Connector 240">
                    <a:extLst>
                      <a:ext uri="{FF2B5EF4-FFF2-40B4-BE49-F238E27FC236}">
                        <a16:creationId xmlns:a16="http://schemas.microsoft.com/office/drawing/2014/main" id="{C29991B0-0FDD-4809-A8DB-043E013D27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152AF1A6-2CDB-4C2B-BCB0-1D0213A43B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>
                    <a:extLst>
                      <a:ext uri="{FF2B5EF4-FFF2-40B4-BE49-F238E27FC236}">
                        <a16:creationId xmlns:a16="http://schemas.microsoft.com/office/drawing/2014/main" id="{520ABDC7-94CC-43F4-A416-F0B7F5250E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>
                    <a:extLst>
                      <a:ext uri="{FF2B5EF4-FFF2-40B4-BE49-F238E27FC236}">
                        <a16:creationId xmlns:a16="http://schemas.microsoft.com/office/drawing/2014/main" id="{67FD0938-BD35-4097-BD30-0F0FD87B70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Connector 244">
                    <a:extLst>
                      <a:ext uri="{FF2B5EF4-FFF2-40B4-BE49-F238E27FC236}">
                        <a16:creationId xmlns:a16="http://schemas.microsoft.com/office/drawing/2014/main" id="{6240A9B3-A968-46E7-AE9A-14859F461E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>
                    <a:extLst>
                      <a:ext uri="{FF2B5EF4-FFF2-40B4-BE49-F238E27FC236}">
                        <a16:creationId xmlns:a16="http://schemas.microsoft.com/office/drawing/2014/main" id="{2113920F-3A5E-47E0-A259-07D3B053856C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6AD649D4-F805-4D09-B62C-42B9F4CB4EFF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9F217627-946F-424F-8C5D-B8F6137DD8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CDC7CA42-2C34-43A7-ACD3-FDDE57AE24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>
                    <a:extLst>
                      <a:ext uri="{FF2B5EF4-FFF2-40B4-BE49-F238E27FC236}">
                        <a16:creationId xmlns:a16="http://schemas.microsoft.com/office/drawing/2014/main" id="{0B4FF5EF-38F9-4225-893B-5290304FC7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236">
                    <a:extLst>
                      <a:ext uri="{FF2B5EF4-FFF2-40B4-BE49-F238E27FC236}">
                        <a16:creationId xmlns:a16="http://schemas.microsoft.com/office/drawing/2014/main" id="{AEF2A622-677A-4B3D-8D71-C8EEF466C3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237">
                    <a:extLst>
                      <a:ext uri="{FF2B5EF4-FFF2-40B4-BE49-F238E27FC236}">
                        <a16:creationId xmlns:a16="http://schemas.microsoft.com/office/drawing/2014/main" id="{35566D83-D281-4772-9F34-614C60B6A2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>
                    <a:extLst>
                      <a:ext uri="{FF2B5EF4-FFF2-40B4-BE49-F238E27FC236}">
                        <a16:creationId xmlns:a16="http://schemas.microsoft.com/office/drawing/2014/main" id="{A0D55202-5F07-4A38-BAE4-0D626803DC2F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C88F6018-F125-4ADE-8F15-702C13770C7D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28" name="Straight Connector 227">
                    <a:extLst>
                      <a:ext uri="{FF2B5EF4-FFF2-40B4-BE49-F238E27FC236}">
                        <a16:creationId xmlns:a16="http://schemas.microsoft.com/office/drawing/2014/main" id="{7279B105-63DF-41E4-A69C-7E2A37C557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E38CFED8-D103-410A-8B1A-C129A69DC8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29">
                    <a:extLst>
                      <a:ext uri="{FF2B5EF4-FFF2-40B4-BE49-F238E27FC236}">
                        <a16:creationId xmlns:a16="http://schemas.microsoft.com/office/drawing/2014/main" id="{CE005692-5540-4147-AFC4-41EA79E2E1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9BA3F3E9-C2CD-405A-B7A5-A965747EC6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>
                    <a:extLst>
                      <a:ext uri="{FF2B5EF4-FFF2-40B4-BE49-F238E27FC236}">
                        <a16:creationId xmlns:a16="http://schemas.microsoft.com/office/drawing/2014/main" id="{8119289F-C4C3-43F7-88AD-1456F40B85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>
                    <a:extLst>
                      <a:ext uri="{FF2B5EF4-FFF2-40B4-BE49-F238E27FC236}">
                        <a16:creationId xmlns:a16="http://schemas.microsoft.com/office/drawing/2014/main" id="{DE10C41D-C826-40E5-9DD0-F91DD3F17A7A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DAF49BF2-688C-4BAB-B2ED-1542BB8089B5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223" name="Straight Connector 222">
                    <a:extLst>
                      <a:ext uri="{FF2B5EF4-FFF2-40B4-BE49-F238E27FC236}">
                        <a16:creationId xmlns:a16="http://schemas.microsoft.com/office/drawing/2014/main" id="{6D7B02D8-3C21-42DE-84C6-ECD1EC5BA9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>
                    <a:extLst>
                      <a:ext uri="{FF2B5EF4-FFF2-40B4-BE49-F238E27FC236}">
                        <a16:creationId xmlns:a16="http://schemas.microsoft.com/office/drawing/2014/main" id="{966D3477-069C-4608-9B48-416357F8AE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CD03960C-8D02-4140-87E6-1F54B17E8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>
                    <a:extLst>
                      <a:ext uri="{FF2B5EF4-FFF2-40B4-BE49-F238E27FC236}">
                        <a16:creationId xmlns:a16="http://schemas.microsoft.com/office/drawing/2014/main" id="{8568D2D3-098D-470B-B2BF-CD967A080A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>
                    <a:extLst>
                      <a:ext uri="{FF2B5EF4-FFF2-40B4-BE49-F238E27FC236}">
                        <a16:creationId xmlns:a16="http://schemas.microsoft.com/office/drawing/2014/main" id="{36F796D3-3515-4DCE-B283-683073C52C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BA70699-73FA-46F7-8DB3-2FC01164D2C3}"/>
                </a:ext>
              </a:extLst>
            </p:cNvPr>
            <p:cNvGrpSpPr/>
            <p:nvPr/>
          </p:nvGrpSpPr>
          <p:grpSpPr>
            <a:xfrm>
              <a:off x="8111920" y="585834"/>
              <a:ext cx="11183109" cy="750872"/>
              <a:chOff x="65055" y="835233"/>
              <a:chExt cx="14182026" cy="1109250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4DFA8EE5-5C30-44CA-871E-75177CAF0475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5A2CD09F-923F-496D-8296-F17770BEDB7D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724111C6-741A-4BA4-9A1A-3DC7277DFAA3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>
                    <a:extLst>
                      <a:ext uri="{FF2B5EF4-FFF2-40B4-BE49-F238E27FC236}">
                        <a16:creationId xmlns:a16="http://schemas.microsoft.com/office/drawing/2014/main" id="{DA531C27-349C-4EFC-91D9-7B11FEF224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B2D40F15-F9AD-45C9-8A10-AAC3384F15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DF8B8A3F-8C01-4358-B0AE-9C6E4A16EE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ED52A334-2034-47A8-A702-EFE0F19B82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F6E0004A-137A-4F80-817B-2AF7B42D77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88E70768-DD1C-48D7-82F5-DE1AF45F7CD5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971C124E-2CDA-4AA8-88CD-4DF91461266D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B3F49F84-877B-43C8-98D0-8108ED2730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F8C16B41-9DEE-445D-B04B-66BF447787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3CE790AC-CFC1-4CEE-A00F-18CC636D58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>
                    <a:extLst>
                      <a:ext uri="{FF2B5EF4-FFF2-40B4-BE49-F238E27FC236}">
                        <a16:creationId xmlns:a16="http://schemas.microsoft.com/office/drawing/2014/main" id="{59940E07-2726-4AC7-88FE-A49F0ADB78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49CF3573-315A-42D0-9CBA-28862CB311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>
                    <a:extLst>
                      <a:ext uri="{FF2B5EF4-FFF2-40B4-BE49-F238E27FC236}">
                        <a16:creationId xmlns:a16="http://schemas.microsoft.com/office/drawing/2014/main" id="{F1F395EB-499A-49DE-928D-99F3CE4F16A0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313EC0A2-9926-4CF4-80E1-91EA796B5A37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410692A0-2A68-4E97-8F78-68524D42C3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00C426DD-073C-4F08-878E-EFAD492E75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469FCBD5-FF75-47DF-A658-78C8B17BAF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A6A31B23-E4CD-45A6-B765-F4E6E6425F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DB2144B5-3150-4807-AA93-A4E8487D60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896D3441-5D2D-4A29-89BE-AE8EB56B3095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A7B40386-4F4A-4A5F-936D-FC5D1F039046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BC81D0AC-8AF5-4414-AB3F-9CE8E775E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F3D488AA-60CD-4E2B-BF9B-83F3B8E5A4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B8CBC60C-2045-42F1-ABD9-847F5BEA9F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B5C87427-E1FD-49C2-90FF-D5F5AEAECD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E45DD001-D7EE-4144-93D1-18B55928AB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B859177-084E-4A28-A761-5244350DCC30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BD6AA71B-1314-49F5-AB90-18420A186886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FAB354AE-8A64-4A72-AE01-292CC5B839B7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0229F729-03AC-4A6D-9E27-71CB9143FD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1614C249-9B65-40F5-988D-162BF67EF6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9FB61D6D-B01B-4EF9-B34A-955A851785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0212BA12-3A12-4E87-8E89-D80075597B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7ED9F23E-DF48-4738-848A-2BB79BA26F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78855DCF-C066-48A7-9105-02B2F1172311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747EFB99-EEBA-4939-88AC-135A8B30BF69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2109A476-642B-4ACE-9D14-BA1A292C25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BAC61A0A-B400-4737-A376-9CD48CF15C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010EFEA8-6EE6-4F2F-BB6B-5EF49EEB5B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3B103F51-DC9F-41F5-B46F-BE191497E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96A886E0-C1E9-4D8F-AF7E-497DFA572C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D2623020-E74C-4CF1-BCB0-9D030C26776E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992E345F-4628-4E1D-8785-387E4ECBC715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14442338-45D2-436B-B56F-9823ED2258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46367A48-A990-46FB-986A-9F40881451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59BB687D-59F3-4C11-A26C-5B3850A36A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E7D3A814-03EF-4CF6-9357-9174D23B9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35A8CD28-1DD0-4BDE-9B8B-0A41464338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81DE6C3E-738E-4B97-96CB-DFD0E44B01FE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531A7CA6-21DC-4D3B-B87B-9E70B1490492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6BA212B2-44A4-4C2D-AEF0-1F7B51F393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380AEAE3-EAE9-425C-8686-E4CD931062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54C4CE3B-23AE-4BAC-9BD4-B4C78F9839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1E20F080-3D1E-4338-9A0F-297184CD8C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B040D0AD-08E4-4456-AD8E-DB702F24DD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A01DD93-1208-48D8-B8C9-E2A9C40F4C5C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926946D-46EB-4F4A-A79F-C42F5165C63B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2382AAF1-B1DC-4AA7-B8F8-77FC94A24EBE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E55870CA-F164-4580-9DF1-3BF1876BE6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F228EFCA-E850-4B84-ACC6-AE3BF7BDC7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1E01865F-793D-48B0-8748-E523A2B5B7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99595F54-6AD1-4292-9473-E2267A3848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7286D6F3-FED5-438E-B74F-98B30CEE64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14EB9861-375F-4650-91C5-4A62B5F064AF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B9EBCD1-1468-4866-8084-D8066ED27EC8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A7E8C324-F8DB-44CF-A4D4-872DFBC1FC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98C0919E-88C5-43D4-B6A7-6DD96BB489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714AF5C8-AAD7-4C8D-839B-692C08B674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DC5E8887-AB00-4BB2-B22D-3AF3CB9951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27302259-068C-409F-803A-61671B653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ABA1AE7D-FA45-47BC-BB00-44B8EF8B20E6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2801F97E-647E-4A1C-9103-1CF491B064C8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76D093E2-4261-457B-ABB0-E1817F253D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31327722-5A51-429B-8E0B-4647FA681F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A446DD05-312D-4FAB-BB6F-ADEEFE12DD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CA7ECAE9-2DB3-4AFF-8715-723A414D9E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B0BE405-EA80-4EF4-B078-14CDEA4DC7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4C013F0-C2D1-4F5D-8989-1633C3F96C5B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3BE2FF94-A4CF-485B-9CC6-AAC5168A77E1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8348EC72-2E67-4D57-ADEB-98ACA746B0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5D8258A8-C1FF-4EBE-A5A2-BAE9D9816D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4709A4FB-E97E-46C0-8CCF-DB716AB6B6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960F3749-05E4-4F1E-868C-F8F9DF7DC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B2B83881-9476-4B43-98EB-74C2CC4FD6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333344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18" dur="5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4" dur="89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3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30" dur="36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3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36" dur="5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32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21600000">
                                      <p:cBhvr>
                                        <p:cTn id="42" dur="89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repeatCount="indefinite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5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06705 1.85185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496 -2.22222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80781 -2.59259E-6 " pathEditMode="relative" rAng="0" ptsTypes="AA">
                                      <p:cBhvr>
                                        <p:cTn id="81" dur="2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7" grpId="0" animBg="1"/>
      <p:bldP spid="28" grpId="0" animBg="1"/>
      <p:bldP spid="124" grpId="0"/>
      <p:bldP spid="125" grpId="0" animBg="1"/>
      <p:bldP spid="12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C22E00D-22AE-4824-993A-942BDD3F11FE}"/>
              </a:ext>
            </a:extLst>
          </p:cNvPr>
          <p:cNvSpPr/>
          <p:nvPr/>
        </p:nvSpPr>
        <p:spPr>
          <a:xfrm>
            <a:off x="-1826392" y="-2762367"/>
            <a:ext cx="4132730" cy="38411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ECCF6C29-9682-4C2A-B9D9-A25378DEE536}"/>
              </a:ext>
            </a:extLst>
          </p:cNvPr>
          <p:cNvSpPr/>
          <p:nvPr/>
        </p:nvSpPr>
        <p:spPr>
          <a:xfrm>
            <a:off x="12048771" y="6705579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B385C9E-403F-4C44-BA76-A562B02D669B}"/>
              </a:ext>
            </a:extLst>
          </p:cNvPr>
          <p:cNvSpPr txBox="1"/>
          <p:nvPr/>
        </p:nvSpPr>
        <p:spPr>
          <a:xfrm>
            <a:off x="3026753" y="-2735358"/>
            <a:ext cx="613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4C21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4000" b="1">
              <a:solidFill>
                <a:srgbClr val="4C21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9564E871-1D3D-4B75-A966-2995834321FD}"/>
              </a:ext>
            </a:extLst>
          </p:cNvPr>
          <p:cNvGrpSpPr/>
          <p:nvPr/>
        </p:nvGrpSpPr>
        <p:grpSpPr>
          <a:xfrm>
            <a:off x="467376" y="-3882793"/>
            <a:ext cx="2303930" cy="2630734"/>
            <a:chOff x="467376" y="2408279"/>
            <a:chExt cx="2303930" cy="2630734"/>
          </a:xfrm>
        </p:grpSpPr>
        <p:sp>
          <p:nvSpPr>
            <p:cNvPr id="2" name="Hình chữ nhật: Góc Tròn 1">
              <a:extLst>
                <a:ext uri="{FF2B5EF4-FFF2-40B4-BE49-F238E27FC236}">
                  <a16:creationId xmlns:a16="http://schemas.microsoft.com/office/drawing/2014/main" id="{61595A55-6B01-49B3-BEFB-D8F92F811874}"/>
                </a:ext>
              </a:extLst>
            </p:cNvPr>
            <p:cNvSpPr/>
            <p:nvPr/>
          </p:nvSpPr>
          <p:spPr>
            <a:xfrm>
              <a:off x="467376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" name="Hình Bầu dục 2">
              <a:extLst>
                <a:ext uri="{FF2B5EF4-FFF2-40B4-BE49-F238E27FC236}">
                  <a16:creationId xmlns:a16="http://schemas.microsoft.com/office/drawing/2014/main" id="{0E04D0FD-CAF6-4FB1-9936-6659097EC733}"/>
                </a:ext>
              </a:extLst>
            </p:cNvPr>
            <p:cNvSpPr/>
            <p:nvPr/>
          </p:nvSpPr>
          <p:spPr>
            <a:xfrm>
              <a:off x="746939" y="2584673"/>
              <a:ext cx="1744803" cy="1633759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6594" b="-65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F2954C15-13A5-4317-8000-F16FD81814CB}"/>
                </a:ext>
              </a:extLst>
            </p:cNvPr>
            <p:cNvSpPr txBox="1"/>
            <p:nvPr/>
          </p:nvSpPr>
          <p:spPr>
            <a:xfrm>
              <a:off x="827145" y="4210160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D3900A78-023C-4DE4-ACAE-FAFC907E14AC}"/>
                </a:ext>
              </a:extLst>
            </p:cNvPr>
            <p:cNvSpPr txBox="1"/>
            <p:nvPr/>
          </p:nvSpPr>
          <p:spPr>
            <a:xfrm>
              <a:off x="924061" y="4502303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6CD99FE5-426A-42D7-AD9A-C9DADD59C48D}"/>
              </a:ext>
            </a:extLst>
          </p:cNvPr>
          <p:cNvGrpSpPr/>
          <p:nvPr/>
        </p:nvGrpSpPr>
        <p:grpSpPr>
          <a:xfrm>
            <a:off x="3475078" y="-6074992"/>
            <a:ext cx="2303930" cy="2630734"/>
            <a:chOff x="3475078" y="2408279"/>
            <a:chExt cx="2303930" cy="2630734"/>
          </a:xfrm>
        </p:grpSpPr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7388666B-CE99-4D25-B92D-8F9F326818D7}"/>
                </a:ext>
              </a:extLst>
            </p:cNvPr>
            <p:cNvSpPr/>
            <p:nvPr/>
          </p:nvSpPr>
          <p:spPr>
            <a:xfrm>
              <a:off x="3475078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Hình Bầu dục 12">
              <a:extLst>
                <a:ext uri="{FF2B5EF4-FFF2-40B4-BE49-F238E27FC236}">
                  <a16:creationId xmlns:a16="http://schemas.microsoft.com/office/drawing/2014/main" id="{2E5F8B52-4C50-49AE-887F-5CCBF5805AEC}"/>
                </a:ext>
              </a:extLst>
            </p:cNvPr>
            <p:cNvSpPr/>
            <p:nvPr/>
          </p:nvSpPr>
          <p:spPr>
            <a:xfrm>
              <a:off x="3754641" y="2615324"/>
              <a:ext cx="1744803" cy="1633759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399" b="-339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6AAEF262-3B45-4DD3-BEC8-91FE0C752E36}"/>
                </a:ext>
              </a:extLst>
            </p:cNvPr>
            <p:cNvSpPr txBox="1"/>
            <p:nvPr/>
          </p:nvSpPr>
          <p:spPr>
            <a:xfrm>
              <a:off x="3835039" y="4241784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96C201B1-BD68-4C61-ADD7-A822F0148848}"/>
                </a:ext>
              </a:extLst>
            </p:cNvPr>
            <p:cNvSpPr txBox="1"/>
            <p:nvPr/>
          </p:nvSpPr>
          <p:spPr>
            <a:xfrm>
              <a:off x="3931955" y="4533927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Nhóm 25">
            <a:extLst>
              <a:ext uri="{FF2B5EF4-FFF2-40B4-BE49-F238E27FC236}">
                <a16:creationId xmlns:a16="http://schemas.microsoft.com/office/drawing/2014/main" id="{DA9F35E2-D53C-4E7D-9D01-15D100217EA9}"/>
              </a:ext>
            </a:extLst>
          </p:cNvPr>
          <p:cNvGrpSpPr/>
          <p:nvPr/>
        </p:nvGrpSpPr>
        <p:grpSpPr>
          <a:xfrm>
            <a:off x="6482780" y="-7363412"/>
            <a:ext cx="2303930" cy="2630734"/>
            <a:chOff x="6482780" y="2408279"/>
            <a:chExt cx="2303930" cy="2630734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816318C-EDA9-431E-92C2-16D285016FFE}"/>
                </a:ext>
              </a:extLst>
            </p:cNvPr>
            <p:cNvSpPr/>
            <p:nvPr/>
          </p:nvSpPr>
          <p:spPr>
            <a:xfrm>
              <a:off x="6482780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4D52F86E-62B4-4CCB-A709-842B096E4A6A}"/>
                </a:ext>
              </a:extLst>
            </p:cNvPr>
            <p:cNvSpPr/>
            <p:nvPr/>
          </p:nvSpPr>
          <p:spPr>
            <a:xfrm>
              <a:off x="6762343" y="2615324"/>
              <a:ext cx="1744803" cy="1633759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F2D2DB69-0FFA-4B3E-A0EE-16A2BA9FA296}"/>
                </a:ext>
              </a:extLst>
            </p:cNvPr>
            <p:cNvSpPr txBox="1"/>
            <p:nvPr/>
          </p:nvSpPr>
          <p:spPr>
            <a:xfrm>
              <a:off x="6913692" y="4249083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46140A8F-5958-47E0-AD6C-B2B02EEA1CDB}"/>
                </a:ext>
              </a:extLst>
            </p:cNvPr>
            <p:cNvSpPr txBox="1"/>
            <p:nvPr/>
          </p:nvSpPr>
          <p:spPr>
            <a:xfrm>
              <a:off x="7010608" y="4541226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46E103E6-B3FA-48AE-9C3C-99D964CFC718}"/>
              </a:ext>
            </a:extLst>
          </p:cNvPr>
          <p:cNvGrpSpPr/>
          <p:nvPr/>
        </p:nvGrpSpPr>
        <p:grpSpPr>
          <a:xfrm>
            <a:off x="9490482" y="-8313208"/>
            <a:ext cx="2303930" cy="2630734"/>
            <a:chOff x="9490482" y="2408279"/>
            <a:chExt cx="2303930" cy="2630734"/>
          </a:xfrm>
        </p:grpSpPr>
        <p:sp>
          <p:nvSpPr>
            <p:cNvPr id="11" name="Hình chữ nhật: Góc Tròn 10">
              <a:extLst>
                <a:ext uri="{FF2B5EF4-FFF2-40B4-BE49-F238E27FC236}">
                  <a16:creationId xmlns:a16="http://schemas.microsoft.com/office/drawing/2014/main" id="{64DBFC4E-B4C2-42F3-B52C-FBFBC72EB53A}"/>
                </a:ext>
              </a:extLst>
            </p:cNvPr>
            <p:cNvSpPr/>
            <p:nvPr/>
          </p:nvSpPr>
          <p:spPr>
            <a:xfrm>
              <a:off x="9490482" y="2408279"/>
              <a:ext cx="2303930" cy="2630734"/>
            </a:xfrm>
            <a:prstGeom prst="roundRect">
              <a:avLst>
                <a:gd name="adj" fmla="val 113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Hình Bầu dục 14">
              <a:extLst>
                <a:ext uri="{FF2B5EF4-FFF2-40B4-BE49-F238E27FC236}">
                  <a16:creationId xmlns:a16="http://schemas.microsoft.com/office/drawing/2014/main" id="{611DB998-FBBC-488A-BF9D-05C39FB9DFB1}"/>
                </a:ext>
              </a:extLst>
            </p:cNvPr>
            <p:cNvSpPr/>
            <p:nvPr/>
          </p:nvSpPr>
          <p:spPr>
            <a:xfrm>
              <a:off x="9770045" y="2584673"/>
              <a:ext cx="1744803" cy="1633759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399" b="-339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F928D4B7-B00D-4579-A545-755CB6CF639A}"/>
                </a:ext>
              </a:extLst>
            </p:cNvPr>
            <p:cNvSpPr txBox="1"/>
            <p:nvPr/>
          </p:nvSpPr>
          <p:spPr>
            <a:xfrm>
              <a:off x="9897138" y="4239891"/>
              <a:ext cx="1584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4922B89D-3449-49B3-A221-D2C9B127F5E5}"/>
                </a:ext>
              </a:extLst>
            </p:cNvPr>
            <p:cNvSpPr txBox="1"/>
            <p:nvPr/>
          </p:nvSpPr>
          <p:spPr>
            <a:xfrm>
              <a:off x="9994054" y="4532034"/>
              <a:ext cx="1403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Mã Học Sinh </a:t>
              </a:r>
              <a:endParaRPr lang="vi-V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3937A3F1-394C-48F4-8CC0-3DDD5A4D756E}"/>
              </a:ext>
            </a:extLst>
          </p:cNvPr>
          <p:cNvSpPr/>
          <p:nvPr/>
        </p:nvSpPr>
        <p:spPr>
          <a:xfrm>
            <a:off x="-2665202" y="5530623"/>
            <a:ext cx="4132730" cy="38308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ình chữ nhật: Góc Tròn 28">
            <a:extLst>
              <a:ext uri="{FF2B5EF4-FFF2-40B4-BE49-F238E27FC236}">
                <a16:creationId xmlns:a16="http://schemas.microsoft.com/office/drawing/2014/main" id="{CD91036E-471D-4BC5-98B7-E52BD77E0303}"/>
              </a:ext>
            </a:extLst>
          </p:cNvPr>
          <p:cNvSpPr/>
          <p:nvPr/>
        </p:nvSpPr>
        <p:spPr>
          <a:xfrm>
            <a:off x="2190655" y="135225"/>
            <a:ext cx="1672196" cy="595582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</a:t>
            </a:r>
            <a:endParaRPr lang="vi-VN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8">
            <a:extLst>
              <a:ext uri="{FF2B5EF4-FFF2-40B4-BE49-F238E27FC236}">
                <a16:creationId xmlns:a16="http://schemas.microsoft.com/office/drawing/2014/main" id="{EDF9770D-CF8D-4D87-BC9D-0DB57EB387BA}"/>
              </a:ext>
            </a:extLst>
          </p:cNvPr>
          <p:cNvSpPr/>
          <p:nvPr/>
        </p:nvSpPr>
        <p:spPr>
          <a:xfrm>
            <a:off x="467376" y="876339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20196E55-ACF6-4D1E-A79F-B95D570752FD}"/>
              </a:ext>
            </a:extLst>
          </p:cNvPr>
          <p:cNvSpPr/>
          <p:nvPr/>
        </p:nvSpPr>
        <p:spPr>
          <a:xfrm>
            <a:off x="839158" y="1108667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: Rounded Corners 8">
            <a:extLst>
              <a:ext uri="{FF2B5EF4-FFF2-40B4-BE49-F238E27FC236}">
                <a16:creationId xmlns:a16="http://schemas.microsoft.com/office/drawing/2014/main" id="{2747D4B1-00AC-4C96-B4C7-C4972DA3FDA0}"/>
              </a:ext>
            </a:extLst>
          </p:cNvPr>
          <p:cNvSpPr/>
          <p:nvPr/>
        </p:nvSpPr>
        <p:spPr>
          <a:xfrm>
            <a:off x="467376" y="2438088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Rectangle: Rounded Corners 12">
            <a:extLst>
              <a:ext uri="{FF2B5EF4-FFF2-40B4-BE49-F238E27FC236}">
                <a16:creationId xmlns:a16="http://schemas.microsoft.com/office/drawing/2014/main" id="{58078EE5-8EEB-4C2B-BBEB-5209F4CF20B5}"/>
              </a:ext>
            </a:extLst>
          </p:cNvPr>
          <p:cNvSpPr/>
          <p:nvPr/>
        </p:nvSpPr>
        <p:spPr>
          <a:xfrm>
            <a:off x="839158" y="2670416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>
                <a:solidFill>
                  <a:schemeClr val="tx1"/>
                </a:solidFill>
              </a:rPr>
              <a:t>2</a:t>
            </a:r>
            <a:endParaRPr lang="en-MY">
              <a:solidFill>
                <a:schemeClr val="tx1"/>
              </a:solidFill>
            </a:endParaRPr>
          </a:p>
        </p:txBody>
      </p:sp>
      <p:sp>
        <p:nvSpPr>
          <p:cNvPr id="37" name="TextBox 14">
            <a:extLst>
              <a:ext uri="{FF2B5EF4-FFF2-40B4-BE49-F238E27FC236}">
                <a16:creationId xmlns:a16="http://schemas.microsoft.com/office/drawing/2014/main" id="{0B19A598-42BC-444F-960C-A86E696EF24D}"/>
              </a:ext>
            </a:extLst>
          </p:cNvPr>
          <p:cNvSpPr txBox="1"/>
          <p:nvPr/>
        </p:nvSpPr>
        <p:spPr>
          <a:xfrm>
            <a:off x="1831733" y="2777223"/>
            <a:ext cx="28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sở lý thuyết </a:t>
            </a:r>
            <a:endParaRPr lang="en-MY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6F8A1B6C-6D74-4010-A2B2-9E5791B5181D}"/>
              </a:ext>
            </a:extLst>
          </p:cNvPr>
          <p:cNvSpPr/>
          <p:nvPr/>
        </p:nvSpPr>
        <p:spPr>
          <a:xfrm>
            <a:off x="467376" y="3942243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0" name="Rectangle: Rounded Corners 12">
            <a:extLst>
              <a:ext uri="{FF2B5EF4-FFF2-40B4-BE49-F238E27FC236}">
                <a16:creationId xmlns:a16="http://schemas.microsoft.com/office/drawing/2014/main" id="{9C587B55-4C77-496C-B4D3-C1C8845A6FEE}"/>
              </a:ext>
            </a:extLst>
          </p:cNvPr>
          <p:cNvSpPr/>
          <p:nvPr/>
        </p:nvSpPr>
        <p:spPr>
          <a:xfrm>
            <a:off x="839158" y="4174571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>
                <a:solidFill>
                  <a:schemeClr val="tx1"/>
                </a:solidFill>
              </a:rPr>
              <a:t>3</a:t>
            </a:r>
            <a:endParaRPr lang="en-MY">
              <a:solidFill>
                <a:schemeClr val="tx1"/>
              </a:solidFill>
            </a:endParaRP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3E89CC4D-C641-4AA3-931C-F9FE558900B8}"/>
              </a:ext>
            </a:extLst>
          </p:cNvPr>
          <p:cNvSpPr txBox="1"/>
          <p:nvPr/>
        </p:nvSpPr>
        <p:spPr>
          <a:xfrm>
            <a:off x="1846877" y="4278642"/>
            <a:ext cx="3488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 đăt chương trình</a:t>
            </a:r>
            <a:endParaRPr lang="en-MY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: Rounded Corners 8">
            <a:extLst>
              <a:ext uri="{FF2B5EF4-FFF2-40B4-BE49-F238E27FC236}">
                <a16:creationId xmlns:a16="http://schemas.microsoft.com/office/drawing/2014/main" id="{B3CD89A3-171F-4F07-9241-66AD28D92C17}"/>
              </a:ext>
            </a:extLst>
          </p:cNvPr>
          <p:cNvSpPr/>
          <p:nvPr/>
        </p:nvSpPr>
        <p:spPr>
          <a:xfrm>
            <a:off x="467376" y="5421857"/>
            <a:ext cx="5032068" cy="1261893"/>
          </a:xfrm>
          <a:prstGeom prst="roundRect">
            <a:avLst>
              <a:gd name="adj" fmla="val 37654"/>
            </a:avLst>
          </a:prstGeom>
          <a:solidFill>
            <a:srgbClr val="6D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4" name="Rectangle: Rounded Corners 12">
            <a:extLst>
              <a:ext uri="{FF2B5EF4-FFF2-40B4-BE49-F238E27FC236}">
                <a16:creationId xmlns:a16="http://schemas.microsoft.com/office/drawing/2014/main" id="{E1D33F09-72F6-4274-ADD8-720C31EB2327}"/>
              </a:ext>
            </a:extLst>
          </p:cNvPr>
          <p:cNvSpPr/>
          <p:nvPr/>
        </p:nvSpPr>
        <p:spPr>
          <a:xfrm>
            <a:off x="839158" y="5654185"/>
            <a:ext cx="842691" cy="810104"/>
          </a:xfrm>
          <a:prstGeom prst="roundRect">
            <a:avLst>
              <a:gd name="adj" fmla="val 36860"/>
            </a:avLst>
          </a:prstGeom>
          <a:solidFill>
            <a:srgbClr val="FFE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000">
                <a:solidFill>
                  <a:schemeClr val="tx1"/>
                </a:solidFill>
              </a:rPr>
              <a:t>4</a:t>
            </a:r>
            <a:endParaRPr lang="en-MY">
              <a:solidFill>
                <a:schemeClr val="tx1"/>
              </a:solidFill>
            </a:endParaRPr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E98A8D30-EB80-4AA9-9881-57CC9C8E4A8B}"/>
              </a:ext>
            </a:extLst>
          </p:cNvPr>
          <p:cNvSpPr txBox="1"/>
          <p:nvPr/>
        </p:nvSpPr>
        <p:spPr>
          <a:xfrm>
            <a:off x="1831733" y="5760992"/>
            <a:ext cx="288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MY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Hình chữ nhật 50">
            <a:extLst>
              <a:ext uri="{FF2B5EF4-FFF2-40B4-BE49-F238E27FC236}">
                <a16:creationId xmlns:a16="http://schemas.microsoft.com/office/drawing/2014/main" id="{876AAC93-86DD-44BC-9C09-99EAFA5E74F5}"/>
              </a:ext>
            </a:extLst>
          </p:cNvPr>
          <p:cNvSpPr/>
          <p:nvPr/>
        </p:nvSpPr>
        <p:spPr>
          <a:xfrm>
            <a:off x="11131074" y="244676"/>
            <a:ext cx="221765" cy="3348190"/>
          </a:xfrm>
          <a:prstGeom prst="rect">
            <a:avLst/>
          </a:prstGeom>
          <a:solidFill>
            <a:srgbClr val="94E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D8E1217C-9136-48E0-9FEE-801D40BE28F5}"/>
              </a:ext>
            </a:extLst>
          </p:cNvPr>
          <p:cNvSpPr/>
          <p:nvPr/>
        </p:nvSpPr>
        <p:spPr>
          <a:xfrm>
            <a:off x="6385876" y="3297353"/>
            <a:ext cx="221765" cy="3348190"/>
          </a:xfrm>
          <a:prstGeom prst="rect">
            <a:avLst/>
          </a:prstGeom>
          <a:solidFill>
            <a:srgbClr val="94E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7" name="Nhóm 66">
            <a:extLst>
              <a:ext uri="{FF2B5EF4-FFF2-40B4-BE49-F238E27FC236}">
                <a16:creationId xmlns:a16="http://schemas.microsoft.com/office/drawing/2014/main" id="{885D4EF4-F117-4E1F-9438-8B2CA31171AD}"/>
              </a:ext>
            </a:extLst>
          </p:cNvPr>
          <p:cNvGrpSpPr/>
          <p:nvPr/>
        </p:nvGrpSpPr>
        <p:grpSpPr>
          <a:xfrm>
            <a:off x="6347546" y="468166"/>
            <a:ext cx="5005296" cy="6112498"/>
            <a:chOff x="6347546" y="468166"/>
            <a:chExt cx="5005296" cy="6112498"/>
          </a:xfrm>
        </p:grpSpPr>
        <p:grpSp>
          <p:nvGrpSpPr>
            <p:cNvPr id="50" name="Nhóm 49">
              <a:extLst>
                <a:ext uri="{FF2B5EF4-FFF2-40B4-BE49-F238E27FC236}">
                  <a16:creationId xmlns:a16="http://schemas.microsoft.com/office/drawing/2014/main" id="{B5A0BE43-523F-4EE7-82EA-334CF88CC56E}"/>
                </a:ext>
              </a:extLst>
            </p:cNvPr>
            <p:cNvGrpSpPr/>
            <p:nvPr/>
          </p:nvGrpSpPr>
          <p:grpSpPr>
            <a:xfrm>
              <a:off x="6347546" y="468166"/>
              <a:ext cx="5005296" cy="6112498"/>
              <a:chOff x="6810380" y="496059"/>
              <a:chExt cx="3558888" cy="4139869"/>
            </a:xfrm>
          </p:grpSpPr>
          <p:sp>
            <p:nvSpPr>
              <p:cNvPr id="48" name="Hình chữ nhật 47">
                <a:extLst>
                  <a:ext uri="{FF2B5EF4-FFF2-40B4-BE49-F238E27FC236}">
                    <a16:creationId xmlns:a16="http://schemas.microsoft.com/office/drawing/2014/main" id="{0FB1CE17-0693-4C8D-A715-AE9DC2E41161}"/>
                  </a:ext>
                </a:extLst>
              </p:cNvPr>
              <p:cNvSpPr/>
              <p:nvPr/>
            </p:nvSpPr>
            <p:spPr>
              <a:xfrm>
                <a:off x="9500418" y="3816356"/>
                <a:ext cx="868850" cy="819572"/>
              </a:xfrm>
              <a:prstGeom prst="rect">
                <a:avLst/>
              </a:prstGeom>
              <a:solidFill>
                <a:srgbClr val="7E3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9" name="Hình chữ nhật 48">
                <a:extLst>
                  <a:ext uri="{FF2B5EF4-FFF2-40B4-BE49-F238E27FC236}">
                    <a16:creationId xmlns:a16="http://schemas.microsoft.com/office/drawing/2014/main" id="{B1B612F3-4FEC-41FA-A02F-DDBBF65EF79D}"/>
                  </a:ext>
                </a:extLst>
              </p:cNvPr>
              <p:cNvSpPr/>
              <p:nvPr/>
            </p:nvSpPr>
            <p:spPr>
              <a:xfrm>
                <a:off x="6810380" y="496059"/>
                <a:ext cx="868850" cy="819572"/>
              </a:xfrm>
              <a:prstGeom prst="rect">
                <a:avLst/>
              </a:prstGeom>
              <a:solidFill>
                <a:srgbClr val="7E3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7" name="Hình chữ nhật 46">
                <a:extLst>
                  <a:ext uri="{FF2B5EF4-FFF2-40B4-BE49-F238E27FC236}">
                    <a16:creationId xmlns:a16="http://schemas.microsoft.com/office/drawing/2014/main" id="{4A4E1296-B486-4ED6-9743-0C0B0D4F0B0D}"/>
                  </a:ext>
                </a:extLst>
              </p:cNvPr>
              <p:cNvSpPr/>
              <p:nvPr/>
            </p:nvSpPr>
            <p:spPr>
              <a:xfrm>
                <a:off x="7176162" y="753744"/>
                <a:ext cx="2922064" cy="3601437"/>
              </a:xfrm>
              <a:prstGeom prst="rect">
                <a:avLst/>
              </a:prstGeom>
              <a:solidFill>
                <a:srgbClr val="7E3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66" name="Hình chữ nhật 65">
              <a:extLst>
                <a:ext uri="{FF2B5EF4-FFF2-40B4-BE49-F238E27FC236}">
                  <a16:creationId xmlns:a16="http://schemas.microsoft.com/office/drawing/2014/main" id="{DEA22FE5-6078-4430-8997-327FE5F3E3E1}"/>
                </a:ext>
              </a:extLst>
            </p:cNvPr>
            <p:cNvSpPr/>
            <p:nvPr/>
          </p:nvSpPr>
          <p:spPr>
            <a:xfrm>
              <a:off x="7072561" y="1073213"/>
              <a:ext cx="3718113" cy="49142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430E6D6-0E18-EA0D-9220-0A9079D92906}"/>
              </a:ext>
            </a:extLst>
          </p:cNvPr>
          <p:cNvSpPr txBox="1"/>
          <p:nvPr/>
        </p:nvSpPr>
        <p:spPr>
          <a:xfrm>
            <a:off x="7102163" y="1166842"/>
            <a:ext cx="3899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200" b="1">
                <a:solidFill>
                  <a:schemeClr val="bg1"/>
                </a:solidFill>
                <a:latin typeface="Lato" panose="020F0502020204030203" pitchFamily="34" charset="0"/>
                <a:cs typeface="Arial" pitchFamily="34" charset="0"/>
              </a:rPr>
              <a:t>NỘI </a:t>
            </a:r>
          </a:p>
          <a:p>
            <a:r>
              <a:rPr lang="en-US" altLang="ko-KR" sz="7200" b="1">
                <a:solidFill>
                  <a:schemeClr val="bg1"/>
                </a:solidFill>
                <a:latin typeface="Lato" panose="020F0502020204030203" pitchFamily="34" charset="0"/>
                <a:cs typeface="Arial" pitchFamily="34" charset="0"/>
              </a:rPr>
              <a:t>DUNG TRÌNH BÀY</a:t>
            </a:r>
            <a:endParaRPr lang="ko-KR" altLang="en-US" sz="7200" b="1" dirty="0">
              <a:solidFill>
                <a:schemeClr val="bg1"/>
              </a:solidFill>
              <a:latin typeface="Lato" panose="020F0502020204030203" pitchFamily="34" charset="0"/>
              <a:cs typeface="Arial" pitchFamily="34" charset="0"/>
            </a:endParaRP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29DCDE16-A3BE-4C25-EAE2-47089B797BDD}"/>
              </a:ext>
            </a:extLst>
          </p:cNvPr>
          <p:cNvSpPr txBox="1"/>
          <p:nvPr/>
        </p:nvSpPr>
        <p:spPr>
          <a:xfrm>
            <a:off x="1803120" y="1278150"/>
            <a:ext cx="28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chung</a:t>
            </a:r>
            <a:endParaRPr lang="en-MY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941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0E6A6B-816E-C61E-B28C-894F3963A9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914400" indent="-914400" algn="l">
              <a:buAutoNum type="arabicPeriod"/>
            </a:pPr>
            <a:r>
              <a:rPr lang="en-US" sz="4400">
                <a:latin typeface="Lato" panose="020F0502020204030203" pitchFamily="34" charset="0"/>
              </a:rPr>
              <a:t>GIỚI THIỆU </a:t>
            </a:r>
            <a:r>
              <a:rPr lang="en-US" sz="4400" dirty="0">
                <a:latin typeface="Lato" panose="020F0502020204030203" pitchFamily="34" charset="0"/>
                <a:cs typeface="Lao UI" panose="020B0604020202020204" pitchFamily="34" charset="0"/>
              </a:rPr>
              <a:t>CHUNG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21F1B-B67F-892C-E12C-5E94DE10A93E}"/>
              </a:ext>
            </a:extLst>
          </p:cNvPr>
          <p:cNvSpPr txBox="1"/>
          <p:nvPr/>
        </p:nvSpPr>
        <p:spPr>
          <a:xfrm>
            <a:off x="655608" y="1214199"/>
            <a:ext cx="85630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ctr"/>
            <a:r>
              <a:rPr lang="en-US" sz="3600" dirty="0">
                <a:solidFill>
                  <a:srgbClr val="FF0000"/>
                </a:solidFill>
                <a:latin typeface="Lato" panose="020F0502020204030203" pitchFamily="34" charset="0"/>
              </a:rPr>
              <a:t>ĐỀ TÀI: </a:t>
            </a:r>
            <a:r>
              <a:rPr lang="en-US" sz="360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XÂY DỰNG VPC VÀ CHẠY WEBSERVER TRÊN AWS</a:t>
            </a:r>
            <a:endParaRPr lang="en-US" sz="3600" dirty="0">
              <a:solidFill>
                <a:srgbClr val="FF0000"/>
              </a:solidFill>
              <a:effectLst/>
              <a:latin typeface="Lato" panose="020F0502020204030203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CCCA9-1A19-4B91-550D-8E110E14AE44}"/>
              </a:ext>
            </a:extLst>
          </p:cNvPr>
          <p:cNvSpPr txBox="1"/>
          <p:nvPr/>
        </p:nvSpPr>
        <p:spPr>
          <a:xfrm>
            <a:off x="214358" y="2535648"/>
            <a:ext cx="11573197" cy="2248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Lato" panose="020F0502020204030203" pitchFamily="34" charset="0"/>
              </a:rPr>
              <a:t>Yêu</a:t>
            </a:r>
            <a:r>
              <a:rPr lang="en-US" sz="2800" dirty="0">
                <a:latin typeface="Lato" panose="020F0502020204030203" pitchFamily="34" charset="0"/>
              </a:rPr>
              <a:t> </a:t>
            </a:r>
            <a:r>
              <a:rPr lang="en-US" sz="2800" dirty="0" err="1">
                <a:latin typeface="Lato" panose="020F0502020204030203" pitchFamily="34" charset="0"/>
              </a:rPr>
              <a:t>cầu</a:t>
            </a:r>
            <a:r>
              <a:rPr lang="en-US" sz="2800" dirty="0">
                <a:latin typeface="Lato" panose="020F0502020204030203" pitchFamily="34" charset="0"/>
              </a:rPr>
              <a:t> </a:t>
            </a:r>
            <a:r>
              <a:rPr lang="en-US" sz="2800" dirty="0" err="1">
                <a:latin typeface="Lato" panose="020F0502020204030203" pitchFamily="34" charset="0"/>
              </a:rPr>
              <a:t>đồ</a:t>
            </a:r>
            <a:r>
              <a:rPr lang="en-US" sz="2800" dirty="0">
                <a:latin typeface="Lato" panose="020F0502020204030203" pitchFamily="34" charset="0"/>
              </a:rPr>
              <a:t> </a:t>
            </a:r>
            <a:r>
              <a:rPr lang="en-US" sz="2800" dirty="0" err="1">
                <a:latin typeface="Lato" panose="020F0502020204030203" pitchFamily="34" charset="0"/>
              </a:rPr>
              <a:t>án</a:t>
            </a:r>
            <a:r>
              <a:rPr lang="en-US" sz="2800" dirty="0">
                <a:latin typeface="Lato" panose="020F0502020204030203" pitchFamily="34" charset="0"/>
              </a:rPr>
              <a:t> </a:t>
            </a:r>
            <a:r>
              <a:rPr lang="en-US" sz="2800" dirty="0" err="1">
                <a:latin typeface="Lato" panose="020F0502020204030203" pitchFamily="34" charset="0"/>
              </a:rPr>
              <a:t>môn</a:t>
            </a:r>
            <a:r>
              <a:rPr lang="en-US" sz="2800" dirty="0">
                <a:latin typeface="Lato" panose="020F0502020204030203" pitchFamily="34" charset="0"/>
              </a:rPr>
              <a:t> </a:t>
            </a:r>
            <a:r>
              <a:rPr lang="en-US" sz="2800" dirty="0" err="1">
                <a:latin typeface="Lato" panose="020F0502020204030203" pitchFamily="34" charset="0"/>
              </a:rPr>
              <a:t>học</a:t>
            </a:r>
            <a:endParaRPr lang="en-US" sz="2800" dirty="0">
              <a:latin typeface="Lato" panose="020F0502020204030203" pitchFamily="34" charset="0"/>
            </a:endParaRPr>
          </a:p>
          <a:p>
            <a:r>
              <a:rPr lang="vi-VN" sz="2800" i="0" dirty="0">
                <a:effectLst/>
                <a:latin typeface="Arial" panose="020B0604020202020204" pitchFamily="34" charset="0"/>
              </a:rPr>
              <a:t>- Xây dựng VPC: 1 public subnet + 1 private subnet</a:t>
            </a:r>
            <a:br>
              <a:rPr lang="vi-VN" sz="2800" i="0" dirty="0">
                <a:effectLst/>
                <a:latin typeface="Arial" panose="020B0604020202020204" pitchFamily="34" charset="0"/>
              </a:rPr>
            </a:br>
            <a:r>
              <a:rPr lang="vi-VN" sz="2800" i="0" dirty="0">
                <a:effectLst/>
                <a:latin typeface="Arial" panose="020B0604020202020204" pitchFamily="34" charset="0"/>
              </a:rPr>
              <a:t>- Khởi tạo 1 EC2 (cài đặt web server) + 1  DynamoDB</a:t>
            </a:r>
            <a:br>
              <a:rPr lang="vi-VN" sz="2800" i="0" dirty="0">
                <a:effectLst/>
                <a:latin typeface="Arial" panose="020B0604020202020204" pitchFamily="34" charset="0"/>
              </a:rPr>
            </a:br>
            <a:r>
              <a:rPr lang="vi-VN" sz="2800" i="0" dirty="0">
                <a:effectLst/>
                <a:latin typeface="Arial" panose="020B0604020202020204" pitchFamily="34" charset="0"/>
              </a:rPr>
              <a:t>- Website quản lý thông tin sinh viên (Giao diện + Xử lý + Database đơn giản)</a:t>
            </a:r>
            <a:endParaRPr lang="en-US" sz="28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80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4C0B33-B452-4FAF-7BC9-5E3C32EF30D9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Arial" panose="020B0604020202020204" pitchFamily="34" charset="0"/>
              <a:buAutoNum type="arabicPeriod"/>
            </a:pPr>
            <a:r>
              <a:rPr lang="en-US" sz="4400" dirty="0">
                <a:latin typeface="Lato" panose="020F0502020204030203" pitchFamily="34" charset="0"/>
              </a:rPr>
              <a:t>GIỚI THIỆU CHUNG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3C6D8-8E83-A13C-1560-D3B19C69465C}"/>
              </a:ext>
            </a:extLst>
          </p:cNvPr>
          <p:cNvSpPr txBox="1"/>
          <p:nvPr/>
        </p:nvSpPr>
        <p:spPr>
          <a:xfrm>
            <a:off x="638654" y="1136342"/>
            <a:ext cx="3283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Lato" panose="020F0502020204030203" pitchFamily="34" charset="0"/>
              </a:rPr>
              <a:t>Đối</a:t>
            </a:r>
            <a:r>
              <a:rPr lang="en-US" sz="2400" dirty="0">
                <a:latin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</a:rPr>
              <a:t>tượng</a:t>
            </a:r>
            <a:r>
              <a:rPr lang="en-US" sz="2400" dirty="0">
                <a:latin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</a:rPr>
              <a:t>nghiên</a:t>
            </a:r>
            <a:r>
              <a:rPr lang="en-US" sz="2400" dirty="0">
                <a:latin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</a:rPr>
              <a:t>cứu</a:t>
            </a:r>
            <a:r>
              <a:rPr lang="en-US" sz="2400" dirty="0">
                <a:latin typeface="Lato" panose="020F0502020204030203" pitchFamily="34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2DD3E-031D-B117-9C47-E96F71670C07}"/>
              </a:ext>
            </a:extLst>
          </p:cNvPr>
          <p:cNvSpPr txBox="1"/>
          <p:nvPr/>
        </p:nvSpPr>
        <p:spPr>
          <a:xfrm>
            <a:off x="976004" y="1723858"/>
            <a:ext cx="63737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/>
            <a:r>
              <a:rPr lang="en-US" sz="2400" dirty="0" err="1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dịch</a:t>
            </a:r>
            <a:r>
              <a:rPr lang="en-US" sz="2400" dirty="0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 AWS: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Amazon Virtual Private Cloud (VPC)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Amazon DynamoDB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Amazon Elastic Compute Cloud (EC2)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Amazon Simple Storage Service (S3)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</a:rPr>
              <a:t>VPC Endpoints</a:t>
            </a:r>
          </a:p>
        </p:txBody>
      </p:sp>
    </p:spTree>
    <p:extLst>
      <p:ext uri="{BB962C8B-B14F-4D97-AF65-F5344CB8AC3E}">
        <p14:creationId xmlns:p14="http://schemas.microsoft.com/office/powerpoint/2010/main" val="361579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6B0C29-DCC8-BDE0-7382-E4F5BDA12E2F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Arial" panose="020B0604020202020204" pitchFamily="34" charset="0"/>
              <a:buAutoNum type="arabicPeriod"/>
            </a:pPr>
            <a:r>
              <a:rPr lang="en-US" sz="4400" dirty="0">
                <a:latin typeface="Lato" panose="020F0502020204030203" pitchFamily="34" charset="0"/>
              </a:rPr>
              <a:t>GIỚI THIỆU CHUNG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C119B-5FDE-A1DE-DD83-D7FFA8B3CF7E}"/>
              </a:ext>
            </a:extLst>
          </p:cNvPr>
          <p:cNvSpPr txBox="1"/>
          <p:nvPr/>
        </p:nvSpPr>
        <p:spPr>
          <a:xfrm>
            <a:off x="949390" y="1794560"/>
            <a:ext cx="75287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Cài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đặt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diện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website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sinh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viên</a:t>
            </a:r>
            <a:endParaRPr lang="en-US" sz="2000" dirty="0">
              <a:effectLst/>
              <a:latin typeface="Lato" panose="020F0502020204030203" pitchFamily="34" charset="0"/>
              <a:ea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Cài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đặt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phía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backend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nghệ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Servlet</a:t>
            </a:r>
            <a:endParaRPr lang="en-US" sz="2000" dirty="0">
              <a:effectLst/>
              <a:latin typeface="Lato" panose="020F0502020204030203" pitchFamily="34" charset="0"/>
              <a:ea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Xây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dựng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VPC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2 subnet: private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public</a:t>
            </a:r>
            <a:endParaRPr lang="en-US" sz="2000" dirty="0">
              <a:effectLst/>
              <a:latin typeface="Lato" panose="020F0502020204030203" pitchFamily="34" charset="0"/>
              <a:ea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Xây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dựng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máy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ảo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EC2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nằm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public subnet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VPC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đã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host website</a:t>
            </a:r>
            <a:endParaRPr lang="en-US" sz="2000" dirty="0">
              <a:effectLst/>
              <a:latin typeface="Lato" panose="020F0502020204030203" pitchFamily="34" charset="0"/>
              <a:ea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Tương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tác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DynamoDB: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Thêm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sửa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xóa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đọc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Item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table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DynamoDB</a:t>
            </a:r>
          </a:p>
          <a:p>
            <a:pPr marL="342900" lvl="0" indent="-342900">
              <a:buFont typeface="Times New Roman" panose="02020603050405020304" pitchFamily="18" charset="0"/>
              <a:buChar char="-"/>
            </a:pP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Xây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dựng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hoàn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chỉnh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website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quản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lý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sinh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viên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đơn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giản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bằng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Java, HTML, CSS, JS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dịch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vụ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AWS: VPC, EC2, S3, DynamoDB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với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chức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năng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cơ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bản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như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</a:rPr>
              <a:t>:</a:t>
            </a:r>
            <a:endParaRPr lang="en-US" sz="2000" dirty="0">
              <a:effectLst/>
              <a:latin typeface="Lato" panose="020F0502020204030203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CRUD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website</a:t>
            </a:r>
            <a:endParaRPr lang="en-US" sz="2000" dirty="0">
              <a:effectLst/>
              <a:latin typeface="Lato" panose="020F0502020204030203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table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DynamoDB.</a:t>
            </a:r>
            <a:endParaRPr lang="en-US" sz="2000" dirty="0">
              <a:latin typeface="Lato" panose="020F0502020204030203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0000"/>
              </a:solidFill>
              <a:effectLst/>
              <a:latin typeface="Lato" panose="020F0502020204030203" pitchFamily="34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9725CB-8202-4A60-9946-A186A357E8DB}"/>
              </a:ext>
            </a:extLst>
          </p:cNvPr>
          <p:cNvSpPr txBox="1"/>
          <p:nvPr/>
        </p:nvSpPr>
        <p:spPr>
          <a:xfrm>
            <a:off x="949390" y="1229103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Kết</a:t>
            </a:r>
            <a:r>
              <a:rPr lang="en-US" sz="2000" b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quả</a:t>
            </a:r>
            <a:r>
              <a:rPr lang="en-US" sz="2000" b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dự</a:t>
            </a:r>
            <a:r>
              <a:rPr lang="en-US" sz="2000" b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kiến</a:t>
            </a:r>
            <a:r>
              <a:rPr lang="en-US" sz="2000" b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đạt</a:t>
            </a:r>
            <a:r>
              <a:rPr lang="en-US" sz="2000" b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được</a:t>
            </a:r>
            <a:endParaRPr lang="en-US" sz="2000" dirty="0">
              <a:effectLst/>
              <a:latin typeface="Lato" panose="020F0502020204030203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5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096F5B-4098-7A86-440D-7FF6AB0D665A}"/>
              </a:ext>
            </a:extLst>
          </p:cNvPr>
          <p:cNvSpPr txBox="1"/>
          <p:nvPr/>
        </p:nvSpPr>
        <p:spPr>
          <a:xfrm>
            <a:off x="3711252" y="2600522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Lato" panose="020F0502020204030203" pitchFamily="34" charset="0"/>
              </a:rPr>
              <a:t>2. CƠ SỞ LÝ THUYẾT</a:t>
            </a:r>
          </a:p>
        </p:txBody>
      </p:sp>
    </p:spTree>
    <p:extLst>
      <p:ext uri="{BB962C8B-B14F-4D97-AF65-F5344CB8AC3E}">
        <p14:creationId xmlns:p14="http://schemas.microsoft.com/office/powerpoint/2010/main" val="120049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54DDD-01E8-A9E4-19A8-1DAFEB3F6A46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Lato" panose="020F0502020204030203" pitchFamily="34" charset="0"/>
                <a:ea typeface="+mj-ea"/>
                <a:cs typeface="+mj-cs"/>
              </a:rPr>
              <a:t>2.1. DỊCH VỤ </a:t>
            </a:r>
            <a:r>
              <a:rPr lang="en-US" sz="4000" b="1" kern="1200" dirty="0">
                <a:solidFill>
                  <a:srgbClr val="FFFFFF"/>
                </a:solidFill>
                <a:effectLst/>
                <a:latin typeface="Lato" panose="020F0502020204030203" pitchFamily="34" charset="0"/>
                <a:ea typeface="+mj-ea"/>
                <a:cs typeface="+mj-cs"/>
              </a:rPr>
              <a:t>AMAZON VIRTUAL PRIVATE CLOUD (VPC)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F66D8-6A3A-4DF0-AB05-4E25C6ADF4AE}"/>
              </a:ext>
            </a:extLst>
          </p:cNvPr>
          <p:cNvSpPr txBox="1"/>
          <p:nvPr/>
        </p:nvSpPr>
        <p:spPr>
          <a:xfrm>
            <a:off x="4419500" y="454431"/>
            <a:ext cx="7387769" cy="3560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  <a:latin typeface="Lato" panose="020F0502020204030203" pitchFamily="34" charset="0"/>
              </a:rPr>
              <a:t>Amazon Virtual Private Cloud (Amazon VPC)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là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dịch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vụ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cho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phép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bạn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khởi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chạy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các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tài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nguyên</a:t>
            </a:r>
            <a:r>
              <a:rPr lang="en-US" sz="1700" dirty="0">
                <a:effectLst/>
                <a:latin typeface="Lato" panose="020F0502020204030203" pitchFamily="34" charset="0"/>
              </a:rPr>
              <a:t> AWS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trong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mạng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ảo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cô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lập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theo</a:t>
            </a:r>
            <a:r>
              <a:rPr lang="en-US" sz="1700" dirty="0">
                <a:effectLst/>
                <a:latin typeface="Lato" panose="020F0502020204030203" pitchFamily="34" charset="0"/>
              </a:rPr>
              <a:t> logic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mà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bạn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xác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định</a:t>
            </a:r>
            <a:r>
              <a:rPr lang="en-US" sz="1700" dirty="0">
                <a:effectLst/>
                <a:latin typeface="Lato" panose="020F0502020204030203" pitchFamily="34" charset="0"/>
              </a:rPr>
              <a:t>. </a:t>
            </a:r>
            <a:r>
              <a:rPr lang="en-US" sz="1700" dirty="0" err="1">
                <a:latin typeface="Lato" panose="020F0502020204030203" pitchFamily="34" charset="0"/>
              </a:rPr>
              <a:t>Người</a:t>
            </a:r>
            <a:r>
              <a:rPr lang="en-US" sz="1700" dirty="0">
                <a:latin typeface="Lato" panose="020F0502020204030203" pitchFamily="34" charset="0"/>
              </a:rPr>
              <a:t> </a:t>
            </a:r>
            <a:r>
              <a:rPr lang="en-US" sz="1700" dirty="0" err="1">
                <a:latin typeface="Lato" panose="020F0502020204030203" pitchFamily="34" charset="0"/>
              </a:rPr>
              <a:t>dùng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có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toàn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quyền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kiểm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soát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môi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trường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mạng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ảo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của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mình</a:t>
            </a:r>
            <a:r>
              <a:rPr lang="en-US" sz="1700" dirty="0">
                <a:effectLst/>
                <a:latin typeface="Lato" panose="020F0502020204030203" pitchFamily="34" charset="0"/>
              </a:rPr>
              <a:t>, bao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gồm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lựa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chọn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dải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địa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chỉ</a:t>
            </a:r>
            <a:r>
              <a:rPr lang="en-US" sz="1700" dirty="0">
                <a:effectLst/>
                <a:latin typeface="Lato" panose="020F0502020204030203" pitchFamily="34" charset="0"/>
              </a:rPr>
              <a:t> IP,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tạo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các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mạng</a:t>
            </a:r>
            <a:r>
              <a:rPr lang="en-US" sz="1700" dirty="0">
                <a:effectLst/>
                <a:latin typeface="Lato" panose="020F0502020204030203" pitchFamily="34" charset="0"/>
              </a:rPr>
              <a:t> con,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cấu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hình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các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bảng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định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tuyến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và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cổng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kết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nối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mạng</a:t>
            </a:r>
            <a:r>
              <a:rPr lang="en-US" sz="1700" dirty="0">
                <a:effectLst/>
                <a:latin typeface="Lato" panose="020F0502020204030203" pitchFamily="34" charset="0"/>
              </a:rPr>
              <a:t>. </a:t>
            </a:r>
          </a:p>
          <a:p>
            <a:pPr marL="22860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latin typeface="Lato" panose="020F0502020204030203" pitchFamily="34" charset="0"/>
              </a:rPr>
              <a:t>Chức</a:t>
            </a:r>
            <a:r>
              <a:rPr lang="en-US" sz="1700" dirty="0">
                <a:latin typeface="Lato" panose="020F0502020204030203" pitchFamily="34" charset="0"/>
              </a:rPr>
              <a:t> </a:t>
            </a:r>
            <a:r>
              <a:rPr lang="en-US" sz="1700" dirty="0" err="1">
                <a:latin typeface="Lato" panose="020F0502020204030203" pitchFamily="34" charset="0"/>
              </a:rPr>
              <a:t>năng</a:t>
            </a:r>
            <a:r>
              <a:rPr lang="en-US" sz="1700" dirty="0">
                <a:latin typeface="Lato" panose="020F0502020204030203" pitchFamily="34" charset="0"/>
              </a:rPr>
              <a:t>: </a:t>
            </a:r>
          </a:p>
          <a:p>
            <a:pPr marL="285750" indent="-285750">
              <a:lnSpc>
                <a:spcPct val="90000"/>
              </a:lnSpc>
              <a:spcAft>
                <a:spcPts val="800"/>
              </a:spcAft>
              <a:buFontTx/>
              <a:buChar char="-"/>
            </a:pPr>
            <a:r>
              <a:rPr lang="en-US" sz="1700" dirty="0">
                <a:latin typeface="Lato" panose="020F0502020204030203" pitchFamily="34" charset="0"/>
              </a:rPr>
              <a:t>Chia </a:t>
            </a:r>
            <a:r>
              <a:rPr lang="en-US" sz="1700" dirty="0" err="1">
                <a:latin typeface="Lato" panose="020F0502020204030203" pitchFamily="34" charset="0"/>
              </a:rPr>
              <a:t>mạng</a:t>
            </a:r>
            <a:r>
              <a:rPr lang="en-US" sz="1700" dirty="0">
                <a:latin typeface="Lato" panose="020F0502020204030203" pitchFamily="34" charset="0"/>
              </a:rPr>
              <a:t> con</a:t>
            </a:r>
          </a:p>
          <a:p>
            <a:pPr marL="285750" indent="-285750">
              <a:lnSpc>
                <a:spcPct val="90000"/>
              </a:lnSpc>
              <a:spcAft>
                <a:spcPts val="800"/>
              </a:spcAft>
              <a:buFontTx/>
              <a:buChar char="-"/>
            </a:pPr>
            <a:r>
              <a:rPr lang="en-US" sz="1700" dirty="0" err="1">
                <a:effectLst/>
                <a:latin typeface="Lato" panose="020F0502020204030203" pitchFamily="34" charset="0"/>
              </a:rPr>
              <a:t>Cấu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hình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định</a:t>
            </a:r>
            <a:r>
              <a:rPr lang="en-US" sz="1700" dirty="0">
                <a:effectLst/>
                <a:latin typeface="Lato" panose="020F0502020204030203" pitchFamily="34" charset="0"/>
              </a:rPr>
              <a:t>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tuyến</a:t>
            </a:r>
            <a:r>
              <a:rPr lang="en-US" sz="1700" dirty="0">
                <a:effectLst/>
                <a:latin typeface="Lato" panose="020F0502020204030203" pitchFamily="34" charset="0"/>
              </a:rPr>
              <a:t> IPv4 </a:t>
            </a:r>
            <a:r>
              <a:rPr lang="en-US" sz="1700" dirty="0" err="1">
                <a:effectLst/>
                <a:latin typeface="Lato" panose="020F0502020204030203" pitchFamily="34" charset="0"/>
              </a:rPr>
              <a:t>hoặc</a:t>
            </a:r>
            <a:r>
              <a:rPr lang="en-US" sz="1700" dirty="0">
                <a:effectLst/>
                <a:latin typeface="Lato" panose="020F0502020204030203" pitchFamily="34" charset="0"/>
              </a:rPr>
              <a:t> IPv6</a:t>
            </a:r>
          </a:p>
          <a:p>
            <a:pPr marL="285750" indent="-285750">
              <a:lnSpc>
                <a:spcPct val="90000"/>
              </a:lnSpc>
              <a:spcAft>
                <a:spcPts val="800"/>
              </a:spcAft>
              <a:buFontTx/>
              <a:buChar char="-"/>
            </a:pPr>
            <a:r>
              <a:rPr lang="en-US" sz="1700" dirty="0" err="1">
                <a:latin typeface="Lato" panose="020F0502020204030203" pitchFamily="34" charset="0"/>
              </a:rPr>
              <a:t>Gatewates</a:t>
            </a:r>
            <a:r>
              <a:rPr lang="en-US" sz="1700" dirty="0">
                <a:latin typeface="Lato" panose="020F0502020204030203" pitchFamily="34" charset="0"/>
              </a:rPr>
              <a:t> </a:t>
            </a:r>
            <a:r>
              <a:rPr lang="en-US" sz="1700" dirty="0" err="1">
                <a:latin typeface="Lato" panose="020F0502020204030203" pitchFamily="34" charset="0"/>
              </a:rPr>
              <a:t>và</a:t>
            </a:r>
            <a:r>
              <a:rPr lang="en-US" sz="1700" dirty="0">
                <a:latin typeface="Lato" panose="020F0502020204030203" pitchFamily="34" charset="0"/>
              </a:rPr>
              <a:t> endpoint</a:t>
            </a:r>
          </a:p>
          <a:p>
            <a:pPr marL="285750" indent="-285750">
              <a:lnSpc>
                <a:spcPct val="90000"/>
              </a:lnSpc>
              <a:spcAft>
                <a:spcPts val="800"/>
              </a:spcAft>
              <a:buFontTx/>
              <a:buChar char="-"/>
            </a:pPr>
            <a:r>
              <a:rPr lang="en-US" sz="1700" dirty="0">
                <a:effectLst/>
                <a:latin typeface="Lato" panose="020F0502020204030203" pitchFamily="34" charset="0"/>
              </a:rPr>
              <a:t>…</a:t>
            </a:r>
          </a:p>
        </p:txBody>
      </p:sp>
      <p:pic>
        <p:nvPicPr>
          <p:cNvPr id="1026" name="Picture 2" descr="Creating a Custom VPC in AWS. In this article, we are going to create… | by  Kunal Yadav | Level Up Coding">
            <a:extLst>
              <a:ext uri="{FF2B5EF4-FFF2-40B4-BE49-F238E27FC236}">
                <a16:creationId xmlns:a16="http://schemas.microsoft.com/office/drawing/2014/main" id="{041F3F16-E652-CA70-455C-DB36BC2D1D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2641" b="-1"/>
          <a:stretch/>
        </p:blipFill>
        <p:spPr bwMode="auto">
          <a:xfrm>
            <a:off x="6094476" y="3853521"/>
            <a:ext cx="3615776" cy="256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32207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</TotalTime>
  <Words>1680</Words>
  <Application>Microsoft Office PowerPoint</Application>
  <PresentationFormat>Widescreen</PresentationFormat>
  <Paragraphs>162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Courier New</vt:lpstr>
      <vt:lpstr>Lato</vt:lpstr>
      <vt:lpstr>Symbol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Nguyễn Duy Đăng</cp:lastModifiedBy>
  <cp:revision>168</cp:revision>
  <dcterms:created xsi:type="dcterms:W3CDTF">2020-01-20T05:08:25Z</dcterms:created>
  <dcterms:modified xsi:type="dcterms:W3CDTF">2022-12-16T09:21:47Z</dcterms:modified>
</cp:coreProperties>
</file>