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5"/>
  </p:notesMasterIdLst>
  <p:sldIdLst>
    <p:sldId id="256" r:id="rId3"/>
    <p:sldId id="257" r:id="rId4"/>
    <p:sldId id="275" r:id="rId5"/>
    <p:sldId id="258" r:id="rId6"/>
    <p:sldId id="260" r:id="rId7"/>
    <p:sldId id="259" r:id="rId8"/>
    <p:sldId id="261" r:id="rId9"/>
    <p:sldId id="262" r:id="rId10"/>
    <p:sldId id="278" r:id="rId11"/>
    <p:sldId id="263" r:id="rId12"/>
    <p:sldId id="264" r:id="rId13"/>
    <p:sldId id="276" r:id="rId14"/>
    <p:sldId id="265" r:id="rId15"/>
    <p:sldId id="277" r:id="rId16"/>
    <p:sldId id="266" r:id="rId17"/>
    <p:sldId id="267" r:id="rId18"/>
    <p:sldId id="268" r:id="rId19"/>
    <p:sldId id="269" r:id="rId20"/>
    <p:sldId id="270" r:id="rId21"/>
    <p:sldId id="271" r:id="rId22"/>
    <p:sldId id="272" r:id="rId23"/>
    <p:sldId id="279"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Hammersmith One" panose="020B0604020202020204" charset="0"/>
      <p:regular r:id="rId30"/>
    </p:embeddedFont>
    <p:embeddedFont>
      <p:font typeface="Oxygen"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7434" autoAdjust="0"/>
  </p:normalViewPr>
  <p:slideViewPr>
    <p:cSldViewPr snapToGrid="0">
      <p:cViewPr varScale="1">
        <p:scale>
          <a:sx n="146" d="100"/>
          <a:sy n="146" d="100"/>
        </p:scale>
        <p:origin x="51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eem Sufi" userId="82e27151321f593c" providerId="LiveId" clId="{C8007CC6-4873-4384-BE59-81EB0D024666}"/>
    <pc:docChg chg="modSld">
      <pc:chgData name="Naeem Sufi" userId="82e27151321f593c" providerId="LiveId" clId="{C8007CC6-4873-4384-BE59-81EB0D024666}" dt="2021-04-09T03:21:17.508" v="3" actId="6549"/>
      <pc:docMkLst>
        <pc:docMk/>
      </pc:docMkLst>
      <pc:sldChg chg="modSp mod">
        <pc:chgData name="Naeem Sufi" userId="82e27151321f593c" providerId="LiveId" clId="{C8007CC6-4873-4384-BE59-81EB0D024666}" dt="2021-04-09T03:21:17.508" v="3" actId="6549"/>
        <pc:sldMkLst>
          <pc:docMk/>
          <pc:sldMk cId="819432905" sldId="276"/>
        </pc:sldMkLst>
        <pc:spChg chg="mod">
          <ac:chgData name="Naeem Sufi" userId="82e27151321f593c" providerId="LiveId" clId="{C8007CC6-4873-4384-BE59-81EB0D024666}" dt="2021-04-09T03:21:17.508" v="3" actId="6549"/>
          <ac:spMkLst>
            <pc:docMk/>
            <pc:sldMk cId="819432905" sldId="276"/>
            <ac:spMk id="3" creationId="{DCDEE63C-0128-431F-A947-14A2C93ED64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b1ce5f75c5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b1ce5f75c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0"/>
        <p:cNvGrpSpPr/>
        <p:nvPr/>
      </p:nvGrpSpPr>
      <p:grpSpPr>
        <a:xfrm>
          <a:off x="0" y="0"/>
          <a:ext cx="0" cy="0"/>
          <a:chOff x="0" y="0"/>
          <a:chExt cx="0" cy="0"/>
        </a:xfrm>
      </p:grpSpPr>
      <p:sp>
        <p:nvSpPr>
          <p:cNvPr id="2481" name="Google Shape;2481;g2dacedd6cb2320a_9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2" name="Google Shape;2482;g2dacedd6cb2320a_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8"/>
        <p:cNvGrpSpPr/>
        <p:nvPr/>
      </p:nvGrpSpPr>
      <p:grpSpPr>
        <a:xfrm>
          <a:off x="0" y="0"/>
          <a:ext cx="0" cy="0"/>
          <a:chOff x="0" y="0"/>
          <a:chExt cx="0" cy="0"/>
        </a:xfrm>
      </p:grpSpPr>
      <p:sp>
        <p:nvSpPr>
          <p:cNvPr id="2809" name="Google Shape;2809;g2dacedd6cb2320a_6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0" name="Google Shape;2810;g2dacedd6cb2320a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6"/>
        <p:cNvGrpSpPr/>
        <p:nvPr/>
      </p:nvGrpSpPr>
      <p:grpSpPr>
        <a:xfrm>
          <a:off x="0" y="0"/>
          <a:ext cx="0" cy="0"/>
          <a:chOff x="0" y="0"/>
          <a:chExt cx="0" cy="0"/>
        </a:xfrm>
      </p:grpSpPr>
      <p:sp>
        <p:nvSpPr>
          <p:cNvPr id="3137" name="Google Shape;3137;g2dacedd6cb2320a_1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8" name="Google Shape;3138;g2dacedd6cb2320a_1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4"/>
        <p:cNvGrpSpPr/>
        <p:nvPr/>
      </p:nvGrpSpPr>
      <p:grpSpPr>
        <a:xfrm>
          <a:off x="0" y="0"/>
          <a:ext cx="0" cy="0"/>
          <a:chOff x="0" y="0"/>
          <a:chExt cx="0" cy="0"/>
        </a:xfrm>
      </p:grpSpPr>
      <p:sp>
        <p:nvSpPr>
          <p:cNvPr id="3465" name="Google Shape;3465;g2dacedd6cb2320a_16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6" name="Google Shape;3466;g2dacedd6cb2320a_1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2"/>
        <p:cNvGrpSpPr/>
        <p:nvPr/>
      </p:nvGrpSpPr>
      <p:grpSpPr>
        <a:xfrm>
          <a:off x="0" y="0"/>
          <a:ext cx="0" cy="0"/>
          <a:chOff x="0" y="0"/>
          <a:chExt cx="0" cy="0"/>
        </a:xfrm>
      </p:grpSpPr>
      <p:sp>
        <p:nvSpPr>
          <p:cNvPr id="3793" name="Google Shape;3793;g2dacedd6cb2320a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4" name="Google Shape;3794;g2dacedd6cb2320a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0"/>
        <p:cNvGrpSpPr/>
        <p:nvPr/>
      </p:nvGrpSpPr>
      <p:grpSpPr>
        <a:xfrm>
          <a:off x="0" y="0"/>
          <a:ext cx="0" cy="0"/>
          <a:chOff x="0" y="0"/>
          <a:chExt cx="0" cy="0"/>
        </a:xfrm>
      </p:grpSpPr>
      <p:sp>
        <p:nvSpPr>
          <p:cNvPr id="4121" name="Google Shape;4121;g2dacedd6cb2320a_2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2" name="Google Shape;4122;g2dacedd6cb2320a_2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8"/>
        <p:cNvGrpSpPr/>
        <p:nvPr/>
      </p:nvGrpSpPr>
      <p:grpSpPr>
        <a:xfrm>
          <a:off x="0" y="0"/>
          <a:ext cx="0" cy="0"/>
          <a:chOff x="0" y="0"/>
          <a:chExt cx="0" cy="0"/>
        </a:xfrm>
      </p:grpSpPr>
      <p:sp>
        <p:nvSpPr>
          <p:cNvPr id="4449" name="Google Shape;4449;g2dacedd6cb2320a_2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0" name="Google Shape;4450;g2dacedd6cb2320a_2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6"/>
        <p:cNvGrpSpPr/>
        <p:nvPr/>
      </p:nvGrpSpPr>
      <p:grpSpPr>
        <a:xfrm>
          <a:off x="0" y="0"/>
          <a:ext cx="0" cy="0"/>
          <a:chOff x="0" y="0"/>
          <a:chExt cx="0" cy="0"/>
        </a:xfrm>
      </p:grpSpPr>
      <p:sp>
        <p:nvSpPr>
          <p:cNvPr id="4777" name="Google Shape;4777;g2dacedd6cb2320a_29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8" name="Google Shape;4778;g2dacedd6cb2320a_29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ba92ea047b_0_11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ba92ea047b_0_11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ca827aaaf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ca827aaaf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ca827aaaf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ca827aaaf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b22e848132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b22e848132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9"/>
        <p:cNvGrpSpPr/>
        <p:nvPr/>
      </p:nvGrpSpPr>
      <p:grpSpPr>
        <a:xfrm>
          <a:off x="0" y="0"/>
          <a:ext cx="0" cy="0"/>
          <a:chOff x="0" y="0"/>
          <a:chExt cx="0" cy="0"/>
        </a:xfrm>
      </p:grpSpPr>
      <p:sp>
        <p:nvSpPr>
          <p:cNvPr id="1170" name="Google Shape;1170;gca664c5fd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1" name="Google Shape;1171;gca664c5fd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9"/>
        <p:cNvGrpSpPr/>
        <p:nvPr/>
      </p:nvGrpSpPr>
      <p:grpSpPr>
        <a:xfrm>
          <a:off x="0" y="0"/>
          <a:ext cx="0" cy="0"/>
          <a:chOff x="0" y="0"/>
          <a:chExt cx="0" cy="0"/>
        </a:xfrm>
      </p:grpSpPr>
      <p:sp>
        <p:nvSpPr>
          <p:cNvPr id="1500" name="Google Shape;1500;gca664c5fdf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1" name="Google Shape;1501;gca664c5fdf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2dacedd6cb2320a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2dacedd6cb2320a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5"/>
        <p:cNvGrpSpPr/>
        <p:nvPr/>
      </p:nvGrpSpPr>
      <p:grpSpPr>
        <a:xfrm>
          <a:off x="0" y="0"/>
          <a:ext cx="0" cy="0"/>
          <a:chOff x="0" y="0"/>
          <a:chExt cx="0" cy="0"/>
        </a:xfrm>
      </p:grpSpPr>
      <p:sp>
        <p:nvSpPr>
          <p:cNvPr id="2156" name="Google Shape;2156;g2dacedd6cb2320a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7" name="Google Shape;2157;g2dacedd6cb2320a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grpSp>
        <p:nvGrpSpPr>
          <p:cNvPr id="54" name="Google Shape;54;p14"/>
          <p:cNvGrpSpPr/>
          <p:nvPr/>
        </p:nvGrpSpPr>
        <p:grpSpPr>
          <a:xfrm rot="-7375283">
            <a:off x="-204917" y="3350562"/>
            <a:ext cx="1854151" cy="1710307"/>
            <a:chOff x="6090200" y="2573525"/>
            <a:chExt cx="553625" cy="510675"/>
          </a:xfrm>
        </p:grpSpPr>
        <p:sp>
          <p:nvSpPr>
            <p:cNvPr id="55" name="Google Shape;55;p14"/>
            <p:cNvSpPr/>
            <p:nvPr/>
          </p:nvSpPr>
          <p:spPr>
            <a:xfrm>
              <a:off x="6090200" y="2573525"/>
              <a:ext cx="553625" cy="510675"/>
            </a:xfrm>
            <a:custGeom>
              <a:avLst/>
              <a:gdLst/>
              <a:ahLst/>
              <a:cxnLst/>
              <a:rect l="l" t="t" r="r" b="b"/>
              <a:pathLst>
                <a:path w="22145" h="20427" extrusionOk="0">
                  <a:moveTo>
                    <a:pt x="20943" y="1"/>
                  </a:moveTo>
                  <a:cubicBezTo>
                    <a:pt x="20252" y="1"/>
                    <a:pt x="20227" y="3406"/>
                    <a:pt x="16007" y="7111"/>
                  </a:cubicBezTo>
                  <a:cubicBezTo>
                    <a:pt x="14147" y="8745"/>
                    <a:pt x="11731" y="9199"/>
                    <a:pt x="9379" y="9552"/>
                  </a:cubicBezTo>
                  <a:cubicBezTo>
                    <a:pt x="6547" y="9981"/>
                    <a:pt x="1451" y="10757"/>
                    <a:pt x="587" y="14093"/>
                  </a:cubicBezTo>
                  <a:cubicBezTo>
                    <a:pt x="480" y="14307"/>
                    <a:pt x="404" y="14535"/>
                    <a:pt x="360" y="14774"/>
                  </a:cubicBezTo>
                  <a:cubicBezTo>
                    <a:pt x="0" y="16565"/>
                    <a:pt x="959" y="18382"/>
                    <a:pt x="2410" y="19397"/>
                  </a:cubicBezTo>
                  <a:cubicBezTo>
                    <a:pt x="3479" y="20147"/>
                    <a:pt x="4833" y="20427"/>
                    <a:pt x="6167" y="20427"/>
                  </a:cubicBezTo>
                  <a:cubicBezTo>
                    <a:pt x="6830" y="20427"/>
                    <a:pt x="7489" y="20358"/>
                    <a:pt x="8105" y="20242"/>
                  </a:cubicBezTo>
                  <a:cubicBezTo>
                    <a:pt x="10325" y="19832"/>
                    <a:pt x="12305" y="18508"/>
                    <a:pt x="13989" y="17064"/>
                  </a:cubicBezTo>
                  <a:cubicBezTo>
                    <a:pt x="15925" y="15392"/>
                    <a:pt x="17332" y="13305"/>
                    <a:pt x="18417" y="11034"/>
                  </a:cubicBezTo>
                  <a:cubicBezTo>
                    <a:pt x="18808" y="10221"/>
                    <a:pt x="22144" y="186"/>
                    <a:pt x="20977" y="3"/>
                  </a:cubicBezTo>
                  <a:cubicBezTo>
                    <a:pt x="20966" y="2"/>
                    <a:pt x="20954" y="1"/>
                    <a:pt x="20943" y="1"/>
                  </a:cubicBezTo>
                  <a:close/>
                </a:path>
              </a:pathLst>
            </a:custGeom>
            <a:solidFill>
              <a:srgbClr val="FFCB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p:nvPr/>
          </p:nvSpPr>
          <p:spPr>
            <a:xfrm>
              <a:off x="6573000" y="2688275"/>
              <a:ext cx="4850" cy="3650"/>
            </a:xfrm>
            <a:custGeom>
              <a:avLst/>
              <a:gdLst/>
              <a:ahLst/>
              <a:cxnLst/>
              <a:rect l="l" t="t" r="r" b="b"/>
              <a:pathLst>
                <a:path w="194" h="146" extrusionOk="0">
                  <a:moveTo>
                    <a:pt x="104" y="0"/>
                  </a:moveTo>
                  <a:cubicBezTo>
                    <a:pt x="93" y="0"/>
                    <a:pt x="84" y="2"/>
                    <a:pt x="76" y="5"/>
                  </a:cubicBezTo>
                  <a:cubicBezTo>
                    <a:pt x="51" y="17"/>
                    <a:pt x="0" y="36"/>
                    <a:pt x="0" y="81"/>
                  </a:cubicBezTo>
                  <a:cubicBezTo>
                    <a:pt x="0" y="106"/>
                    <a:pt x="25" y="125"/>
                    <a:pt x="44" y="131"/>
                  </a:cubicBezTo>
                  <a:lnTo>
                    <a:pt x="63" y="137"/>
                  </a:lnTo>
                  <a:cubicBezTo>
                    <a:pt x="75" y="142"/>
                    <a:pt x="97" y="146"/>
                    <a:pt x="118" y="146"/>
                  </a:cubicBezTo>
                  <a:cubicBezTo>
                    <a:pt x="155" y="146"/>
                    <a:pt x="193" y="135"/>
                    <a:pt x="189" y="99"/>
                  </a:cubicBezTo>
                  <a:cubicBezTo>
                    <a:pt x="183" y="81"/>
                    <a:pt x="177" y="62"/>
                    <a:pt x="164" y="49"/>
                  </a:cubicBezTo>
                  <a:cubicBezTo>
                    <a:pt x="174" y="16"/>
                    <a:pt x="136" y="0"/>
                    <a:pt x="104"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p:nvPr/>
          </p:nvSpPr>
          <p:spPr>
            <a:xfrm>
              <a:off x="6578050" y="2699275"/>
              <a:ext cx="6625" cy="4500"/>
            </a:xfrm>
            <a:custGeom>
              <a:avLst/>
              <a:gdLst/>
              <a:ahLst/>
              <a:cxnLst/>
              <a:rect l="l" t="t" r="r" b="b"/>
              <a:pathLst>
                <a:path w="265" h="180" extrusionOk="0">
                  <a:moveTo>
                    <a:pt x="111" y="1"/>
                  </a:moveTo>
                  <a:cubicBezTo>
                    <a:pt x="92" y="1"/>
                    <a:pt x="74" y="4"/>
                    <a:pt x="57" y="13"/>
                  </a:cubicBezTo>
                  <a:cubicBezTo>
                    <a:pt x="44" y="13"/>
                    <a:pt x="38" y="19"/>
                    <a:pt x="25" y="32"/>
                  </a:cubicBezTo>
                  <a:cubicBezTo>
                    <a:pt x="6" y="38"/>
                    <a:pt x="0" y="50"/>
                    <a:pt x="0" y="69"/>
                  </a:cubicBezTo>
                  <a:cubicBezTo>
                    <a:pt x="0" y="82"/>
                    <a:pt x="6" y="95"/>
                    <a:pt x="13" y="101"/>
                  </a:cubicBezTo>
                  <a:lnTo>
                    <a:pt x="19" y="114"/>
                  </a:lnTo>
                  <a:cubicBezTo>
                    <a:pt x="25" y="114"/>
                    <a:pt x="25" y="114"/>
                    <a:pt x="32" y="120"/>
                  </a:cubicBezTo>
                  <a:lnTo>
                    <a:pt x="63" y="145"/>
                  </a:lnTo>
                  <a:cubicBezTo>
                    <a:pt x="76" y="158"/>
                    <a:pt x="82" y="164"/>
                    <a:pt x="95" y="170"/>
                  </a:cubicBezTo>
                  <a:cubicBezTo>
                    <a:pt x="114" y="177"/>
                    <a:pt x="134" y="180"/>
                    <a:pt x="155" y="180"/>
                  </a:cubicBezTo>
                  <a:cubicBezTo>
                    <a:pt x="175" y="180"/>
                    <a:pt x="196" y="177"/>
                    <a:pt x="215" y="170"/>
                  </a:cubicBezTo>
                  <a:cubicBezTo>
                    <a:pt x="221" y="170"/>
                    <a:pt x="233" y="164"/>
                    <a:pt x="246" y="158"/>
                  </a:cubicBezTo>
                  <a:cubicBezTo>
                    <a:pt x="259" y="145"/>
                    <a:pt x="265" y="132"/>
                    <a:pt x="265" y="114"/>
                  </a:cubicBezTo>
                  <a:cubicBezTo>
                    <a:pt x="265" y="101"/>
                    <a:pt x="265" y="95"/>
                    <a:pt x="252" y="82"/>
                  </a:cubicBezTo>
                  <a:lnTo>
                    <a:pt x="227" y="57"/>
                  </a:lnTo>
                  <a:cubicBezTo>
                    <a:pt x="227" y="50"/>
                    <a:pt x="227" y="44"/>
                    <a:pt x="221" y="44"/>
                  </a:cubicBezTo>
                  <a:lnTo>
                    <a:pt x="215" y="38"/>
                  </a:lnTo>
                  <a:cubicBezTo>
                    <a:pt x="202" y="25"/>
                    <a:pt x="196" y="19"/>
                    <a:pt x="183" y="13"/>
                  </a:cubicBezTo>
                  <a:cubicBezTo>
                    <a:pt x="159" y="6"/>
                    <a:pt x="135" y="1"/>
                    <a:pt x="111"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a:off x="6565900" y="2707150"/>
              <a:ext cx="6800" cy="3525"/>
            </a:xfrm>
            <a:custGeom>
              <a:avLst/>
              <a:gdLst/>
              <a:ahLst/>
              <a:cxnLst/>
              <a:rect l="l" t="t" r="r" b="b"/>
              <a:pathLst>
                <a:path w="272" h="141" extrusionOk="0">
                  <a:moveTo>
                    <a:pt x="171" y="0"/>
                  </a:moveTo>
                  <a:cubicBezTo>
                    <a:pt x="127" y="0"/>
                    <a:pt x="82" y="19"/>
                    <a:pt x="51" y="51"/>
                  </a:cubicBezTo>
                  <a:cubicBezTo>
                    <a:pt x="1" y="113"/>
                    <a:pt x="75" y="140"/>
                    <a:pt x="147" y="140"/>
                  </a:cubicBezTo>
                  <a:cubicBezTo>
                    <a:pt x="184" y="140"/>
                    <a:pt x="221" y="133"/>
                    <a:pt x="240" y="120"/>
                  </a:cubicBezTo>
                  <a:lnTo>
                    <a:pt x="253" y="108"/>
                  </a:lnTo>
                  <a:cubicBezTo>
                    <a:pt x="265" y="95"/>
                    <a:pt x="272" y="76"/>
                    <a:pt x="265" y="57"/>
                  </a:cubicBezTo>
                  <a:lnTo>
                    <a:pt x="253" y="32"/>
                  </a:lnTo>
                  <a:cubicBezTo>
                    <a:pt x="240" y="0"/>
                    <a:pt x="196" y="0"/>
                    <a:pt x="171"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p:nvPr/>
          </p:nvSpPr>
          <p:spPr>
            <a:xfrm>
              <a:off x="6563525" y="2697375"/>
              <a:ext cx="6350" cy="3275"/>
            </a:xfrm>
            <a:custGeom>
              <a:avLst/>
              <a:gdLst/>
              <a:ahLst/>
              <a:cxnLst/>
              <a:rect l="l" t="t" r="r" b="b"/>
              <a:pathLst>
                <a:path w="254" h="131" extrusionOk="0">
                  <a:moveTo>
                    <a:pt x="91" y="0"/>
                  </a:moveTo>
                  <a:cubicBezTo>
                    <a:pt x="46" y="0"/>
                    <a:pt x="0" y="14"/>
                    <a:pt x="20" y="57"/>
                  </a:cubicBezTo>
                  <a:cubicBezTo>
                    <a:pt x="26" y="76"/>
                    <a:pt x="32" y="89"/>
                    <a:pt x="45" y="101"/>
                  </a:cubicBezTo>
                  <a:cubicBezTo>
                    <a:pt x="60" y="122"/>
                    <a:pt x="86" y="130"/>
                    <a:pt x="114" y="130"/>
                  </a:cubicBezTo>
                  <a:cubicBezTo>
                    <a:pt x="180" y="130"/>
                    <a:pt x="253" y="84"/>
                    <a:pt x="209" y="44"/>
                  </a:cubicBezTo>
                  <a:cubicBezTo>
                    <a:pt x="196" y="32"/>
                    <a:pt x="177" y="19"/>
                    <a:pt x="159" y="13"/>
                  </a:cubicBezTo>
                  <a:cubicBezTo>
                    <a:pt x="146" y="6"/>
                    <a:pt x="119" y="0"/>
                    <a:pt x="91"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p:nvPr/>
          </p:nvSpPr>
          <p:spPr>
            <a:xfrm>
              <a:off x="6568275" y="2723000"/>
              <a:ext cx="6775" cy="4500"/>
            </a:xfrm>
            <a:custGeom>
              <a:avLst/>
              <a:gdLst/>
              <a:ahLst/>
              <a:cxnLst/>
              <a:rect l="l" t="t" r="r" b="b"/>
              <a:pathLst>
                <a:path w="271" h="180" extrusionOk="0">
                  <a:moveTo>
                    <a:pt x="87" y="0"/>
                  </a:moveTo>
                  <a:cubicBezTo>
                    <a:pt x="50" y="0"/>
                    <a:pt x="2" y="9"/>
                    <a:pt x="6" y="41"/>
                  </a:cubicBezTo>
                  <a:cubicBezTo>
                    <a:pt x="6" y="60"/>
                    <a:pt x="0" y="85"/>
                    <a:pt x="0" y="104"/>
                  </a:cubicBezTo>
                  <a:cubicBezTo>
                    <a:pt x="8" y="157"/>
                    <a:pt x="66" y="179"/>
                    <a:pt x="124" y="179"/>
                  </a:cubicBezTo>
                  <a:cubicBezTo>
                    <a:pt x="197" y="179"/>
                    <a:pt x="271" y="144"/>
                    <a:pt x="246" y="92"/>
                  </a:cubicBezTo>
                  <a:cubicBezTo>
                    <a:pt x="221" y="29"/>
                    <a:pt x="170" y="29"/>
                    <a:pt x="120" y="3"/>
                  </a:cubicBezTo>
                  <a:cubicBezTo>
                    <a:pt x="113" y="2"/>
                    <a:pt x="101" y="0"/>
                    <a:pt x="87"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a:off x="6555025" y="2732100"/>
              <a:ext cx="9475" cy="4950"/>
            </a:xfrm>
            <a:custGeom>
              <a:avLst/>
              <a:gdLst/>
              <a:ahLst/>
              <a:cxnLst/>
              <a:rect l="l" t="t" r="r" b="b"/>
              <a:pathLst>
                <a:path w="379" h="198" extrusionOk="0">
                  <a:moveTo>
                    <a:pt x="170" y="0"/>
                  </a:moveTo>
                  <a:cubicBezTo>
                    <a:pt x="123" y="0"/>
                    <a:pt x="79" y="15"/>
                    <a:pt x="38" y="56"/>
                  </a:cubicBezTo>
                  <a:cubicBezTo>
                    <a:pt x="0" y="87"/>
                    <a:pt x="13" y="150"/>
                    <a:pt x="57" y="169"/>
                  </a:cubicBezTo>
                  <a:cubicBezTo>
                    <a:pt x="92" y="188"/>
                    <a:pt x="131" y="198"/>
                    <a:pt x="171" y="198"/>
                  </a:cubicBezTo>
                  <a:cubicBezTo>
                    <a:pt x="210" y="198"/>
                    <a:pt x="249" y="188"/>
                    <a:pt x="284" y="169"/>
                  </a:cubicBezTo>
                  <a:cubicBezTo>
                    <a:pt x="297" y="157"/>
                    <a:pt x="316" y="150"/>
                    <a:pt x="322" y="131"/>
                  </a:cubicBezTo>
                  <a:cubicBezTo>
                    <a:pt x="379" y="112"/>
                    <a:pt x="379" y="56"/>
                    <a:pt x="316" y="30"/>
                  </a:cubicBezTo>
                  <a:cubicBezTo>
                    <a:pt x="265" y="15"/>
                    <a:pt x="216" y="0"/>
                    <a:pt x="170"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6552350" y="2720500"/>
              <a:ext cx="6475" cy="3900"/>
            </a:xfrm>
            <a:custGeom>
              <a:avLst/>
              <a:gdLst/>
              <a:ahLst/>
              <a:cxnLst/>
              <a:rect l="l" t="t" r="r" b="b"/>
              <a:pathLst>
                <a:path w="259" h="156" extrusionOk="0">
                  <a:moveTo>
                    <a:pt x="110" y="1"/>
                  </a:moveTo>
                  <a:cubicBezTo>
                    <a:pt x="71" y="1"/>
                    <a:pt x="35" y="15"/>
                    <a:pt x="13" y="53"/>
                  </a:cubicBezTo>
                  <a:cubicBezTo>
                    <a:pt x="0" y="78"/>
                    <a:pt x="13" y="91"/>
                    <a:pt x="32" y="97"/>
                  </a:cubicBezTo>
                  <a:cubicBezTo>
                    <a:pt x="44" y="116"/>
                    <a:pt x="63" y="129"/>
                    <a:pt x="82" y="135"/>
                  </a:cubicBezTo>
                  <a:cubicBezTo>
                    <a:pt x="102" y="149"/>
                    <a:pt x="123" y="156"/>
                    <a:pt x="144" y="156"/>
                  </a:cubicBezTo>
                  <a:cubicBezTo>
                    <a:pt x="169" y="156"/>
                    <a:pt x="194" y="146"/>
                    <a:pt x="214" y="129"/>
                  </a:cubicBezTo>
                  <a:cubicBezTo>
                    <a:pt x="259" y="110"/>
                    <a:pt x="259" y="53"/>
                    <a:pt x="221" y="34"/>
                  </a:cubicBezTo>
                  <a:cubicBezTo>
                    <a:pt x="189" y="15"/>
                    <a:pt x="148" y="1"/>
                    <a:pt x="110"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6559700" y="2753150"/>
              <a:ext cx="4650" cy="3900"/>
            </a:xfrm>
            <a:custGeom>
              <a:avLst/>
              <a:gdLst/>
              <a:ahLst/>
              <a:cxnLst/>
              <a:rect l="l" t="t" r="r" b="b"/>
              <a:pathLst>
                <a:path w="186" h="156" extrusionOk="0">
                  <a:moveTo>
                    <a:pt x="89" y="0"/>
                  </a:moveTo>
                  <a:cubicBezTo>
                    <a:pt x="44" y="0"/>
                    <a:pt x="0" y="23"/>
                    <a:pt x="28" y="59"/>
                  </a:cubicBezTo>
                  <a:cubicBezTo>
                    <a:pt x="34" y="71"/>
                    <a:pt x="15" y="115"/>
                    <a:pt x="15" y="134"/>
                  </a:cubicBezTo>
                  <a:cubicBezTo>
                    <a:pt x="15" y="145"/>
                    <a:pt x="40" y="155"/>
                    <a:pt x="60" y="155"/>
                  </a:cubicBezTo>
                  <a:cubicBezTo>
                    <a:pt x="64" y="155"/>
                    <a:pt x="68" y="154"/>
                    <a:pt x="72" y="153"/>
                  </a:cubicBezTo>
                  <a:cubicBezTo>
                    <a:pt x="129" y="141"/>
                    <a:pt x="185" y="90"/>
                    <a:pt x="154" y="27"/>
                  </a:cubicBezTo>
                  <a:cubicBezTo>
                    <a:pt x="142" y="8"/>
                    <a:pt x="115" y="0"/>
                    <a:pt x="8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a:off x="6458550" y="2932675"/>
              <a:ext cx="14100" cy="6400"/>
            </a:xfrm>
            <a:custGeom>
              <a:avLst/>
              <a:gdLst/>
              <a:ahLst/>
              <a:cxnLst/>
              <a:rect l="l" t="t" r="r" b="b"/>
              <a:pathLst>
                <a:path w="564" h="256" extrusionOk="0">
                  <a:moveTo>
                    <a:pt x="286" y="1"/>
                  </a:moveTo>
                  <a:cubicBezTo>
                    <a:pt x="235" y="1"/>
                    <a:pt x="187" y="10"/>
                    <a:pt x="157" y="30"/>
                  </a:cubicBezTo>
                  <a:lnTo>
                    <a:pt x="144" y="42"/>
                  </a:lnTo>
                  <a:cubicBezTo>
                    <a:pt x="1" y="146"/>
                    <a:pt x="170" y="255"/>
                    <a:pt x="319" y="255"/>
                  </a:cubicBezTo>
                  <a:cubicBezTo>
                    <a:pt x="379" y="255"/>
                    <a:pt x="435" y="237"/>
                    <a:pt x="466" y="194"/>
                  </a:cubicBezTo>
                  <a:cubicBezTo>
                    <a:pt x="472" y="187"/>
                    <a:pt x="472" y="187"/>
                    <a:pt x="472" y="181"/>
                  </a:cubicBezTo>
                  <a:cubicBezTo>
                    <a:pt x="563" y="63"/>
                    <a:pt x="416" y="1"/>
                    <a:pt x="286"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6434525" y="2958075"/>
              <a:ext cx="12350" cy="7700"/>
            </a:xfrm>
            <a:custGeom>
              <a:avLst/>
              <a:gdLst/>
              <a:ahLst/>
              <a:cxnLst/>
              <a:rect l="l" t="t" r="r" b="b"/>
              <a:pathLst>
                <a:path w="494" h="308" extrusionOk="0">
                  <a:moveTo>
                    <a:pt x="338" y="0"/>
                  </a:moveTo>
                  <a:cubicBezTo>
                    <a:pt x="311" y="0"/>
                    <a:pt x="284" y="7"/>
                    <a:pt x="267" y="17"/>
                  </a:cubicBezTo>
                  <a:cubicBezTo>
                    <a:pt x="197" y="61"/>
                    <a:pt x="84" y="99"/>
                    <a:pt x="46" y="174"/>
                  </a:cubicBezTo>
                  <a:cubicBezTo>
                    <a:pt x="1" y="281"/>
                    <a:pt x="157" y="308"/>
                    <a:pt x="240" y="308"/>
                  </a:cubicBezTo>
                  <a:cubicBezTo>
                    <a:pt x="250" y="308"/>
                    <a:pt x="259" y="307"/>
                    <a:pt x="267" y="307"/>
                  </a:cubicBezTo>
                  <a:cubicBezTo>
                    <a:pt x="418" y="300"/>
                    <a:pt x="494" y="187"/>
                    <a:pt x="437" y="48"/>
                  </a:cubicBezTo>
                  <a:cubicBezTo>
                    <a:pt x="422" y="14"/>
                    <a:pt x="379" y="0"/>
                    <a:pt x="338"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6435800" y="2939500"/>
              <a:ext cx="7600" cy="3875"/>
            </a:xfrm>
            <a:custGeom>
              <a:avLst/>
              <a:gdLst/>
              <a:ahLst/>
              <a:cxnLst/>
              <a:rect l="l" t="t" r="r" b="b"/>
              <a:pathLst>
                <a:path w="304" h="155" extrusionOk="0">
                  <a:moveTo>
                    <a:pt x="134" y="0"/>
                  </a:moveTo>
                  <a:cubicBezTo>
                    <a:pt x="72" y="0"/>
                    <a:pt x="0" y="23"/>
                    <a:pt x="14" y="91"/>
                  </a:cubicBezTo>
                  <a:cubicBezTo>
                    <a:pt x="14" y="91"/>
                    <a:pt x="14" y="97"/>
                    <a:pt x="14" y="97"/>
                  </a:cubicBezTo>
                  <a:cubicBezTo>
                    <a:pt x="14" y="141"/>
                    <a:pt x="65" y="154"/>
                    <a:pt x="109" y="154"/>
                  </a:cubicBezTo>
                  <a:cubicBezTo>
                    <a:pt x="129" y="154"/>
                    <a:pt x="147" y="152"/>
                    <a:pt x="159" y="148"/>
                  </a:cubicBezTo>
                  <a:lnTo>
                    <a:pt x="171" y="142"/>
                  </a:lnTo>
                  <a:cubicBezTo>
                    <a:pt x="247" y="129"/>
                    <a:pt x="304" y="47"/>
                    <a:pt x="197" y="9"/>
                  </a:cubicBezTo>
                  <a:cubicBezTo>
                    <a:pt x="181" y="4"/>
                    <a:pt x="158" y="0"/>
                    <a:pt x="134"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6474600" y="2903775"/>
              <a:ext cx="10275" cy="5050"/>
            </a:xfrm>
            <a:custGeom>
              <a:avLst/>
              <a:gdLst/>
              <a:ahLst/>
              <a:cxnLst/>
              <a:rect l="l" t="t" r="r" b="b"/>
              <a:pathLst>
                <a:path w="411" h="202" extrusionOk="0">
                  <a:moveTo>
                    <a:pt x="243" y="1"/>
                  </a:moveTo>
                  <a:cubicBezTo>
                    <a:pt x="194" y="1"/>
                    <a:pt x="147" y="16"/>
                    <a:pt x="133" y="57"/>
                  </a:cubicBezTo>
                  <a:cubicBezTo>
                    <a:pt x="127" y="76"/>
                    <a:pt x="121" y="107"/>
                    <a:pt x="89" y="114"/>
                  </a:cubicBezTo>
                  <a:cubicBezTo>
                    <a:pt x="1" y="133"/>
                    <a:pt x="32" y="202"/>
                    <a:pt x="108" y="202"/>
                  </a:cubicBezTo>
                  <a:cubicBezTo>
                    <a:pt x="184" y="196"/>
                    <a:pt x="253" y="177"/>
                    <a:pt x="322" y="145"/>
                  </a:cubicBezTo>
                  <a:cubicBezTo>
                    <a:pt x="379" y="126"/>
                    <a:pt x="411" y="63"/>
                    <a:pt x="348" y="25"/>
                  </a:cubicBezTo>
                  <a:cubicBezTo>
                    <a:pt x="325" y="11"/>
                    <a:pt x="283" y="1"/>
                    <a:pt x="243"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6451575" y="2944275"/>
              <a:ext cx="7125" cy="6225"/>
            </a:xfrm>
            <a:custGeom>
              <a:avLst/>
              <a:gdLst/>
              <a:ahLst/>
              <a:cxnLst/>
              <a:rect l="l" t="t" r="r" b="b"/>
              <a:pathLst>
                <a:path w="285" h="249" extrusionOk="0">
                  <a:moveTo>
                    <a:pt x="186" y="1"/>
                  </a:moveTo>
                  <a:cubicBezTo>
                    <a:pt x="149" y="1"/>
                    <a:pt x="109" y="15"/>
                    <a:pt x="95" y="39"/>
                  </a:cubicBezTo>
                  <a:cubicBezTo>
                    <a:pt x="70" y="89"/>
                    <a:pt x="45" y="102"/>
                    <a:pt x="20" y="133"/>
                  </a:cubicBezTo>
                  <a:cubicBezTo>
                    <a:pt x="1" y="171"/>
                    <a:pt x="32" y="196"/>
                    <a:pt x="58" y="215"/>
                  </a:cubicBezTo>
                  <a:cubicBezTo>
                    <a:pt x="83" y="237"/>
                    <a:pt x="114" y="248"/>
                    <a:pt x="145" y="248"/>
                  </a:cubicBezTo>
                  <a:cubicBezTo>
                    <a:pt x="169" y="248"/>
                    <a:pt x="193" y="242"/>
                    <a:pt x="215" y="228"/>
                  </a:cubicBezTo>
                  <a:cubicBezTo>
                    <a:pt x="247" y="222"/>
                    <a:pt x="278" y="196"/>
                    <a:pt x="285" y="159"/>
                  </a:cubicBezTo>
                  <a:cubicBezTo>
                    <a:pt x="285" y="121"/>
                    <a:pt x="272" y="77"/>
                    <a:pt x="259" y="39"/>
                  </a:cubicBezTo>
                  <a:cubicBezTo>
                    <a:pt x="251" y="12"/>
                    <a:pt x="219" y="1"/>
                    <a:pt x="186"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6457575" y="2962125"/>
              <a:ext cx="5000" cy="3075"/>
            </a:xfrm>
            <a:custGeom>
              <a:avLst/>
              <a:gdLst/>
              <a:ahLst/>
              <a:cxnLst/>
              <a:rect l="l" t="t" r="r" b="b"/>
              <a:pathLst>
                <a:path w="200" h="123" extrusionOk="0">
                  <a:moveTo>
                    <a:pt x="102" y="0"/>
                  </a:moveTo>
                  <a:cubicBezTo>
                    <a:pt x="85" y="0"/>
                    <a:pt x="71" y="2"/>
                    <a:pt x="64" y="6"/>
                  </a:cubicBezTo>
                  <a:cubicBezTo>
                    <a:pt x="45" y="19"/>
                    <a:pt x="32" y="31"/>
                    <a:pt x="19" y="44"/>
                  </a:cubicBezTo>
                  <a:cubicBezTo>
                    <a:pt x="7" y="56"/>
                    <a:pt x="1" y="69"/>
                    <a:pt x="7" y="82"/>
                  </a:cubicBezTo>
                  <a:lnTo>
                    <a:pt x="7" y="101"/>
                  </a:lnTo>
                  <a:cubicBezTo>
                    <a:pt x="3" y="117"/>
                    <a:pt x="26" y="123"/>
                    <a:pt x="47" y="123"/>
                  </a:cubicBezTo>
                  <a:cubicBezTo>
                    <a:pt x="57" y="123"/>
                    <a:pt x="66" y="122"/>
                    <a:pt x="70" y="119"/>
                  </a:cubicBezTo>
                  <a:cubicBezTo>
                    <a:pt x="120" y="101"/>
                    <a:pt x="146" y="101"/>
                    <a:pt x="177" y="50"/>
                  </a:cubicBezTo>
                  <a:cubicBezTo>
                    <a:pt x="200" y="14"/>
                    <a:pt x="144" y="0"/>
                    <a:pt x="102"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6432675" y="2978975"/>
              <a:ext cx="5750" cy="4500"/>
            </a:xfrm>
            <a:custGeom>
              <a:avLst/>
              <a:gdLst/>
              <a:ahLst/>
              <a:cxnLst/>
              <a:rect l="l" t="t" r="r" b="b"/>
              <a:pathLst>
                <a:path w="230" h="180" extrusionOk="0">
                  <a:moveTo>
                    <a:pt x="135" y="0"/>
                  </a:moveTo>
                  <a:cubicBezTo>
                    <a:pt x="105" y="0"/>
                    <a:pt x="77" y="10"/>
                    <a:pt x="69" y="32"/>
                  </a:cubicBezTo>
                  <a:cubicBezTo>
                    <a:pt x="57" y="70"/>
                    <a:pt x="38" y="101"/>
                    <a:pt x="13" y="127"/>
                  </a:cubicBezTo>
                  <a:cubicBezTo>
                    <a:pt x="0" y="139"/>
                    <a:pt x="6" y="152"/>
                    <a:pt x="19" y="158"/>
                  </a:cubicBezTo>
                  <a:cubicBezTo>
                    <a:pt x="46" y="173"/>
                    <a:pt x="76" y="180"/>
                    <a:pt x="103" y="180"/>
                  </a:cubicBezTo>
                  <a:cubicBezTo>
                    <a:pt x="172" y="180"/>
                    <a:pt x="230" y="136"/>
                    <a:pt x="221" y="51"/>
                  </a:cubicBezTo>
                  <a:cubicBezTo>
                    <a:pt x="217" y="18"/>
                    <a:pt x="174" y="0"/>
                    <a:pt x="135"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a:off x="6414700" y="2990800"/>
              <a:ext cx="6475" cy="3100"/>
            </a:xfrm>
            <a:custGeom>
              <a:avLst/>
              <a:gdLst/>
              <a:ahLst/>
              <a:cxnLst/>
              <a:rect l="l" t="t" r="r" b="b"/>
              <a:pathLst>
                <a:path w="259" h="124" extrusionOk="0">
                  <a:moveTo>
                    <a:pt x="177" y="1"/>
                  </a:moveTo>
                  <a:cubicBezTo>
                    <a:pt x="151" y="7"/>
                    <a:pt x="120" y="7"/>
                    <a:pt x="114" y="13"/>
                  </a:cubicBezTo>
                  <a:lnTo>
                    <a:pt x="101" y="13"/>
                  </a:lnTo>
                  <a:lnTo>
                    <a:pt x="76" y="26"/>
                  </a:lnTo>
                  <a:cubicBezTo>
                    <a:pt x="0" y="45"/>
                    <a:pt x="38" y="108"/>
                    <a:pt x="95" y="120"/>
                  </a:cubicBezTo>
                  <a:cubicBezTo>
                    <a:pt x="109" y="122"/>
                    <a:pt x="124" y="124"/>
                    <a:pt x="139" y="124"/>
                  </a:cubicBezTo>
                  <a:cubicBezTo>
                    <a:pt x="168" y="124"/>
                    <a:pt x="198" y="118"/>
                    <a:pt x="227" y="101"/>
                  </a:cubicBezTo>
                  <a:cubicBezTo>
                    <a:pt x="246" y="95"/>
                    <a:pt x="259" y="70"/>
                    <a:pt x="252" y="45"/>
                  </a:cubicBezTo>
                  <a:cubicBezTo>
                    <a:pt x="252" y="38"/>
                    <a:pt x="246" y="38"/>
                    <a:pt x="246" y="32"/>
                  </a:cubicBezTo>
                  <a:cubicBezTo>
                    <a:pt x="240" y="7"/>
                    <a:pt x="202" y="1"/>
                    <a:pt x="177"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6418950" y="2990800"/>
              <a:ext cx="500" cy="25"/>
            </a:xfrm>
            <a:custGeom>
              <a:avLst/>
              <a:gdLst/>
              <a:ahLst/>
              <a:cxnLst/>
              <a:rect l="l" t="t" r="r" b="b"/>
              <a:pathLst>
                <a:path w="20" h="1" extrusionOk="0">
                  <a:moveTo>
                    <a:pt x="0" y="1"/>
                  </a:moveTo>
                  <a:lnTo>
                    <a:pt x="7" y="1"/>
                  </a:lnTo>
                  <a:cubicBezTo>
                    <a:pt x="13" y="1"/>
                    <a:pt x="19" y="1"/>
                    <a:pt x="0"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a:off x="6391200" y="2994300"/>
              <a:ext cx="8200" cy="4075"/>
            </a:xfrm>
            <a:custGeom>
              <a:avLst/>
              <a:gdLst/>
              <a:ahLst/>
              <a:cxnLst/>
              <a:rect l="l" t="t" r="r" b="b"/>
              <a:pathLst>
                <a:path w="328" h="163" extrusionOk="0">
                  <a:moveTo>
                    <a:pt x="158" y="1"/>
                  </a:moveTo>
                  <a:cubicBezTo>
                    <a:pt x="137" y="1"/>
                    <a:pt x="119" y="3"/>
                    <a:pt x="108" y="6"/>
                  </a:cubicBezTo>
                  <a:cubicBezTo>
                    <a:pt x="0" y="43"/>
                    <a:pt x="44" y="132"/>
                    <a:pt x="126" y="151"/>
                  </a:cubicBezTo>
                  <a:cubicBezTo>
                    <a:pt x="140" y="157"/>
                    <a:pt x="172" y="163"/>
                    <a:pt x="205" y="163"/>
                  </a:cubicBezTo>
                  <a:cubicBezTo>
                    <a:pt x="264" y="163"/>
                    <a:pt x="327" y="146"/>
                    <a:pt x="303" y="94"/>
                  </a:cubicBezTo>
                  <a:cubicBezTo>
                    <a:pt x="318" y="21"/>
                    <a:pt x="225" y="1"/>
                    <a:pt x="158"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6410900" y="2971725"/>
              <a:ext cx="6175" cy="4200"/>
            </a:xfrm>
            <a:custGeom>
              <a:avLst/>
              <a:gdLst/>
              <a:ahLst/>
              <a:cxnLst/>
              <a:rect l="l" t="t" r="r" b="b"/>
              <a:pathLst>
                <a:path w="247" h="168" extrusionOk="0">
                  <a:moveTo>
                    <a:pt x="146" y="0"/>
                  </a:moveTo>
                  <a:cubicBezTo>
                    <a:pt x="70" y="13"/>
                    <a:pt x="1" y="45"/>
                    <a:pt x="1" y="127"/>
                  </a:cubicBezTo>
                  <a:cubicBezTo>
                    <a:pt x="1" y="159"/>
                    <a:pt x="37" y="167"/>
                    <a:pt x="67" y="167"/>
                  </a:cubicBezTo>
                  <a:cubicBezTo>
                    <a:pt x="78" y="167"/>
                    <a:pt x="88" y="166"/>
                    <a:pt x="95" y="164"/>
                  </a:cubicBezTo>
                  <a:cubicBezTo>
                    <a:pt x="165" y="139"/>
                    <a:pt x="247" y="114"/>
                    <a:pt x="215" y="26"/>
                  </a:cubicBezTo>
                  <a:cubicBezTo>
                    <a:pt x="209" y="7"/>
                    <a:pt x="165" y="0"/>
                    <a:pt x="146"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6417375" y="2980050"/>
              <a:ext cx="6450" cy="3350"/>
            </a:xfrm>
            <a:custGeom>
              <a:avLst/>
              <a:gdLst/>
              <a:ahLst/>
              <a:cxnLst/>
              <a:rect l="l" t="t" r="r" b="b"/>
              <a:pathLst>
                <a:path w="258" h="134" extrusionOk="0">
                  <a:moveTo>
                    <a:pt x="106" y="1"/>
                  </a:moveTo>
                  <a:cubicBezTo>
                    <a:pt x="76" y="1"/>
                    <a:pt x="48" y="8"/>
                    <a:pt x="32" y="27"/>
                  </a:cubicBezTo>
                  <a:lnTo>
                    <a:pt x="19" y="39"/>
                  </a:lnTo>
                  <a:cubicBezTo>
                    <a:pt x="0" y="58"/>
                    <a:pt x="0" y="84"/>
                    <a:pt x="19" y="103"/>
                  </a:cubicBezTo>
                  <a:cubicBezTo>
                    <a:pt x="37" y="125"/>
                    <a:pt x="62" y="134"/>
                    <a:pt x="89" y="134"/>
                  </a:cubicBezTo>
                  <a:cubicBezTo>
                    <a:pt x="131" y="134"/>
                    <a:pt x="178" y="113"/>
                    <a:pt x="208" y="90"/>
                  </a:cubicBezTo>
                  <a:cubicBezTo>
                    <a:pt x="257" y="45"/>
                    <a:pt x="177" y="1"/>
                    <a:pt x="106"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6416475" y="2957650"/>
              <a:ext cx="5975" cy="3300"/>
            </a:xfrm>
            <a:custGeom>
              <a:avLst/>
              <a:gdLst/>
              <a:ahLst/>
              <a:cxnLst/>
              <a:rect l="l" t="t" r="r" b="b"/>
              <a:pathLst>
                <a:path w="239" h="132" extrusionOk="0">
                  <a:moveTo>
                    <a:pt x="105" y="0"/>
                  </a:moveTo>
                  <a:cubicBezTo>
                    <a:pt x="83" y="0"/>
                    <a:pt x="64" y="3"/>
                    <a:pt x="55" y="8"/>
                  </a:cubicBezTo>
                  <a:cubicBezTo>
                    <a:pt x="17" y="34"/>
                    <a:pt x="17" y="46"/>
                    <a:pt x="5" y="90"/>
                  </a:cubicBezTo>
                  <a:cubicBezTo>
                    <a:pt x="0" y="122"/>
                    <a:pt x="45" y="131"/>
                    <a:pt x="78" y="131"/>
                  </a:cubicBezTo>
                  <a:cubicBezTo>
                    <a:pt x="90" y="131"/>
                    <a:pt x="100" y="130"/>
                    <a:pt x="106" y="128"/>
                  </a:cubicBezTo>
                  <a:cubicBezTo>
                    <a:pt x="150" y="109"/>
                    <a:pt x="181" y="103"/>
                    <a:pt x="207" y="65"/>
                  </a:cubicBezTo>
                  <a:cubicBezTo>
                    <a:pt x="238" y="20"/>
                    <a:pt x="162" y="0"/>
                    <a:pt x="105"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6394350" y="2968375"/>
              <a:ext cx="7275" cy="3900"/>
            </a:xfrm>
            <a:custGeom>
              <a:avLst/>
              <a:gdLst/>
              <a:ahLst/>
              <a:cxnLst/>
              <a:rect l="l" t="t" r="r" b="b"/>
              <a:pathLst>
                <a:path w="291" h="156" extrusionOk="0">
                  <a:moveTo>
                    <a:pt x="160" y="0"/>
                  </a:moveTo>
                  <a:cubicBezTo>
                    <a:pt x="128" y="0"/>
                    <a:pt x="97" y="6"/>
                    <a:pt x="82" y="15"/>
                  </a:cubicBezTo>
                  <a:cubicBezTo>
                    <a:pt x="57" y="21"/>
                    <a:pt x="38" y="40"/>
                    <a:pt x="26" y="65"/>
                  </a:cubicBezTo>
                  <a:cubicBezTo>
                    <a:pt x="0" y="128"/>
                    <a:pt x="89" y="153"/>
                    <a:pt x="133" y="153"/>
                  </a:cubicBezTo>
                  <a:lnTo>
                    <a:pt x="139" y="153"/>
                  </a:lnTo>
                  <a:cubicBezTo>
                    <a:pt x="144" y="155"/>
                    <a:pt x="150" y="156"/>
                    <a:pt x="156" y="156"/>
                  </a:cubicBezTo>
                  <a:cubicBezTo>
                    <a:pt x="175" y="156"/>
                    <a:pt x="199" y="149"/>
                    <a:pt x="209" y="134"/>
                  </a:cubicBezTo>
                  <a:cubicBezTo>
                    <a:pt x="209" y="128"/>
                    <a:pt x="253" y="103"/>
                    <a:pt x="265" y="84"/>
                  </a:cubicBezTo>
                  <a:cubicBezTo>
                    <a:pt x="290" y="22"/>
                    <a:pt x="222" y="0"/>
                    <a:pt x="160"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a:off x="6367850" y="3005000"/>
              <a:ext cx="8550" cy="4425"/>
            </a:xfrm>
            <a:custGeom>
              <a:avLst/>
              <a:gdLst/>
              <a:ahLst/>
              <a:cxnLst/>
              <a:rect l="l" t="t" r="r" b="b"/>
              <a:pathLst>
                <a:path w="342" h="177" extrusionOk="0">
                  <a:moveTo>
                    <a:pt x="173" y="1"/>
                  </a:moveTo>
                  <a:cubicBezTo>
                    <a:pt x="145" y="1"/>
                    <a:pt x="117" y="10"/>
                    <a:pt x="108" y="32"/>
                  </a:cubicBezTo>
                  <a:cubicBezTo>
                    <a:pt x="108" y="44"/>
                    <a:pt x="108" y="51"/>
                    <a:pt x="95" y="57"/>
                  </a:cubicBezTo>
                  <a:cubicBezTo>
                    <a:pt x="1" y="107"/>
                    <a:pt x="114" y="177"/>
                    <a:pt x="171" y="177"/>
                  </a:cubicBezTo>
                  <a:cubicBezTo>
                    <a:pt x="234" y="177"/>
                    <a:pt x="341" y="114"/>
                    <a:pt x="253" y="57"/>
                  </a:cubicBezTo>
                  <a:cubicBezTo>
                    <a:pt x="241" y="51"/>
                    <a:pt x="241" y="44"/>
                    <a:pt x="241" y="32"/>
                  </a:cubicBezTo>
                  <a:cubicBezTo>
                    <a:pt x="234" y="12"/>
                    <a:pt x="204" y="1"/>
                    <a:pt x="173"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a:off x="6149650" y="3004825"/>
              <a:ext cx="13250" cy="6825"/>
            </a:xfrm>
            <a:custGeom>
              <a:avLst/>
              <a:gdLst/>
              <a:ahLst/>
              <a:cxnLst/>
              <a:rect l="l" t="t" r="r" b="b"/>
              <a:pathLst>
                <a:path w="530" h="273" extrusionOk="0">
                  <a:moveTo>
                    <a:pt x="261" y="1"/>
                  </a:moveTo>
                  <a:cubicBezTo>
                    <a:pt x="226" y="1"/>
                    <a:pt x="191" y="7"/>
                    <a:pt x="158" y="20"/>
                  </a:cubicBezTo>
                  <a:cubicBezTo>
                    <a:pt x="82" y="45"/>
                    <a:pt x="0" y="127"/>
                    <a:pt x="76" y="203"/>
                  </a:cubicBezTo>
                  <a:cubicBezTo>
                    <a:pt x="130" y="248"/>
                    <a:pt x="200" y="272"/>
                    <a:pt x="271" y="272"/>
                  </a:cubicBezTo>
                  <a:cubicBezTo>
                    <a:pt x="308" y="272"/>
                    <a:pt x="344" y="266"/>
                    <a:pt x="378" y="253"/>
                  </a:cubicBezTo>
                  <a:cubicBezTo>
                    <a:pt x="448" y="228"/>
                    <a:pt x="530" y="152"/>
                    <a:pt x="460" y="77"/>
                  </a:cubicBezTo>
                  <a:cubicBezTo>
                    <a:pt x="402" y="26"/>
                    <a:pt x="331" y="1"/>
                    <a:pt x="261"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6143650" y="3015700"/>
              <a:ext cx="8350" cy="5800"/>
            </a:xfrm>
            <a:custGeom>
              <a:avLst/>
              <a:gdLst/>
              <a:ahLst/>
              <a:cxnLst/>
              <a:rect l="l" t="t" r="r" b="b"/>
              <a:pathLst>
                <a:path w="334" h="232" extrusionOk="0">
                  <a:moveTo>
                    <a:pt x="193" y="1"/>
                  </a:moveTo>
                  <a:cubicBezTo>
                    <a:pt x="162" y="1"/>
                    <a:pt x="134" y="6"/>
                    <a:pt x="120" y="14"/>
                  </a:cubicBezTo>
                  <a:lnTo>
                    <a:pt x="95" y="20"/>
                  </a:lnTo>
                  <a:cubicBezTo>
                    <a:pt x="70" y="26"/>
                    <a:pt x="51" y="45"/>
                    <a:pt x="32" y="64"/>
                  </a:cubicBezTo>
                  <a:cubicBezTo>
                    <a:pt x="7" y="89"/>
                    <a:pt x="0" y="127"/>
                    <a:pt x="13" y="165"/>
                  </a:cubicBezTo>
                  <a:cubicBezTo>
                    <a:pt x="25" y="209"/>
                    <a:pt x="88" y="232"/>
                    <a:pt x="152" y="232"/>
                  </a:cubicBezTo>
                  <a:cubicBezTo>
                    <a:pt x="224" y="232"/>
                    <a:pt x="297" y="203"/>
                    <a:pt x="297" y="146"/>
                  </a:cubicBezTo>
                  <a:cubicBezTo>
                    <a:pt x="297" y="135"/>
                    <a:pt x="311" y="80"/>
                    <a:pt x="306" y="80"/>
                  </a:cubicBezTo>
                  <a:lnTo>
                    <a:pt x="306" y="80"/>
                  </a:lnTo>
                  <a:cubicBezTo>
                    <a:pt x="306" y="80"/>
                    <a:pt x="305" y="81"/>
                    <a:pt x="303" y="83"/>
                  </a:cubicBezTo>
                  <a:cubicBezTo>
                    <a:pt x="333" y="23"/>
                    <a:pt x="258" y="1"/>
                    <a:pt x="193"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6165100" y="3034075"/>
              <a:ext cx="9200" cy="3750"/>
            </a:xfrm>
            <a:custGeom>
              <a:avLst/>
              <a:gdLst/>
              <a:ahLst/>
              <a:cxnLst/>
              <a:rect l="l" t="t" r="r" b="b"/>
              <a:pathLst>
                <a:path w="368" h="150" extrusionOk="0">
                  <a:moveTo>
                    <a:pt x="195" y="1"/>
                  </a:moveTo>
                  <a:cubicBezTo>
                    <a:pt x="101" y="1"/>
                    <a:pt x="1" y="49"/>
                    <a:pt x="69" y="117"/>
                  </a:cubicBezTo>
                  <a:cubicBezTo>
                    <a:pt x="92" y="140"/>
                    <a:pt x="133" y="150"/>
                    <a:pt x="176" y="150"/>
                  </a:cubicBezTo>
                  <a:cubicBezTo>
                    <a:pt x="268" y="150"/>
                    <a:pt x="367" y="104"/>
                    <a:pt x="303" y="35"/>
                  </a:cubicBezTo>
                  <a:cubicBezTo>
                    <a:pt x="281" y="11"/>
                    <a:pt x="238" y="1"/>
                    <a:pt x="195"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a:off x="6169050" y="3022450"/>
              <a:ext cx="6775" cy="3600"/>
            </a:xfrm>
            <a:custGeom>
              <a:avLst/>
              <a:gdLst/>
              <a:ahLst/>
              <a:cxnLst/>
              <a:rect l="l" t="t" r="r" b="b"/>
              <a:pathLst>
                <a:path w="271" h="144" extrusionOk="0">
                  <a:moveTo>
                    <a:pt x="130" y="1"/>
                  </a:moveTo>
                  <a:cubicBezTo>
                    <a:pt x="71" y="1"/>
                    <a:pt x="0" y="23"/>
                    <a:pt x="19" y="84"/>
                  </a:cubicBezTo>
                  <a:cubicBezTo>
                    <a:pt x="19" y="84"/>
                    <a:pt x="19" y="91"/>
                    <a:pt x="19" y="91"/>
                  </a:cubicBezTo>
                  <a:cubicBezTo>
                    <a:pt x="9" y="133"/>
                    <a:pt x="67" y="144"/>
                    <a:pt x="110" y="144"/>
                  </a:cubicBezTo>
                  <a:cubicBezTo>
                    <a:pt x="124" y="144"/>
                    <a:pt x="137" y="143"/>
                    <a:pt x="145" y="141"/>
                  </a:cubicBezTo>
                  <a:lnTo>
                    <a:pt x="157" y="135"/>
                  </a:lnTo>
                  <a:cubicBezTo>
                    <a:pt x="227" y="122"/>
                    <a:pt x="271" y="46"/>
                    <a:pt x="183" y="9"/>
                  </a:cubicBezTo>
                  <a:cubicBezTo>
                    <a:pt x="170" y="4"/>
                    <a:pt x="151" y="1"/>
                    <a:pt x="130"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6198850" y="3029900"/>
              <a:ext cx="5200" cy="3025"/>
            </a:xfrm>
            <a:custGeom>
              <a:avLst/>
              <a:gdLst/>
              <a:ahLst/>
              <a:cxnLst/>
              <a:rect l="l" t="t" r="r" b="b"/>
              <a:pathLst>
                <a:path w="208" h="121" extrusionOk="0">
                  <a:moveTo>
                    <a:pt x="70" y="0"/>
                  </a:moveTo>
                  <a:cubicBezTo>
                    <a:pt x="36" y="0"/>
                    <a:pt x="1" y="13"/>
                    <a:pt x="12" y="51"/>
                  </a:cubicBezTo>
                  <a:cubicBezTo>
                    <a:pt x="12" y="57"/>
                    <a:pt x="12" y="57"/>
                    <a:pt x="12" y="64"/>
                  </a:cubicBezTo>
                  <a:cubicBezTo>
                    <a:pt x="12" y="107"/>
                    <a:pt x="58" y="121"/>
                    <a:pt x="98" y="121"/>
                  </a:cubicBezTo>
                  <a:cubicBezTo>
                    <a:pt x="116" y="121"/>
                    <a:pt x="133" y="118"/>
                    <a:pt x="145" y="114"/>
                  </a:cubicBezTo>
                  <a:cubicBezTo>
                    <a:pt x="202" y="95"/>
                    <a:pt x="208" y="45"/>
                    <a:pt x="151" y="20"/>
                  </a:cubicBezTo>
                  <a:cubicBezTo>
                    <a:pt x="145" y="20"/>
                    <a:pt x="132" y="13"/>
                    <a:pt x="126" y="13"/>
                  </a:cubicBezTo>
                  <a:cubicBezTo>
                    <a:pt x="116" y="6"/>
                    <a:pt x="93" y="0"/>
                    <a:pt x="70"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6195400" y="3047200"/>
              <a:ext cx="6300" cy="3050"/>
            </a:xfrm>
            <a:custGeom>
              <a:avLst/>
              <a:gdLst/>
              <a:ahLst/>
              <a:cxnLst/>
              <a:rect l="l" t="t" r="r" b="b"/>
              <a:pathLst>
                <a:path w="252" h="122" extrusionOk="0">
                  <a:moveTo>
                    <a:pt x="128" y="1"/>
                  </a:moveTo>
                  <a:cubicBezTo>
                    <a:pt x="108" y="1"/>
                    <a:pt x="90" y="3"/>
                    <a:pt x="81" y="9"/>
                  </a:cubicBezTo>
                  <a:cubicBezTo>
                    <a:pt x="62" y="21"/>
                    <a:pt x="43" y="40"/>
                    <a:pt x="31" y="59"/>
                  </a:cubicBezTo>
                  <a:cubicBezTo>
                    <a:pt x="0" y="102"/>
                    <a:pt x="64" y="122"/>
                    <a:pt x="118" y="122"/>
                  </a:cubicBezTo>
                  <a:cubicBezTo>
                    <a:pt x="143" y="122"/>
                    <a:pt x="166" y="118"/>
                    <a:pt x="176" y="110"/>
                  </a:cubicBezTo>
                  <a:cubicBezTo>
                    <a:pt x="195" y="97"/>
                    <a:pt x="207" y="84"/>
                    <a:pt x="220" y="65"/>
                  </a:cubicBezTo>
                  <a:cubicBezTo>
                    <a:pt x="252" y="20"/>
                    <a:pt x="181" y="1"/>
                    <a:pt x="128"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a:off x="6156250" y="2985150"/>
              <a:ext cx="9750" cy="4825"/>
            </a:xfrm>
            <a:custGeom>
              <a:avLst/>
              <a:gdLst/>
              <a:ahLst/>
              <a:cxnLst/>
              <a:rect l="l" t="t" r="r" b="b"/>
              <a:pathLst>
                <a:path w="390" h="193" extrusionOk="0">
                  <a:moveTo>
                    <a:pt x="236" y="0"/>
                  </a:moveTo>
                  <a:cubicBezTo>
                    <a:pt x="188" y="0"/>
                    <a:pt x="141" y="10"/>
                    <a:pt x="114" y="25"/>
                  </a:cubicBezTo>
                  <a:cubicBezTo>
                    <a:pt x="1" y="88"/>
                    <a:pt x="114" y="170"/>
                    <a:pt x="190" y="182"/>
                  </a:cubicBezTo>
                  <a:cubicBezTo>
                    <a:pt x="206" y="189"/>
                    <a:pt x="233" y="193"/>
                    <a:pt x="262" y="193"/>
                  </a:cubicBezTo>
                  <a:cubicBezTo>
                    <a:pt x="322" y="193"/>
                    <a:pt x="390" y="175"/>
                    <a:pt x="386" y="119"/>
                  </a:cubicBezTo>
                  <a:cubicBezTo>
                    <a:pt x="386" y="113"/>
                    <a:pt x="386" y="100"/>
                    <a:pt x="386" y="94"/>
                  </a:cubicBezTo>
                  <a:cubicBezTo>
                    <a:pt x="386" y="25"/>
                    <a:pt x="310" y="0"/>
                    <a:pt x="236"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a:off x="6130875" y="2997200"/>
              <a:ext cx="12175" cy="6575"/>
            </a:xfrm>
            <a:custGeom>
              <a:avLst/>
              <a:gdLst/>
              <a:ahLst/>
              <a:cxnLst/>
              <a:rect l="l" t="t" r="r" b="b"/>
              <a:pathLst>
                <a:path w="487" h="263" extrusionOk="0">
                  <a:moveTo>
                    <a:pt x="232" y="1"/>
                  </a:moveTo>
                  <a:cubicBezTo>
                    <a:pt x="157" y="1"/>
                    <a:pt x="81" y="26"/>
                    <a:pt x="45" y="91"/>
                  </a:cubicBezTo>
                  <a:lnTo>
                    <a:pt x="32" y="104"/>
                  </a:lnTo>
                  <a:cubicBezTo>
                    <a:pt x="0" y="167"/>
                    <a:pt x="76" y="224"/>
                    <a:pt x="127" y="243"/>
                  </a:cubicBezTo>
                  <a:cubicBezTo>
                    <a:pt x="159" y="256"/>
                    <a:pt x="196" y="263"/>
                    <a:pt x="232" y="263"/>
                  </a:cubicBezTo>
                  <a:cubicBezTo>
                    <a:pt x="281" y="263"/>
                    <a:pt x="330" y="252"/>
                    <a:pt x="373" y="230"/>
                  </a:cubicBezTo>
                  <a:lnTo>
                    <a:pt x="392" y="218"/>
                  </a:lnTo>
                  <a:cubicBezTo>
                    <a:pt x="486" y="154"/>
                    <a:pt x="448" y="54"/>
                    <a:pt x="347" y="22"/>
                  </a:cubicBezTo>
                  <a:cubicBezTo>
                    <a:pt x="314" y="9"/>
                    <a:pt x="273" y="1"/>
                    <a:pt x="232"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a:off x="6122825" y="3005250"/>
              <a:ext cx="6825" cy="4200"/>
            </a:xfrm>
            <a:custGeom>
              <a:avLst/>
              <a:gdLst/>
              <a:ahLst/>
              <a:cxnLst/>
              <a:rect l="l" t="t" r="r" b="b"/>
              <a:pathLst>
                <a:path w="273" h="168" extrusionOk="0">
                  <a:moveTo>
                    <a:pt x="131" y="0"/>
                  </a:moveTo>
                  <a:cubicBezTo>
                    <a:pt x="113" y="0"/>
                    <a:pt x="95" y="3"/>
                    <a:pt x="77" y="9"/>
                  </a:cubicBezTo>
                  <a:cubicBezTo>
                    <a:pt x="39" y="22"/>
                    <a:pt x="1" y="60"/>
                    <a:pt x="32" y="104"/>
                  </a:cubicBezTo>
                  <a:cubicBezTo>
                    <a:pt x="64" y="129"/>
                    <a:pt x="102" y="148"/>
                    <a:pt x="140" y="160"/>
                  </a:cubicBezTo>
                  <a:cubicBezTo>
                    <a:pt x="148" y="164"/>
                    <a:pt x="164" y="167"/>
                    <a:pt x="182" y="167"/>
                  </a:cubicBezTo>
                  <a:cubicBezTo>
                    <a:pt x="221" y="167"/>
                    <a:pt x="268" y="155"/>
                    <a:pt x="259" y="116"/>
                  </a:cubicBezTo>
                  <a:lnTo>
                    <a:pt x="259" y="104"/>
                  </a:lnTo>
                  <a:cubicBezTo>
                    <a:pt x="272" y="85"/>
                    <a:pt x="266" y="66"/>
                    <a:pt x="253" y="47"/>
                  </a:cubicBezTo>
                  <a:lnTo>
                    <a:pt x="234" y="34"/>
                  </a:lnTo>
                  <a:cubicBezTo>
                    <a:pt x="204" y="13"/>
                    <a:pt x="168" y="0"/>
                    <a:pt x="131"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a:off x="6125825" y="2979925"/>
              <a:ext cx="8550" cy="5750"/>
            </a:xfrm>
            <a:custGeom>
              <a:avLst/>
              <a:gdLst/>
              <a:ahLst/>
              <a:cxnLst/>
              <a:rect l="l" t="t" r="r" b="b"/>
              <a:pathLst>
                <a:path w="342" h="230" extrusionOk="0">
                  <a:moveTo>
                    <a:pt x="176" y="0"/>
                  </a:moveTo>
                  <a:cubicBezTo>
                    <a:pt x="132" y="0"/>
                    <a:pt x="88" y="14"/>
                    <a:pt x="51" y="44"/>
                  </a:cubicBezTo>
                  <a:cubicBezTo>
                    <a:pt x="1" y="95"/>
                    <a:pt x="20" y="133"/>
                    <a:pt x="51" y="190"/>
                  </a:cubicBezTo>
                  <a:cubicBezTo>
                    <a:pt x="73" y="215"/>
                    <a:pt x="105" y="230"/>
                    <a:pt x="137" y="230"/>
                  </a:cubicBezTo>
                  <a:cubicBezTo>
                    <a:pt x="162" y="230"/>
                    <a:pt x="187" y="221"/>
                    <a:pt x="209" y="202"/>
                  </a:cubicBezTo>
                  <a:cubicBezTo>
                    <a:pt x="228" y="183"/>
                    <a:pt x="253" y="164"/>
                    <a:pt x="284" y="158"/>
                  </a:cubicBezTo>
                  <a:cubicBezTo>
                    <a:pt x="341" y="133"/>
                    <a:pt x="341" y="57"/>
                    <a:pt x="291" y="32"/>
                  </a:cubicBezTo>
                  <a:cubicBezTo>
                    <a:pt x="255" y="11"/>
                    <a:pt x="216" y="0"/>
                    <a:pt x="176"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a:off x="6155150" y="2958775"/>
              <a:ext cx="7275" cy="4375"/>
            </a:xfrm>
            <a:custGeom>
              <a:avLst/>
              <a:gdLst/>
              <a:ahLst/>
              <a:cxnLst/>
              <a:rect l="l" t="t" r="r" b="b"/>
              <a:pathLst>
                <a:path w="291" h="175" extrusionOk="0">
                  <a:moveTo>
                    <a:pt x="161" y="1"/>
                  </a:moveTo>
                  <a:cubicBezTo>
                    <a:pt x="146" y="1"/>
                    <a:pt x="130" y="3"/>
                    <a:pt x="114" y="8"/>
                  </a:cubicBezTo>
                  <a:cubicBezTo>
                    <a:pt x="45" y="20"/>
                    <a:pt x="1" y="83"/>
                    <a:pt x="20" y="146"/>
                  </a:cubicBezTo>
                  <a:cubicBezTo>
                    <a:pt x="20" y="168"/>
                    <a:pt x="41" y="175"/>
                    <a:pt x="60" y="175"/>
                  </a:cubicBezTo>
                  <a:cubicBezTo>
                    <a:pt x="69" y="175"/>
                    <a:pt x="77" y="173"/>
                    <a:pt x="83" y="171"/>
                  </a:cubicBezTo>
                  <a:cubicBezTo>
                    <a:pt x="146" y="165"/>
                    <a:pt x="209" y="140"/>
                    <a:pt x="266" y="102"/>
                  </a:cubicBezTo>
                  <a:cubicBezTo>
                    <a:pt x="291" y="77"/>
                    <a:pt x="278" y="39"/>
                    <a:pt x="247" y="20"/>
                  </a:cubicBezTo>
                  <a:cubicBezTo>
                    <a:pt x="218" y="8"/>
                    <a:pt x="190" y="1"/>
                    <a:pt x="161"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a:off x="6183975" y="3003475"/>
              <a:ext cx="7200" cy="4650"/>
            </a:xfrm>
            <a:custGeom>
              <a:avLst/>
              <a:gdLst/>
              <a:ahLst/>
              <a:cxnLst/>
              <a:rect l="l" t="t" r="r" b="b"/>
              <a:pathLst>
                <a:path w="288" h="186" extrusionOk="0">
                  <a:moveTo>
                    <a:pt x="122" y="0"/>
                  </a:moveTo>
                  <a:cubicBezTo>
                    <a:pt x="64" y="0"/>
                    <a:pt x="1" y="27"/>
                    <a:pt x="15" y="86"/>
                  </a:cubicBezTo>
                  <a:cubicBezTo>
                    <a:pt x="21" y="131"/>
                    <a:pt x="59" y="162"/>
                    <a:pt x="103" y="175"/>
                  </a:cubicBezTo>
                  <a:cubicBezTo>
                    <a:pt x="115" y="181"/>
                    <a:pt x="141" y="185"/>
                    <a:pt x="168" y="185"/>
                  </a:cubicBezTo>
                  <a:cubicBezTo>
                    <a:pt x="223" y="185"/>
                    <a:pt x="288" y="168"/>
                    <a:pt x="279" y="118"/>
                  </a:cubicBezTo>
                  <a:cubicBezTo>
                    <a:pt x="273" y="55"/>
                    <a:pt x="229" y="36"/>
                    <a:pt x="179" y="11"/>
                  </a:cubicBezTo>
                  <a:cubicBezTo>
                    <a:pt x="163" y="4"/>
                    <a:pt x="143" y="0"/>
                    <a:pt x="122"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p:nvPr/>
          </p:nvSpPr>
          <p:spPr>
            <a:xfrm>
              <a:off x="6230050" y="3045800"/>
              <a:ext cx="5200" cy="3375"/>
            </a:xfrm>
            <a:custGeom>
              <a:avLst/>
              <a:gdLst/>
              <a:ahLst/>
              <a:cxnLst/>
              <a:rect l="l" t="t" r="r" b="b"/>
              <a:pathLst>
                <a:path w="208" h="135" extrusionOk="0">
                  <a:moveTo>
                    <a:pt x="128" y="1"/>
                  </a:moveTo>
                  <a:cubicBezTo>
                    <a:pt x="113" y="1"/>
                    <a:pt x="98" y="4"/>
                    <a:pt x="89" y="8"/>
                  </a:cubicBezTo>
                  <a:cubicBezTo>
                    <a:pt x="26" y="33"/>
                    <a:pt x="1" y="84"/>
                    <a:pt x="70" y="121"/>
                  </a:cubicBezTo>
                  <a:cubicBezTo>
                    <a:pt x="82" y="129"/>
                    <a:pt x="108" y="134"/>
                    <a:pt x="133" y="134"/>
                  </a:cubicBezTo>
                  <a:cubicBezTo>
                    <a:pt x="171" y="134"/>
                    <a:pt x="208" y="122"/>
                    <a:pt x="196" y="84"/>
                  </a:cubicBezTo>
                  <a:cubicBezTo>
                    <a:pt x="190" y="71"/>
                    <a:pt x="190" y="65"/>
                    <a:pt x="183" y="58"/>
                  </a:cubicBezTo>
                  <a:cubicBezTo>
                    <a:pt x="179" y="54"/>
                    <a:pt x="175" y="49"/>
                    <a:pt x="172" y="49"/>
                  </a:cubicBezTo>
                  <a:cubicBezTo>
                    <a:pt x="171" y="49"/>
                    <a:pt x="171" y="50"/>
                    <a:pt x="171" y="52"/>
                  </a:cubicBezTo>
                  <a:cubicBezTo>
                    <a:pt x="171" y="46"/>
                    <a:pt x="171" y="46"/>
                    <a:pt x="177" y="39"/>
                  </a:cubicBezTo>
                  <a:cubicBezTo>
                    <a:pt x="185" y="11"/>
                    <a:pt x="156" y="1"/>
                    <a:pt x="128"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4"/>
            <p:cNvSpPr/>
            <p:nvPr/>
          </p:nvSpPr>
          <p:spPr>
            <a:xfrm>
              <a:off x="6225625" y="3054675"/>
              <a:ext cx="7000" cy="3825"/>
            </a:xfrm>
            <a:custGeom>
              <a:avLst/>
              <a:gdLst/>
              <a:ahLst/>
              <a:cxnLst/>
              <a:rect l="l" t="t" r="r" b="b"/>
              <a:pathLst>
                <a:path w="280" h="153" extrusionOk="0">
                  <a:moveTo>
                    <a:pt x="172" y="0"/>
                  </a:moveTo>
                  <a:cubicBezTo>
                    <a:pt x="141" y="0"/>
                    <a:pt x="111" y="6"/>
                    <a:pt x="96" y="12"/>
                  </a:cubicBezTo>
                  <a:cubicBezTo>
                    <a:pt x="89" y="19"/>
                    <a:pt x="83" y="19"/>
                    <a:pt x="77" y="19"/>
                  </a:cubicBezTo>
                  <a:cubicBezTo>
                    <a:pt x="1" y="38"/>
                    <a:pt x="7" y="120"/>
                    <a:pt x="77" y="145"/>
                  </a:cubicBezTo>
                  <a:cubicBezTo>
                    <a:pt x="91" y="149"/>
                    <a:pt x="116" y="152"/>
                    <a:pt x="144" y="152"/>
                  </a:cubicBezTo>
                  <a:cubicBezTo>
                    <a:pt x="201" y="152"/>
                    <a:pt x="268" y="137"/>
                    <a:pt x="260" y="82"/>
                  </a:cubicBezTo>
                  <a:cubicBezTo>
                    <a:pt x="260" y="82"/>
                    <a:pt x="260" y="76"/>
                    <a:pt x="260" y="69"/>
                  </a:cubicBezTo>
                  <a:cubicBezTo>
                    <a:pt x="280" y="17"/>
                    <a:pt x="225" y="0"/>
                    <a:pt x="172"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p:nvPr/>
          </p:nvSpPr>
          <p:spPr>
            <a:xfrm>
              <a:off x="6236350" y="2857950"/>
              <a:ext cx="9500" cy="5075"/>
            </a:xfrm>
            <a:custGeom>
              <a:avLst/>
              <a:gdLst/>
              <a:ahLst/>
              <a:cxnLst/>
              <a:rect l="l" t="t" r="r" b="b"/>
              <a:pathLst>
                <a:path w="380" h="203" extrusionOk="0">
                  <a:moveTo>
                    <a:pt x="208" y="1"/>
                  </a:moveTo>
                  <a:cubicBezTo>
                    <a:pt x="176" y="1"/>
                    <a:pt x="144" y="8"/>
                    <a:pt x="114" y="23"/>
                  </a:cubicBezTo>
                  <a:cubicBezTo>
                    <a:pt x="45" y="55"/>
                    <a:pt x="1" y="124"/>
                    <a:pt x="83" y="174"/>
                  </a:cubicBezTo>
                  <a:cubicBezTo>
                    <a:pt x="110" y="189"/>
                    <a:pt x="165" y="203"/>
                    <a:pt x="218" y="203"/>
                  </a:cubicBezTo>
                  <a:cubicBezTo>
                    <a:pt x="276" y="203"/>
                    <a:pt x="331" y="186"/>
                    <a:pt x="341" y="137"/>
                  </a:cubicBezTo>
                  <a:cubicBezTo>
                    <a:pt x="341" y="130"/>
                    <a:pt x="341" y="130"/>
                    <a:pt x="341" y="130"/>
                  </a:cubicBezTo>
                  <a:cubicBezTo>
                    <a:pt x="367" y="111"/>
                    <a:pt x="379" y="80"/>
                    <a:pt x="341" y="48"/>
                  </a:cubicBezTo>
                  <a:cubicBezTo>
                    <a:pt x="303" y="18"/>
                    <a:pt x="256" y="1"/>
                    <a:pt x="208"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a:off x="6251175" y="2885925"/>
              <a:ext cx="9800" cy="5600"/>
            </a:xfrm>
            <a:custGeom>
              <a:avLst/>
              <a:gdLst/>
              <a:ahLst/>
              <a:cxnLst/>
              <a:rect l="l" t="t" r="r" b="b"/>
              <a:pathLst>
                <a:path w="392" h="224" extrusionOk="0">
                  <a:moveTo>
                    <a:pt x="185" y="1"/>
                  </a:moveTo>
                  <a:cubicBezTo>
                    <a:pt x="165" y="1"/>
                    <a:pt x="144" y="5"/>
                    <a:pt x="127" y="14"/>
                  </a:cubicBezTo>
                  <a:cubicBezTo>
                    <a:pt x="108" y="20"/>
                    <a:pt x="89" y="33"/>
                    <a:pt x="76" y="46"/>
                  </a:cubicBezTo>
                  <a:cubicBezTo>
                    <a:pt x="32" y="71"/>
                    <a:pt x="1" y="121"/>
                    <a:pt x="45" y="159"/>
                  </a:cubicBezTo>
                  <a:lnTo>
                    <a:pt x="64" y="172"/>
                  </a:lnTo>
                  <a:cubicBezTo>
                    <a:pt x="106" y="209"/>
                    <a:pt x="158" y="224"/>
                    <a:pt x="210" y="224"/>
                  </a:cubicBezTo>
                  <a:cubicBezTo>
                    <a:pt x="220" y="224"/>
                    <a:pt x="230" y="223"/>
                    <a:pt x="240" y="222"/>
                  </a:cubicBezTo>
                  <a:cubicBezTo>
                    <a:pt x="285" y="216"/>
                    <a:pt x="392" y="172"/>
                    <a:pt x="354" y="109"/>
                  </a:cubicBezTo>
                  <a:cubicBezTo>
                    <a:pt x="341" y="83"/>
                    <a:pt x="322" y="58"/>
                    <a:pt x="303" y="46"/>
                  </a:cubicBezTo>
                  <a:cubicBezTo>
                    <a:pt x="303" y="46"/>
                    <a:pt x="272" y="33"/>
                    <a:pt x="253" y="20"/>
                  </a:cubicBezTo>
                  <a:cubicBezTo>
                    <a:pt x="233" y="7"/>
                    <a:pt x="209" y="1"/>
                    <a:pt x="185"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6297075" y="2883300"/>
              <a:ext cx="8675" cy="4450"/>
            </a:xfrm>
            <a:custGeom>
              <a:avLst/>
              <a:gdLst/>
              <a:ahLst/>
              <a:cxnLst/>
              <a:rect l="l" t="t" r="r" b="b"/>
              <a:pathLst>
                <a:path w="347" h="178" extrusionOk="0">
                  <a:moveTo>
                    <a:pt x="169" y="1"/>
                  </a:moveTo>
                  <a:cubicBezTo>
                    <a:pt x="128" y="1"/>
                    <a:pt x="89" y="12"/>
                    <a:pt x="57" y="31"/>
                  </a:cubicBezTo>
                  <a:cubicBezTo>
                    <a:pt x="0" y="50"/>
                    <a:pt x="0" y="125"/>
                    <a:pt x="57" y="144"/>
                  </a:cubicBezTo>
                  <a:cubicBezTo>
                    <a:pt x="91" y="169"/>
                    <a:pt x="133" y="178"/>
                    <a:pt x="176" y="178"/>
                  </a:cubicBezTo>
                  <a:cubicBezTo>
                    <a:pt x="189" y="178"/>
                    <a:pt x="202" y="177"/>
                    <a:pt x="214" y="176"/>
                  </a:cubicBezTo>
                  <a:cubicBezTo>
                    <a:pt x="341" y="157"/>
                    <a:pt x="347" y="31"/>
                    <a:pt x="214" y="5"/>
                  </a:cubicBezTo>
                  <a:cubicBezTo>
                    <a:pt x="199" y="2"/>
                    <a:pt x="184" y="1"/>
                    <a:pt x="169"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6285350" y="2871225"/>
              <a:ext cx="6775" cy="2725"/>
            </a:xfrm>
            <a:custGeom>
              <a:avLst/>
              <a:gdLst/>
              <a:ahLst/>
              <a:cxnLst/>
              <a:rect l="l" t="t" r="r" b="b"/>
              <a:pathLst>
                <a:path w="271" h="109" extrusionOk="0">
                  <a:moveTo>
                    <a:pt x="137" y="1"/>
                  </a:moveTo>
                  <a:cubicBezTo>
                    <a:pt x="69" y="1"/>
                    <a:pt x="0" y="34"/>
                    <a:pt x="46" y="85"/>
                  </a:cubicBezTo>
                  <a:cubicBezTo>
                    <a:pt x="63" y="101"/>
                    <a:pt x="93" y="108"/>
                    <a:pt x="126" y="108"/>
                  </a:cubicBezTo>
                  <a:cubicBezTo>
                    <a:pt x="195" y="108"/>
                    <a:pt x="270" y="75"/>
                    <a:pt x="223" y="28"/>
                  </a:cubicBezTo>
                  <a:cubicBezTo>
                    <a:pt x="204" y="9"/>
                    <a:pt x="171" y="1"/>
                    <a:pt x="137"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6276375" y="2892975"/>
              <a:ext cx="9200" cy="5075"/>
            </a:xfrm>
            <a:custGeom>
              <a:avLst/>
              <a:gdLst/>
              <a:ahLst/>
              <a:cxnLst/>
              <a:rect l="l" t="t" r="r" b="b"/>
              <a:pathLst>
                <a:path w="368" h="203" extrusionOk="0">
                  <a:moveTo>
                    <a:pt x="234" y="0"/>
                  </a:moveTo>
                  <a:cubicBezTo>
                    <a:pt x="210" y="0"/>
                    <a:pt x="186" y="4"/>
                    <a:pt x="166" y="10"/>
                  </a:cubicBezTo>
                  <a:cubicBezTo>
                    <a:pt x="153" y="10"/>
                    <a:pt x="147" y="16"/>
                    <a:pt x="141" y="22"/>
                  </a:cubicBezTo>
                  <a:lnTo>
                    <a:pt x="147" y="22"/>
                  </a:lnTo>
                  <a:cubicBezTo>
                    <a:pt x="134" y="28"/>
                    <a:pt x="122" y="35"/>
                    <a:pt x="109" y="47"/>
                  </a:cubicBezTo>
                  <a:cubicBezTo>
                    <a:pt x="1" y="124"/>
                    <a:pt x="122" y="203"/>
                    <a:pt x="232" y="203"/>
                  </a:cubicBezTo>
                  <a:cubicBezTo>
                    <a:pt x="294" y="203"/>
                    <a:pt x="352" y="177"/>
                    <a:pt x="361" y="110"/>
                  </a:cubicBezTo>
                  <a:cubicBezTo>
                    <a:pt x="368" y="92"/>
                    <a:pt x="361" y="73"/>
                    <a:pt x="355" y="60"/>
                  </a:cubicBezTo>
                  <a:cubicBezTo>
                    <a:pt x="342" y="17"/>
                    <a:pt x="287" y="0"/>
                    <a:pt x="234"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6261900" y="2869425"/>
              <a:ext cx="8225" cy="4725"/>
            </a:xfrm>
            <a:custGeom>
              <a:avLst/>
              <a:gdLst/>
              <a:ahLst/>
              <a:cxnLst/>
              <a:rect l="l" t="t" r="r" b="b"/>
              <a:pathLst>
                <a:path w="329" h="189" extrusionOk="0">
                  <a:moveTo>
                    <a:pt x="141" y="1"/>
                  </a:moveTo>
                  <a:cubicBezTo>
                    <a:pt x="92" y="1"/>
                    <a:pt x="40" y="15"/>
                    <a:pt x="20" y="56"/>
                  </a:cubicBezTo>
                  <a:cubicBezTo>
                    <a:pt x="1" y="100"/>
                    <a:pt x="26" y="125"/>
                    <a:pt x="64" y="138"/>
                  </a:cubicBezTo>
                  <a:cubicBezTo>
                    <a:pt x="59" y="177"/>
                    <a:pt x="113" y="189"/>
                    <a:pt x="156" y="189"/>
                  </a:cubicBezTo>
                  <a:cubicBezTo>
                    <a:pt x="177" y="189"/>
                    <a:pt x="194" y="186"/>
                    <a:pt x="202" y="182"/>
                  </a:cubicBezTo>
                  <a:cubicBezTo>
                    <a:pt x="272" y="138"/>
                    <a:pt x="329" y="50"/>
                    <a:pt x="215" y="12"/>
                  </a:cubicBezTo>
                  <a:cubicBezTo>
                    <a:pt x="195" y="5"/>
                    <a:pt x="169" y="1"/>
                    <a:pt x="141"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6272000" y="2854550"/>
              <a:ext cx="8375" cy="5150"/>
            </a:xfrm>
            <a:custGeom>
              <a:avLst/>
              <a:gdLst/>
              <a:ahLst/>
              <a:cxnLst/>
              <a:rect l="l" t="t" r="r" b="b"/>
              <a:pathLst>
                <a:path w="335" h="206" extrusionOk="0">
                  <a:moveTo>
                    <a:pt x="180" y="0"/>
                  </a:moveTo>
                  <a:cubicBezTo>
                    <a:pt x="150" y="0"/>
                    <a:pt x="119" y="7"/>
                    <a:pt x="89" y="20"/>
                  </a:cubicBezTo>
                  <a:cubicBezTo>
                    <a:pt x="57" y="27"/>
                    <a:pt x="25" y="52"/>
                    <a:pt x="13" y="83"/>
                  </a:cubicBezTo>
                  <a:cubicBezTo>
                    <a:pt x="0" y="115"/>
                    <a:pt x="13" y="140"/>
                    <a:pt x="13" y="172"/>
                  </a:cubicBezTo>
                  <a:cubicBezTo>
                    <a:pt x="13" y="196"/>
                    <a:pt x="55" y="205"/>
                    <a:pt x="85" y="205"/>
                  </a:cubicBezTo>
                  <a:cubicBezTo>
                    <a:pt x="94" y="205"/>
                    <a:pt x="102" y="205"/>
                    <a:pt x="107" y="203"/>
                  </a:cubicBezTo>
                  <a:cubicBezTo>
                    <a:pt x="164" y="191"/>
                    <a:pt x="227" y="178"/>
                    <a:pt x="284" y="153"/>
                  </a:cubicBezTo>
                  <a:cubicBezTo>
                    <a:pt x="297" y="140"/>
                    <a:pt x="328" y="115"/>
                    <a:pt x="328" y="90"/>
                  </a:cubicBezTo>
                  <a:lnTo>
                    <a:pt x="328" y="102"/>
                  </a:lnTo>
                  <a:cubicBezTo>
                    <a:pt x="334" y="71"/>
                    <a:pt x="322" y="45"/>
                    <a:pt x="297" y="33"/>
                  </a:cubicBezTo>
                  <a:cubicBezTo>
                    <a:pt x="261" y="11"/>
                    <a:pt x="221" y="0"/>
                    <a:pt x="180"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6299425" y="2861975"/>
              <a:ext cx="13125" cy="5425"/>
            </a:xfrm>
            <a:custGeom>
              <a:avLst/>
              <a:gdLst/>
              <a:ahLst/>
              <a:cxnLst/>
              <a:rect l="l" t="t" r="r" b="b"/>
              <a:pathLst>
                <a:path w="525" h="217" extrusionOk="0">
                  <a:moveTo>
                    <a:pt x="289" y="1"/>
                  </a:moveTo>
                  <a:cubicBezTo>
                    <a:pt x="207" y="1"/>
                    <a:pt x="123" y="39"/>
                    <a:pt x="64" y="83"/>
                  </a:cubicBezTo>
                  <a:cubicBezTo>
                    <a:pt x="1" y="133"/>
                    <a:pt x="114" y="177"/>
                    <a:pt x="146" y="177"/>
                  </a:cubicBezTo>
                  <a:lnTo>
                    <a:pt x="158" y="177"/>
                  </a:lnTo>
                  <a:lnTo>
                    <a:pt x="177" y="190"/>
                  </a:lnTo>
                  <a:cubicBezTo>
                    <a:pt x="201" y="208"/>
                    <a:pt x="243" y="217"/>
                    <a:pt x="287" y="217"/>
                  </a:cubicBezTo>
                  <a:cubicBezTo>
                    <a:pt x="397" y="217"/>
                    <a:pt x="525" y="164"/>
                    <a:pt x="448" y="70"/>
                  </a:cubicBezTo>
                  <a:cubicBezTo>
                    <a:pt x="404" y="20"/>
                    <a:pt x="347" y="1"/>
                    <a:pt x="289"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6306850" y="2875375"/>
              <a:ext cx="6125" cy="3400"/>
            </a:xfrm>
            <a:custGeom>
              <a:avLst/>
              <a:gdLst/>
              <a:ahLst/>
              <a:cxnLst/>
              <a:rect l="l" t="t" r="r" b="b"/>
              <a:pathLst>
                <a:path w="245" h="136" extrusionOk="0">
                  <a:moveTo>
                    <a:pt x="127" y="1"/>
                  </a:moveTo>
                  <a:cubicBezTo>
                    <a:pt x="104" y="1"/>
                    <a:pt x="83" y="3"/>
                    <a:pt x="69" y="7"/>
                  </a:cubicBezTo>
                  <a:cubicBezTo>
                    <a:pt x="6" y="26"/>
                    <a:pt x="0" y="95"/>
                    <a:pt x="69" y="121"/>
                  </a:cubicBezTo>
                  <a:lnTo>
                    <a:pt x="95" y="127"/>
                  </a:lnTo>
                  <a:cubicBezTo>
                    <a:pt x="110" y="131"/>
                    <a:pt x="133" y="135"/>
                    <a:pt x="155" y="135"/>
                  </a:cubicBezTo>
                  <a:cubicBezTo>
                    <a:pt x="195" y="135"/>
                    <a:pt x="236" y="123"/>
                    <a:pt x="240" y="83"/>
                  </a:cubicBezTo>
                  <a:cubicBezTo>
                    <a:pt x="240" y="77"/>
                    <a:pt x="240" y="70"/>
                    <a:pt x="240" y="64"/>
                  </a:cubicBezTo>
                  <a:cubicBezTo>
                    <a:pt x="244" y="15"/>
                    <a:pt x="180" y="1"/>
                    <a:pt x="127"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6293750" y="2914025"/>
              <a:ext cx="5000" cy="3075"/>
            </a:xfrm>
            <a:custGeom>
              <a:avLst/>
              <a:gdLst/>
              <a:ahLst/>
              <a:cxnLst/>
              <a:rect l="l" t="t" r="r" b="b"/>
              <a:pathLst>
                <a:path w="200" h="123" extrusionOk="0">
                  <a:moveTo>
                    <a:pt x="111" y="1"/>
                  </a:moveTo>
                  <a:cubicBezTo>
                    <a:pt x="95" y="1"/>
                    <a:pt x="79" y="3"/>
                    <a:pt x="70" y="6"/>
                  </a:cubicBezTo>
                  <a:cubicBezTo>
                    <a:pt x="57" y="13"/>
                    <a:pt x="45" y="25"/>
                    <a:pt x="32" y="32"/>
                  </a:cubicBezTo>
                  <a:cubicBezTo>
                    <a:pt x="20" y="44"/>
                    <a:pt x="1" y="57"/>
                    <a:pt x="13" y="76"/>
                  </a:cubicBezTo>
                  <a:lnTo>
                    <a:pt x="13" y="95"/>
                  </a:lnTo>
                  <a:cubicBezTo>
                    <a:pt x="8" y="114"/>
                    <a:pt x="37" y="122"/>
                    <a:pt x="56" y="122"/>
                  </a:cubicBezTo>
                  <a:cubicBezTo>
                    <a:pt x="62" y="122"/>
                    <a:pt x="67" y="121"/>
                    <a:pt x="70" y="120"/>
                  </a:cubicBezTo>
                  <a:cubicBezTo>
                    <a:pt x="127" y="95"/>
                    <a:pt x="146" y="95"/>
                    <a:pt x="177" y="44"/>
                  </a:cubicBezTo>
                  <a:cubicBezTo>
                    <a:pt x="200" y="13"/>
                    <a:pt x="152" y="1"/>
                    <a:pt x="111"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6272000" y="2920700"/>
              <a:ext cx="6650" cy="3925"/>
            </a:xfrm>
            <a:custGeom>
              <a:avLst/>
              <a:gdLst/>
              <a:ahLst/>
              <a:cxnLst/>
              <a:rect l="l" t="t" r="r" b="b"/>
              <a:pathLst>
                <a:path w="266" h="157" extrusionOk="0">
                  <a:moveTo>
                    <a:pt x="155" y="0"/>
                  </a:moveTo>
                  <a:cubicBezTo>
                    <a:pt x="154" y="0"/>
                    <a:pt x="140" y="5"/>
                    <a:pt x="101" y="17"/>
                  </a:cubicBezTo>
                  <a:cubicBezTo>
                    <a:pt x="105" y="16"/>
                    <a:pt x="109" y="15"/>
                    <a:pt x="113" y="14"/>
                  </a:cubicBezTo>
                  <a:lnTo>
                    <a:pt x="113" y="14"/>
                  </a:lnTo>
                  <a:cubicBezTo>
                    <a:pt x="100" y="18"/>
                    <a:pt x="89" y="22"/>
                    <a:pt x="82" y="23"/>
                  </a:cubicBezTo>
                  <a:cubicBezTo>
                    <a:pt x="0" y="48"/>
                    <a:pt x="0" y="124"/>
                    <a:pt x="82" y="149"/>
                  </a:cubicBezTo>
                  <a:cubicBezTo>
                    <a:pt x="96" y="153"/>
                    <a:pt x="120" y="157"/>
                    <a:pt x="145" y="157"/>
                  </a:cubicBezTo>
                  <a:cubicBezTo>
                    <a:pt x="199" y="157"/>
                    <a:pt x="261" y="142"/>
                    <a:pt x="265" y="86"/>
                  </a:cubicBezTo>
                  <a:lnTo>
                    <a:pt x="265" y="80"/>
                  </a:lnTo>
                  <a:cubicBezTo>
                    <a:pt x="265" y="26"/>
                    <a:pt x="205" y="11"/>
                    <a:pt x="154" y="11"/>
                  </a:cubicBezTo>
                  <a:cubicBezTo>
                    <a:pt x="139" y="11"/>
                    <a:pt x="124" y="12"/>
                    <a:pt x="113" y="14"/>
                  </a:cubicBezTo>
                  <a:lnTo>
                    <a:pt x="113" y="14"/>
                  </a:lnTo>
                  <a:cubicBezTo>
                    <a:pt x="134" y="8"/>
                    <a:pt x="156" y="0"/>
                    <a:pt x="155"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6262500" y="2906125"/>
              <a:ext cx="8425" cy="4300"/>
            </a:xfrm>
            <a:custGeom>
              <a:avLst/>
              <a:gdLst/>
              <a:ahLst/>
              <a:cxnLst/>
              <a:rect l="l" t="t" r="r" b="b"/>
              <a:pathLst>
                <a:path w="337" h="172" extrusionOk="0">
                  <a:moveTo>
                    <a:pt x="153" y="1"/>
                  </a:moveTo>
                  <a:cubicBezTo>
                    <a:pt x="82" y="1"/>
                    <a:pt x="1" y="27"/>
                    <a:pt x="27" y="102"/>
                  </a:cubicBezTo>
                  <a:lnTo>
                    <a:pt x="27" y="108"/>
                  </a:lnTo>
                  <a:cubicBezTo>
                    <a:pt x="23" y="157"/>
                    <a:pt x="83" y="171"/>
                    <a:pt x="133" y="171"/>
                  </a:cubicBezTo>
                  <a:cubicBezTo>
                    <a:pt x="154" y="171"/>
                    <a:pt x="173" y="168"/>
                    <a:pt x="185" y="165"/>
                  </a:cubicBezTo>
                  <a:lnTo>
                    <a:pt x="191" y="165"/>
                  </a:lnTo>
                  <a:cubicBezTo>
                    <a:pt x="286" y="146"/>
                    <a:pt x="336" y="51"/>
                    <a:pt x="229" y="13"/>
                  </a:cubicBezTo>
                  <a:cubicBezTo>
                    <a:pt x="212" y="6"/>
                    <a:pt x="183" y="1"/>
                    <a:pt x="153"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6240475" y="2905025"/>
              <a:ext cx="9300" cy="3675"/>
            </a:xfrm>
            <a:custGeom>
              <a:avLst/>
              <a:gdLst/>
              <a:ahLst/>
              <a:cxnLst/>
              <a:rect l="l" t="t" r="r" b="b"/>
              <a:pathLst>
                <a:path w="372" h="147" extrusionOk="0">
                  <a:moveTo>
                    <a:pt x="195" y="0"/>
                  </a:moveTo>
                  <a:cubicBezTo>
                    <a:pt x="101" y="0"/>
                    <a:pt x="0" y="45"/>
                    <a:pt x="69" y="114"/>
                  </a:cubicBezTo>
                  <a:cubicBezTo>
                    <a:pt x="91" y="136"/>
                    <a:pt x="133" y="146"/>
                    <a:pt x="177" y="146"/>
                  </a:cubicBezTo>
                  <a:cubicBezTo>
                    <a:pt x="270" y="146"/>
                    <a:pt x="371" y="101"/>
                    <a:pt x="303" y="32"/>
                  </a:cubicBezTo>
                  <a:cubicBezTo>
                    <a:pt x="280" y="10"/>
                    <a:pt x="238" y="0"/>
                    <a:pt x="195"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6229725" y="2885800"/>
              <a:ext cx="8775" cy="6300"/>
            </a:xfrm>
            <a:custGeom>
              <a:avLst/>
              <a:gdLst/>
              <a:ahLst/>
              <a:cxnLst/>
              <a:rect l="l" t="t" r="r" b="b"/>
              <a:pathLst>
                <a:path w="351" h="252" extrusionOk="0">
                  <a:moveTo>
                    <a:pt x="157" y="0"/>
                  </a:moveTo>
                  <a:cubicBezTo>
                    <a:pt x="117" y="0"/>
                    <a:pt x="79" y="11"/>
                    <a:pt x="58" y="38"/>
                  </a:cubicBezTo>
                  <a:cubicBezTo>
                    <a:pt x="1" y="101"/>
                    <a:pt x="64" y="164"/>
                    <a:pt x="108" y="221"/>
                  </a:cubicBezTo>
                  <a:cubicBezTo>
                    <a:pt x="123" y="241"/>
                    <a:pt x="155" y="252"/>
                    <a:pt x="187" y="252"/>
                  </a:cubicBezTo>
                  <a:cubicBezTo>
                    <a:pt x="225" y="252"/>
                    <a:pt x="262" y="236"/>
                    <a:pt x="266" y="202"/>
                  </a:cubicBezTo>
                  <a:cubicBezTo>
                    <a:pt x="266" y="177"/>
                    <a:pt x="266" y="133"/>
                    <a:pt x="285" y="120"/>
                  </a:cubicBezTo>
                  <a:cubicBezTo>
                    <a:pt x="351" y="58"/>
                    <a:pt x="248" y="0"/>
                    <a:pt x="157"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6211600" y="2893025"/>
              <a:ext cx="8550" cy="4450"/>
            </a:xfrm>
            <a:custGeom>
              <a:avLst/>
              <a:gdLst/>
              <a:ahLst/>
              <a:cxnLst/>
              <a:rect l="l" t="t" r="r" b="b"/>
              <a:pathLst>
                <a:path w="342" h="178" extrusionOk="0">
                  <a:moveTo>
                    <a:pt x="174" y="1"/>
                  </a:moveTo>
                  <a:cubicBezTo>
                    <a:pt x="155" y="1"/>
                    <a:pt x="137" y="3"/>
                    <a:pt x="127" y="8"/>
                  </a:cubicBezTo>
                  <a:lnTo>
                    <a:pt x="114" y="8"/>
                  </a:lnTo>
                  <a:cubicBezTo>
                    <a:pt x="89" y="14"/>
                    <a:pt x="39" y="26"/>
                    <a:pt x="26" y="64"/>
                  </a:cubicBezTo>
                  <a:lnTo>
                    <a:pt x="26" y="71"/>
                  </a:lnTo>
                  <a:cubicBezTo>
                    <a:pt x="1" y="146"/>
                    <a:pt x="95" y="178"/>
                    <a:pt x="152" y="178"/>
                  </a:cubicBezTo>
                  <a:cubicBezTo>
                    <a:pt x="209" y="178"/>
                    <a:pt x="341" y="127"/>
                    <a:pt x="266" y="58"/>
                  </a:cubicBezTo>
                  <a:lnTo>
                    <a:pt x="266" y="52"/>
                  </a:lnTo>
                  <a:cubicBezTo>
                    <a:pt x="266" y="13"/>
                    <a:pt x="216" y="1"/>
                    <a:pt x="174"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6222450" y="2917375"/>
              <a:ext cx="5175" cy="2075"/>
            </a:xfrm>
            <a:custGeom>
              <a:avLst/>
              <a:gdLst/>
              <a:ahLst/>
              <a:cxnLst/>
              <a:rect l="l" t="t" r="r" b="b"/>
              <a:pathLst>
                <a:path w="207" h="83" extrusionOk="0">
                  <a:moveTo>
                    <a:pt x="112" y="1"/>
                  </a:moveTo>
                  <a:cubicBezTo>
                    <a:pt x="58" y="1"/>
                    <a:pt x="0" y="27"/>
                    <a:pt x="40" y="62"/>
                  </a:cubicBezTo>
                  <a:cubicBezTo>
                    <a:pt x="52" y="76"/>
                    <a:pt x="76" y="82"/>
                    <a:pt x="101" y="82"/>
                  </a:cubicBezTo>
                  <a:cubicBezTo>
                    <a:pt x="152" y="82"/>
                    <a:pt x="206" y="56"/>
                    <a:pt x="172" y="17"/>
                  </a:cubicBezTo>
                  <a:cubicBezTo>
                    <a:pt x="159" y="6"/>
                    <a:pt x="136" y="1"/>
                    <a:pt x="112"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6216650" y="2869750"/>
              <a:ext cx="7900" cy="4650"/>
            </a:xfrm>
            <a:custGeom>
              <a:avLst/>
              <a:gdLst/>
              <a:ahLst/>
              <a:cxnLst/>
              <a:rect l="l" t="t" r="r" b="b"/>
              <a:pathLst>
                <a:path w="316" h="186" extrusionOk="0">
                  <a:moveTo>
                    <a:pt x="151" y="0"/>
                  </a:moveTo>
                  <a:cubicBezTo>
                    <a:pt x="108" y="0"/>
                    <a:pt x="64" y="15"/>
                    <a:pt x="26" y="43"/>
                  </a:cubicBezTo>
                  <a:cubicBezTo>
                    <a:pt x="7" y="56"/>
                    <a:pt x="0" y="74"/>
                    <a:pt x="0" y="100"/>
                  </a:cubicBezTo>
                  <a:cubicBezTo>
                    <a:pt x="7" y="131"/>
                    <a:pt x="32" y="156"/>
                    <a:pt x="64" y="169"/>
                  </a:cubicBezTo>
                  <a:lnTo>
                    <a:pt x="95" y="175"/>
                  </a:lnTo>
                  <a:cubicBezTo>
                    <a:pt x="111" y="182"/>
                    <a:pt x="128" y="186"/>
                    <a:pt x="144" y="186"/>
                  </a:cubicBezTo>
                  <a:cubicBezTo>
                    <a:pt x="174" y="186"/>
                    <a:pt x="203" y="174"/>
                    <a:pt x="228" y="150"/>
                  </a:cubicBezTo>
                  <a:cubicBezTo>
                    <a:pt x="272" y="131"/>
                    <a:pt x="316" y="93"/>
                    <a:pt x="272" y="43"/>
                  </a:cubicBezTo>
                  <a:cubicBezTo>
                    <a:pt x="237" y="15"/>
                    <a:pt x="194" y="0"/>
                    <a:pt x="151"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6339950" y="2838750"/>
              <a:ext cx="6275" cy="3400"/>
            </a:xfrm>
            <a:custGeom>
              <a:avLst/>
              <a:gdLst/>
              <a:ahLst/>
              <a:cxnLst/>
              <a:rect l="l" t="t" r="r" b="b"/>
              <a:pathLst>
                <a:path w="251" h="136" extrusionOk="0">
                  <a:moveTo>
                    <a:pt x="132" y="1"/>
                  </a:moveTo>
                  <a:cubicBezTo>
                    <a:pt x="101" y="1"/>
                    <a:pt x="70" y="12"/>
                    <a:pt x="45" y="34"/>
                  </a:cubicBezTo>
                  <a:cubicBezTo>
                    <a:pt x="1" y="78"/>
                    <a:pt x="51" y="104"/>
                    <a:pt x="101" y="116"/>
                  </a:cubicBezTo>
                  <a:lnTo>
                    <a:pt x="89" y="116"/>
                  </a:lnTo>
                  <a:cubicBezTo>
                    <a:pt x="101" y="122"/>
                    <a:pt x="114" y="122"/>
                    <a:pt x="127" y="129"/>
                  </a:cubicBezTo>
                  <a:cubicBezTo>
                    <a:pt x="135" y="133"/>
                    <a:pt x="152" y="136"/>
                    <a:pt x="170" y="136"/>
                  </a:cubicBezTo>
                  <a:cubicBezTo>
                    <a:pt x="207" y="136"/>
                    <a:pt x="251" y="125"/>
                    <a:pt x="247" y="91"/>
                  </a:cubicBezTo>
                  <a:cubicBezTo>
                    <a:pt x="240" y="78"/>
                    <a:pt x="240" y="59"/>
                    <a:pt x="234" y="53"/>
                  </a:cubicBezTo>
                  <a:cubicBezTo>
                    <a:pt x="209" y="18"/>
                    <a:pt x="171" y="1"/>
                    <a:pt x="132"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6334425" y="2858325"/>
              <a:ext cx="5225" cy="3125"/>
            </a:xfrm>
            <a:custGeom>
              <a:avLst/>
              <a:gdLst/>
              <a:ahLst/>
              <a:cxnLst/>
              <a:rect l="l" t="t" r="r" b="b"/>
              <a:pathLst>
                <a:path w="209" h="125" extrusionOk="0">
                  <a:moveTo>
                    <a:pt x="86" y="1"/>
                  </a:moveTo>
                  <a:cubicBezTo>
                    <a:pt x="56" y="1"/>
                    <a:pt x="24" y="11"/>
                    <a:pt x="32" y="40"/>
                  </a:cubicBezTo>
                  <a:cubicBezTo>
                    <a:pt x="39" y="65"/>
                    <a:pt x="45" y="46"/>
                    <a:pt x="26" y="71"/>
                  </a:cubicBezTo>
                  <a:cubicBezTo>
                    <a:pt x="1" y="105"/>
                    <a:pt x="57" y="124"/>
                    <a:pt x="106" y="124"/>
                  </a:cubicBezTo>
                  <a:cubicBezTo>
                    <a:pt x="131" y="124"/>
                    <a:pt x="154" y="119"/>
                    <a:pt x="165" y="109"/>
                  </a:cubicBezTo>
                  <a:cubicBezTo>
                    <a:pt x="209" y="65"/>
                    <a:pt x="165" y="33"/>
                    <a:pt x="127" y="8"/>
                  </a:cubicBezTo>
                  <a:cubicBezTo>
                    <a:pt x="118" y="4"/>
                    <a:pt x="102" y="1"/>
                    <a:pt x="86"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6320550" y="2893825"/>
              <a:ext cx="9225" cy="4325"/>
            </a:xfrm>
            <a:custGeom>
              <a:avLst/>
              <a:gdLst/>
              <a:ahLst/>
              <a:cxnLst/>
              <a:rect l="l" t="t" r="r" b="b"/>
              <a:pathLst>
                <a:path w="369" h="173" extrusionOk="0">
                  <a:moveTo>
                    <a:pt x="196" y="1"/>
                  </a:moveTo>
                  <a:cubicBezTo>
                    <a:pt x="171" y="1"/>
                    <a:pt x="152" y="1"/>
                    <a:pt x="133" y="7"/>
                  </a:cubicBezTo>
                  <a:cubicBezTo>
                    <a:pt x="121" y="13"/>
                    <a:pt x="102" y="20"/>
                    <a:pt x="89" y="26"/>
                  </a:cubicBezTo>
                  <a:cubicBezTo>
                    <a:pt x="1" y="76"/>
                    <a:pt x="83" y="158"/>
                    <a:pt x="152" y="171"/>
                  </a:cubicBezTo>
                  <a:cubicBezTo>
                    <a:pt x="159" y="172"/>
                    <a:pt x="166" y="172"/>
                    <a:pt x="175" y="172"/>
                  </a:cubicBezTo>
                  <a:cubicBezTo>
                    <a:pt x="243" y="172"/>
                    <a:pt x="369" y="148"/>
                    <a:pt x="335" y="64"/>
                  </a:cubicBezTo>
                  <a:cubicBezTo>
                    <a:pt x="316" y="39"/>
                    <a:pt x="291" y="13"/>
                    <a:pt x="259" y="13"/>
                  </a:cubicBezTo>
                  <a:lnTo>
                    <a:pt x="253" y="13"/>
                  </a:lnTo>
                  <a:cubicBezTo>
                    <a:pt x="240" y="7"/>
                    <a:pt x="228" y="7"/>
                    <a:pt x="215"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6460425" y="2793875"/>
              <a:ext cx="9000" cy="4600"/>
            </a:xfrm>
            <a:custGeom>
              <a:avLst/>
              <a:gdLst/>
              <a:ahLst/>
              <a:cxnLst/>
              <a:rect l="l" t="t" r="r" b="b"/>
              <a:pathLst>
                <a:path w="360" h="184" extrusionOk="0">
                  <a:moveTo>
                    <a:pt x="178" y="0"/>
                  </a:moveTo>
                  <a:cubicBezTo>
                    <a:pt x="154" y="0"/>
                    <a:pt x="130" y="4"/>
                    <a:pt x="107" y="13"/>
                  </a:cubicBezTo>
                  <a:cubicBezTo>
                    <a:pt x="57" y="32"/>
                    <a:pt x="0" y="82"/>
                    <a:pt x="51" y="133"/>
                  </a:cubicBezTo>
                  <a:cubicBezTo>
                    <a:pt x="88" y="166"/>
                    <a:pt x="135" y="183"/>
                    <a:pt x="182" y="183"/>
                  </a:cubicBezTo>
                  <a:cubicBezTo>
                    <a:pt x="205" y="183"/>
                    <a:pt x="229" y="179"/>
                    <a:pt x="252" y="170"/>
                  </a:cubicBezTo>
                  <a:cubicBezTo>
                    <a:pt x="303" y="152"/>
                    <a:pt x="360" y="101"/>
                    <a:pt x="309" y="51"/>
                  </a:cubicBezTo>
                  <a:cubicBezTo>
                    <a:pt x="271" y="17"/>
                    <a:pt x="225" y="0"/>
                    <a:pt x="178"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6451750" y="2810700"/>
              <a:ext cx="7900" cy="5500"/>
            </a:xfrm>
            <a:custGeom>
              <a:avLst/>
              <a:gdLst/>
              <a:ahLst/>
              <a:cxnLst/>
              <a:rect l="l" t="t" r="r" b="b"/>
              <a:pathLst>
                <a:path w="316" h="220" extrusionOk="0">
                  <a:moveTo>
                    <a:pt x="199" y="0"/>
                  </a:moveTo>
                  <a:cubicBezTo>
                    <a:pt x="183" y="0"/>
                    <a:pt x="169" y="3"/>
                    <a:pt x="158" y="8"/>
                  </a:cubicBezTo>
                  <a:cubicBezTo>
                    <a:pt x="168" y="3"/>
                    <a:pt x="169" y="1"/>
                    <a:pt x="165" y="1"/>
                  </a:cubicBezTo>
                  <a:cubicBezTo>
                    <a:pt x="154" y="1"/>
                    <a:pt x="107" y="15"/>
                    <a:pt x="107" y="15"/>
                  </a:cubicBezTo>
                  <a:cubicBezTo>
                    <a:pt x="88" y="27"/>
                    <a:pt x="63" y="34"/>
                    <a:pt x="44" y="46"/>
                  </a:cubicBezTo>
                  <a:cubicBezTo>
                    <a:pt x="19" y="59"/>
                    <a:pt x="0" y="84"/>
                    <a:pt x="0" y="109"/>
                  </a:cubicBezTo>
                  <a:cubicBezTo>
                    <a:pt x="0" y="116"/>
                    <a:pt x="0" y="122"/>
                    <a:pt x="0" y="122"/>
                  </a:cubicBezTo>
                  <a:cubicBezTo>
                    <a:pt x="6" y="188"/>
                    <a:pt x="87" y="220"/>
                    <a:pt x="164" y="220"/>
                  </a:cubicBezTo>
                  <a:cubicBezTo>
                    <a:pt x="241" y="220"/>
                    <a:pt x="316" y="188"/>
                    <a:pt x="309" y="128"/>
                  </a:cubicBezTo>
                  <a:cubicBezTo>
                    <a:pt x="303" y="109"/>
                    <a:pt x="297" y="90"/>
                    <a:pt x="290" y="78"/>
                  </a:cubicBezTo>
                  <a:cubicBezTo>
                    <a:pt x="284" y="71"/>
                    <a:pt x="284" y="65"/>
                    <a:pt x="278" y="59"/>
                  </a:cubicBezTo>
                  <a:cubicBezTo>
                    <a:pt x="282" y="18"/>
                    <a:pt x="238" y="0"/>
                    <a:pt x="19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6471750" y="2817150"/>
              <a:ext cx="7700" cy="4850"/>
            </a:xfrm>
            <a:custGeom>
              <a:avLst/>
              <a:gdLst/>
              <a:ahLst/>
              <a:cxnLst/>
              <a:rect l="l" t="t" r="r" b="b"/>
              <a:pathLst>
                <a:path w="308" h="194" extrusionOk="0">
                  <a:moveTo>
                    <a:pt x="158" y="0"/>
                  </a:moveTo>
                  <a:cubicBezTo>
                    <a:pt x="88" y="0"/>
                    <a:pt x="17" y="27"/>
                    <a:pt x="7" y="85"/>
                  </a:cubicBezTo>
                  <a:lnTo>
                    <a:pt x="7" y="103"/>
                  </a:lnTo>
                  <a:cubicBezTo>
                    <a:pt x="1" y="162"/>
                    <a:pt x="74" y="193"/>
                    <a:pt x="149" y="193"/>
                  </a:cubicBezTo>
                  <a:cubicBezTo>
                    <a:pt x="220" y="193"/>
                    <a:pt x="291" y="165"/>
                    <a:pt x="298" y="103"/>
                  </a:cubicBezTo>
                  <a:cubicBezTo>
                    <a:pt x="298" y="97"/>
                    <a:pt x="298" y="97"/>
                    <a:pt x="298" y="91"/>
                  </a:cubicBezTo>
                  <a:cubicBezTo>
                    <a:pt x="307" y="32"/>
                    <a:pt x="234" y="0"/>
                    <a:pt x="158"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6466725" y="2806175"/>
              <a:ext cx="8225" cy="4725"/>
            </a:xfrm>
            <a:custGeom>
              <a:avLst/>
              <a:gdLst/>
              <a:ahLst/>
              <a:cxnLst/>
              <a:rect l="l" t="t" r="r" b="b"/>
              <a:pathLst>
                <a:path w="329" h="189" extrusionOk="0">
                  <a:moveTo>
                    <a:pt x="183" y="0"/>
                  </a:moveTo>
                  <a:cubicBezTo>
                    <a:pt x="120" y="0"/>
                    <a:pt x="0" y="19"/>
                    <a:pt x="26" y="107"/>
                  </a:cubicBezTo>
                  <a:cubicBezTo>
                    <a:pt x="41" y="158"/>
                    <a:pt x="89" y="188"/>
                    <a:pt x="143" y="188"/>
                  </a:cubicBezTo>
                  <a:cubicBezTo>
                    <a:pt x="156" y="188"/>
                    <a:pt x="170" y="187"/>
                    <a:pt x="183" y="183"/>
                  </a:cubicBezTo>
                  <a:cubicBezTo>
                    <a:pt x="202" y="177"/>
                    <a:pt x="215" y="170"/>
                    <a:pt x="234" y="158"/>
                  </a:cubicBezTo>
                  <a:lnTo>
                    <a:pt x="246" y="158"/>
                  </a:lnTo>
                  <a:cubicBezTo>
                    <a:pt x="284" y="145"/>
                    <a:pt x="328" y="107"/>
                    <a:pt x="309" y="63"/>
                  </a:cubicBezTo>
                  <a:cubicBezTo>
                    <a:pt x="284" y="13"/>
                    <a:pt x="227" y="6"/>
                    <a:pt x="183"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6480575" y="2799175"/>
              <a:ext cx="12175" cy="5850"/>
            </a:xfrm>
            <a:custGeom>
              <a:avLst/>
              <a:gdLst/>
              <a:ahLst/>
              <a:cxnLst/>
              <a:rect l="l" t="t" r="r" b="b"/>
              <a:pathLst>
                <a:path w="487" h="234" extrusionOk="0">
                  <a:moveTo>
                    <a:pt x="319" y="0"/>
                  </a:moveTo>
                  <a:cubicBezTo>
                    <a:pt x="284" y="0"/>
                    <a:pt x="251" y="6"/>
                    <a:pt x="228" y="15"/>
                  </a:cubicBezTo>
                  <a:cubicBezTo>
                    <a:pt x="254" y="15"/>
                    <a:pt x="241" y="15"/>
                    <a:pt x="203" y="22"/>
                  </a:cubicBezTo>
                  <a:lnTo>
                    <a:pt x="153" y="40"/>
                  </a:lnTo>
                  <a:cubicBezTo>
                    <a:pt x="121" y="59"/>
                    <a:pt x="96" y="85"/>
                    <a:pt x="71" y="110"/>
                  </a:cubicBezTo>
                  <a:cubicBezTo>
                    <a:pt x="1" y="189"/>
                    <a:pt x="117" y="234"/>
                    <a:pt x="211" y="234"/>
                  </a:cubicBezTo>
                  <a:cubicBezTo>
                    <a:pt x="244" y="234"/>
                    <a:pt x="273" y="228"/>
                    <a:pt x="291" y="217"/>
                  </a:cubicBezTo>
                  <a:cubicBezTo>
                    <a:pt x="298" y="211"/>
                    <a:pt x="304" y="211"/>
                    <a:pt x="310" y="204"/>
                  </a:cubicBezTo>
                  <a:cubicBezTo>
                    <a:pt x="355" y="204"/>
                    <a:pt x="399" y="198"/>
                    <a:pt x="437" y="173"/>
                  </a:cubicBezTo>
                  <a:cubicBezTo>
                    <a:pt x="468" y="167"/>
                    <a:pt x="487" y="135"/>
                    <a:pt x="487" y="104"/>
                  </a:cubicBezTo>
                  <a:cubicBezTo>
                    <a:pt x="487" y="29"/>
                    <a:pt x="398" y="0"/>
                    <a:pt x="31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6491000" y="2829500"/>
              <a:ext cx="9950" cy="5000"/>
            </a:xfrm>
            <a:custGeom>
              <a:avLst/>
              <a:gdLst/>
              <a:ahLst/>
              <a:cxnLst/>
              <a:rect l="l" t="t" r="r" b="b"/>
              <a:pathLst>
                <a:path w="398" h="200" extrusionOk="0">
                  <a:moveTo>
                    <a:pt x="212" y="0"/>
                  </a:moveTo>
                  <a:cubicBezTo>
                    <a:pt x="162" y="0"/>
                    <a:pt x="111" y="16"/>
                    <a:pt x="83" y="45"/>
                  </a:cubicBezTo>
                  <a:lnTo>
                    <a:pt x="89" y="45"/>
                  </a:lnTo>
                  <a:lnTo>
                    <a:pt x="70" y="57"/>
                  </a:lnTo>
                  <a:cubicBezTo>
                    <a:pt x="1" y="127"/>
                    <a:pt x="102" y="183"/>
                    <a:pt x="165" y="196"/>
                  </a:cubicBezTo>
                  <a:cubicBezTo>
                    <a:pt x="173" y="198"/>
                    <a:pt x="185" y="199"/>
                    <a:pt x="199" y="199"/>
                  </a:cubicBezTo>
                  <a:cubicBezTo>
                    <a:pt x="273" y="199"/>
                    <a:pt x="397" y="168"/>
                    <a:pt x="360" y="83"/>
                  </a:cubicBezTo>
                  <a:lnTo>
                    <a:pt x="354" y="70"/>
                  </a:lnTo>
                  <a:cubicBezTo>
                    <a:pt x="330" y="22"/>
                    <a:pt x="271" y="0"/>
                    <a:pt x="212"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6448900" y="2849100"/>
              <a:ext cx="10600" cy="5575"/>
            </a:xfrm>
            <a:custGeom>
              <a:avLst/>
              <a:gdLst/>
              <a:ahLst/>
              <a:cxnLst/>
              <a:rect l="l" t="t" r="r" b="b"/>
              <a:pathLst>
                <a:path w="424" h="223" extrusionOk="0">
                  <a:moveTo>
                    <a:pt x="297" y="0"/>
                  </a:moveTo>
                  <a:cubicBezTo>
                    <a:pt x="224" y="0"/>
                    <a:pt x="151" y="16"/>
                    <a:pt x="89" y="49"/>
                  </a:cubicBezTo>
                  <a:cubicBezTo>
                    <a:pt x="1" y="99"/>
                    <a:pt x="45" y="175"/>
                    <a:pt x="114" y="207"/>
                  </a:cubicBezTo>
                  <a:cubicBezTo>
                    <a:pt x="139" y="217"/>
                    <a:pt x="170" y="223"/>
                    <a:pt x="200" y="223"/>
                  </a:cubicBezTo>
                  <a:cubicBezTo>
                    <a:pt x="261" y="223"/>
                    <a:pt x="324" y="200"/>
                    <a:pt x="354" y="150"/>
                  </a:cubicBezTo>
                  <a:cubicBezTo>
                    <a:pt x="373" y="125"/>
                    <a:pt x="354" y="81"/>
                    <a:pt x="392" y="68"/>
                  </a:cubicBezTo>
                  <a:cubicBezTo>
                    <a:pt x="423" y="49"/>
                    <a:pt x="392" y="11"/>
                    <a:pt x="366" y="5"/>
                  </a:cubicBezTo>
                  <a:cubicBezTo>
                    <a:pt x="344" y="2"/>
                    <a:pt x="320" y="0"/>
                    <a:pt x="297"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6456175" y="2830750"/>
              <a:ext cx="4900" cy="2775"/>
            </a:xfrm>
            <a:custGeom>
              <a:avLst/>
              <a:gdLst/>
              <a:ahLst/>
              <a:cxnLst/>
              <a:rect l="l" t="t" r="r" b="b"/>
              <a:pathLst>
                <a:path w="196" h="111" extrusionOk="0">
                  <a:moveTo>
                    <a:pt x="92" y="0"/>
                  </a:moveTo>
                  <a:cubicBezTo>
                    <a:pt x="54" y="0"/>
                    <a:pt x="12" y="11"/>
                    <a:pt x="12" y="45"/>
                  </a:cubicBezTo>
                  <a:cubicBezTo>
                    <a:pt x="12" y="51"/>
                    <a:pt x="12" y="58"/>
                    <a:pt x="12" y="64"/>
                  </a:cubicBezTo>
                  <a:cubicBezTo>
                    <a:pt x="1" y="100"/>
                    <a:pt x="33" y="110"/>
                    <a:pt x="67" y="110"/>
                  </a:cubicBezTo>
                  <a:cubicBezTo>
                    <a:pt x="87" y="110"/>
                    <a:pt x="108" y="107"/>
                    <a:pt x="120" y="102"/>
                  </a:cubicBezTo>
                  <a:cubicBezTo>
                    <a:pt x="126" y="96"/>
                    <a:pt x="132" y="96"/>
                    <a:pt x="145" y="96"/>
                  </a:cubicBezTo>
                  <a:cubicBezTo>
                    <a:pt x="195" y="77"/>
                    <a:pt x="189" y="26"/>
                    <a:pt x="139" y="7"/>
                  </a:cubicBezTo>
                  <a:cubicBezTo>
                    <a:pt x="128" y="3"/>
                    <a:pt x="110" y="0"/>
                    <a:pt x="92"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6435100" y="2831350"/>
              <a:ext cx="6050" cy="2925"/>
            </a:xfrm>
            <a:custGeom>
              <a:avLst/>
              <a:gdLst/>
              <a:ahLst/>
              <a:cxnLst/>
              <a:rect l="l" t="t" r="r" b="b"/>
              <a:pathLst>
                <a:path w="242" h="117" extrusionOk="0">
                  <a:moveTo>
                    <a:pt x="139" y="0"/>
                  </a:moveTo>
                  <a:cubicBezTo>
                    <a:pt x="131" y="0"/>
                    <a:pt x="123" y="1"/>
                    <a:pt x="117" y="2"/>
                  </a:cubicBezTo>
                  <a:cubicBezTo>
                    <a:pt x="117" y="2"/>
                    <a:pt x="117" y="2"/>
                    <a:pt x="117" y="2"/>
                  </a:cubicBezTo>
                  <a:lnTo>
                    <a:pt x="117" y="2"/>
                  </a:lnTo>
                  <a:cubicBezTo>
                    <a:pt x="77" y="6"/>
                    <a:pt x="0" y="37"/>
                    <a:pt x="42" y="84"/>
                  </a:cubicBezTo>
                  <a:cubicBezTo>
                    <a:pt x="67" y="103"/>
                    <a:pt x="92" y="116"/>
                    <a:pt x="124" y="116"/>
                  </a:cubicBezTo>
                  <a:cubicBezTo>
                    <a:pt x="127" y="116"/>
                    <a:pt x="131" y="117"/>
                    <a:pt x="134" y="117"/>
                  </a:cubicBezTo>
                  <a:cubicBezTo>
                    <a:pt x="174" y="117"/>
                    <a:pt x="241" y="88"/>
                    <a:pt x="210" y="45"/>
                  </a:cubicBezTo>
                  <a:lnTo>
                    <a:pt x="210" y="45"/>
                  </a:lnTo>
                  <a:cubicBezTo>
                    <a:pt x="211" y="44"/>
                    <a:pt x="212" y="43"/>
                    <a:pt x="212" y="40"/>
                  </a:cubicBezTo>
                  <a:cubicBezTo>
                    <a:pt x="217" y="10"/>
                    <a:pt x="171" y="0"/>
                    <a:pt x="13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6433350" y="2804125"/>
              <a:ext cx="5375" cy="2725"/>
            </a:xfrm>
            <a:custGeom>
              <a:avLst/>
              <a:gdLst/>
              <a:ahLst/>
              <a:cxnLst/>
              <a:rect l="l" t="t" r="r" b="b"/>
              <a:pathLst>
                <a:path w="215" h="109" extrusionOk="0">
                  <a:moveTo>
                    <a:pt x="95" y="0"/>
                  </a:moveTo>
                  <a:cubicBezTo>
                    <a:pt x="69" y="0"/>
                    <a:pt x="43" y="11"/>
                    <a:pt x="30" y="38"/>
                  </a:cubicBezTo>
                  <a:lnTo>
                    <a:pt x="17" y="63"/>
                  </a:lnTo>
                  <a:cubicBezTo>
                    <a:pt x="0" y="97"/>
                    <a:pt x="42" y="108"/>
                    <a:pt x="80" y="108"/>
                  </a:cubicBezTo>
                  <a:cubicBezTo>
                    <a:pt x="98" y="108"/>
                    <a:pt x="116" y="105"/>
                    <a:pt x="124" y="101"/>
                  </a:cubicBezTo>
                  <a:lnTo>
                    <a:pt x="162" y="82"/>
                  </a:lnTo>
                  <a:cubicBezTo>
                    <a:pt x="214" y="52"/>
                    <a:pt x="153" y="0"/>
                    <a:pt x="95"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6419900" y="2847025"/>
              <a:ext cx="8050" cy="3475"/>
            </a:xfrm>
            <a:custGeom>
              <a:avLst/>
              <a:gdLst/>
              <a:ahLst/>
              <a:cxnLst/>
              <a:rect l="l" t="t" r="r" b="b"/>
              <a:pathLst>
                <a:path w="322" h="139" extrusionOk="0">
                  <a:moveTo>
                    <a:pt x="134" y="1"/>
                  </a:moveTo>
                  <a:cubicBezTo>
                    <a:pt x="91" y="1"/>
                    <a:pt x="45" y="14"/>
                    <a:pt x="25" y="50"/>
                  </a:cubicBezTo>
                  <a:cubicBezTo>
                    <a:pt x="0" y="107"/>
                    <a:pt x="95" y="138"/>
                    <a:pt x="139" y="138"/>
                  </a:cubicBezTo>
                  <a:cubicBezTo>
                    <a:pt x="221" y="138"/>
                    <a:pt x="322" y="56"/>
                    <a:pt x="202" y="12"/>
                  </a:cubicBezTo>
                  <a:cubicBezTo>
                    <a:pt x="184" y="5"/>
                    <a:pt x="159" y="1"/>
                    <a:pt x="134"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6408225" y="2867700"/>
              <a:ext cx="9800" cy="5775"/>
            </a:xfrm>
            <a:custGeom>
              <a:avLst/>
              <a:gdLst/>
              <a:ahLst/>
              <a:cxnLst/>
              <a:rect l="l" t="t" r="r" b="b"/>
              <a:pathLst>
                <a:path w="392" h="231" extrusionOk="0">
                  <a:moveTo>
                    <a:pt x="186" y="0"/>
                  </a:moveTo>
                  <a:cubicBezTo>
                    <a:pt x="121" y="0"/>
                    <a:pt x="55" y="29"/>
                    <a:pt x="7" y="81"/>
                  </a:cubicBezTo>
                  <a:cubicBezTo>
                    <a:pt x="0" y="100"/>
                    <a:pt x="0" y="119"/>
                    <a:pt x="7" y="138"/>
                  </a:cubicBezTo>
                  <a:cubicBezTo>
                    <a:pt x="26" y="175"/>
                    <a:pt x="70" y="201"/>
                    <a:pt x="114" y="207"/>
                  </a:cubicBezTo>
                  <a:lnTo>
                    <a:pt x="95" y="207"/>
                  </a:lnTo>
                  <a:cubicBezTo>
                    <a:pt x="127" y="220"/>
                    <a:pt x="170" y="230"/>
                    <a:pt x="213" y="230"/>
                  </a:cubicBezTo>
                  <a:cubicBezTo>
                    <a:pt x="272" y="230"/>
                    <a:pt x="331" y="211"/>
                    <a:pt x="360" y="156"/>
                  </a:cubicBezTo>
                  <a:cubicBezTo>
                    <a:pt x="360" y="156"/>
                    <a:pt x="360" y="150"/>
                    <a:pt x="360" y="150"/>
                  </a:cubicBezTo>
                  <a:cubicBezTo>
                    <a:pt x="391" y="87"/>
                    <a:pt x="328" y="43"/>
                    <a:pt x="284" y="24"/>
                  </a:cubicBezTo>
                  <a:lnTo>
                    <a:pt x="272" y="18"/>
                  </a:lnTo>
                  <a:cubicBezTo>
                    <a:pt x="244" y="6"/>
                    <a:pt x="215" y="0"/>
                    <a:pt x="186"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6409400" y="2872425"/>
              <a:ext cx="1050" cy="450"/>
            </a:xfrm>
            <a:custGeom>
              <a:avLst/>
              <a:gdLst/>
              <a:ahLst/>
              <a:cxnLst/>
              <a:rect l="l" t="t" r="r" b="b"/>
              <a:pathLst>
                <a:path w="42" h="18" extrusionOk="0">
                  <a:moveTo>
                    <a:pt x="6" y="0"/>
                  </a:moveTo>
                  <a:cubicBezTo>
                    <a:pt x="1" y="0"/>
                    <a:pt x="15" y="9"/>
                    <a:pt x="42" y="18"/>
                  </a:cubicBezTo>
                  <a:lnTo>
                    <a:pt x="23" y="5"/>
                  </a:lnTo>
                  <a:cubicBezTo>
                    <a:pt x="14" y="2"/>
                    <a:pt x="8" y="0"/>
                    <a:pt x="6"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6291850" y="3006750"/>
              <a:ext cx="7750" cy="4575"/>
            </a:xfrm>
            <a:custGeom>
              <a:avLst/>
              <a:gdLst/>
              <a:ahLst/>
              <a:cxnLst/>
              <a:rect l="l" t="t" r="r" b="b"/>
              <a:pathLst>
                <a:path w="310" h="183" extrusionOk="0">
                  <a:moveTo>
                    <a:pt x="194" y="0"/>
                  </a:moveTo>
                  <a:cubicBezTo>
                    <a:pt x="147" y="0"/>
                    <a:pt x="98" y="16"/>
                    <a:pt x="77" y="37"/>
                  </a:cubicBezTo>
                  <a:cubicBezTo>
                    <a:pt x="1" y="75"/>
                    <a:pt x="39" y="151"/>
                    <a:pt x="102" y="170"/>
                  </a:cubicBezTo>
                  <a:cubicBezTo>
                    <a:pt x="120" y="178"/>
                    <a:pt x="147" y="183"/>
                    <a:pt x="176" y="183"/>
                  </a:cubicBezTo>
                  <a:cubicBezTo>
                    <a:pt x="237" y="183"/>
                    <a:pt x="306" y="161"/>
                    <a:pt x="310" y="100"/>
                  </a:cubicBezTo>
                  <a:cubicBezTo>
                    <a:pt x="310" y="88"/>
                    <a:pt x="310" y="75"/>
                    <a:pt x="304" y="63"/>
                  </a:cubicBezTo>
                  <a:cubicBezTo>
                    <a:pt x="291" y="17"/>
                    <a:pt x="243" y="0"/>
                    <a:pt x="194"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a:off x="6309275" y="3016700"/>
              <a:ext cx="5450" cy="2775"/>
            </a:xfrm>
            <a:custGeom>
              <a:avLst/>
              <a:gdLst/>
              <a:ahLst/>
              <a:cxnLst/>
              <a:rect l="l" t="t" r="r" b="b"/>
              <a:pathLst>
                <a:path w="218" h="111" extrusionOk="0">
                  <a:moveTo>
                    <a:pt x="88" y="0"/>
                  </a:moveTo>
                  <a:cubicBezTo>
                    <a:pt x="45" y="0"/>
                    <a:pt x="1" y="13"/>
                    <a:pt x="17" y="49"/>
                  </a:cubicBezTo>
                  <a:cubicBezTo>
                    <a:pt x="29" y="68"/>
                    <a:pt x="42" y="87"/>
                    <a:pt x="61" y="100"/>
                  </a:cubicBezTo>
                  <a:cubicBezTo>
                    <a:pt x="72" y="106"/>
                    <a:pt x="96" y="111"/>
                    <a:pt x="122" y="111"/>
                  </a:cubicBezTo>
                  <a:cubicBezTo>
                    <a:pt x="168" y="111"/>
                    <a:pt x="218" y="96"/>
                    <a:pt x="193" y="56"/>
                  </a:cubicBezTo>
                  <a:cubicBezTo>
                    <a:pt x="181" y="37"/>
                    <a:pt x="168" y="18"/>
                    <a:pt x="149" y="11"/>
                  </a:cubicBezTo>
                  <a:cubicBezTo>
                    <a:pt x="137" y="5"/>
                    <a:pt x="113" y="0"/>
                    <a:pt x="88"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6295575" y="3030800"/>
              <a:ext cx="6725" cy="3550"/>
            </a:xfrm>
            <a:custGeom>
              <a:avLst/>
              <a:gdLst/>
              <a:ahLst/>
              <a:cxnLst/>
              <a:rect l="l" t="t" r="r" b="b"/>
              <a:pathLst>
                <a:path w="269" h="142" extrusionOk="0">
                  <a:moveTo>
                    <a:pt x="187" y="0"/>
                  </a:moveTo>
                  <a:cubicBezTo>
                    <a:pt x="180" y="0"/>
                    <a:pt x="173" y="1"/>
                    <a:pt x="167" y="2"/>
                  </a:cubicBezTo>
                  <a:lnTo>
                    <a:pt x="180" y="9"/>
                  </a:lnTo>
                  <a:cubicBezTo>
                    <a:pt x="169" y="6"/>
                    <a:pt x="159" y="5"/>
                    <a:pt x="148" y="5"/>
                  </a:cubicBezTo>
                  <a:cubicBezTo>
                    <a:pt x="109" y="5"/>
                    <a:pt x="72" y="23"/>
                    <a:pt x="47" y="53"/>
                  </a:cubicBezTo>
                  <a:lnTo>
                    <a:pt x="35" y="66"/>
                  </a:lnTo>
                  <a:cubicBezTo>
                    <a:pt x="1" y="121"/>
                    <a:pt x="76" y="142"/>
                    <a:pt x="140" y="142"/>
                  </a:cubicBezTo>
                  <a:cubicBezTo>
                    <a:pt x="171" y="142"/>
                    <a:pt x="199" y="137"/>
                    <a:pt x="211" y="129"/>
                  </a:cubicBezTo>
                  <a:lnTo>
                    <a:pt x="230" y="122"/>
                  </a:lnTo>
                  <a:cubicBezTo>
                    <a:pt x="256" y="103"/>
                    <a:pt x="268" y="91"/>
                    <a:pt x="262" y="59"/>
                  </a:cubicBezTo>
                  <a:cubicBezTo>
                    <a:pt x="262" y="47"/>
                    <a:pt x="256" y="40"/>
                    <a:pt x="249" y="34"/>
                  </a:cubicBezTo>
                  <a:cubicBezTo>
                    <a:pt x="244" y="10"/>
                    <a:pt x="213" y="0"/>
                    <a:pt x="187"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6278775" y="3034725"/>
              <a:ext cx="9325" cy="4825"/>
            </a:xfrm>
            <a:custGeom>
              <a:avLst/>
              <a:gdLst/>
              <a:ahLst/>
              <a:cxnLst/>
              <a:rect l="l" t="t" r="r" b="b"/>
              <a:pathLst>
                <a:path w="373" h="193" extrusionOk="0">
                  <a:moveTo>
                    <a:pt x="180" y="0"/>
                  </a:moveTo>
                  <a:cubicBezTo>
                    <a:pt x="155" y="0"/>
                    <a:pt x="131" y="5"/>
                    <a:pt x="108" y="16"/>
                  </a:cubicBezTo>
                  <a:cubicBezTo>
                    <a:pt x="57" y="28"/>
                    <a:pt x="0" y="85"/>
                    <a:pt x="51" y="142"/>
                  </a:cubicBezTo>
                  <a:cubicBezTo>
                    <a:pt x="89" y="176"/>
                    <a:pt x="138" y="192"/>
                    <a:pt x="189" y="192"/>
                  </a:cubicBezTo>
                  <a:cubicBezTo>
                    <a:pt x="214" y="192"/>
                    <a:pt x="240" y="188"/>
                    <a:pt x="265" y="180"/>
                  </a:cubicBezTo>
                  <a:cubicBezTo>
                    <a:pt x="316" y="161"/>
                    <a:pt x="373" y="104"/>
                    <a:pt x="322" y="54"/>
                  </a:cubicBezTo>
                  <a:cubicBezTo>
                    <a:pt x="280" y="20"/>
                    <a:pt x="230" y="0"/>
                    <a:pt x="180"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6282250" y="3021975"/>
              <a:ext cx="7075" cy="3475"/>
            </a:xfrm>
            <a:custGeom>
              <a:avLst/>
              <a:gdLst/>
              <a:ahLst/>
              <a:cxnLst/>
              <a:rect l="l" t="t" r="r" b="b"/>
              <a:pathLst>
                <a:path w="283" h="139" extrusionOk="0">
                  <a:moveTo>
                    <a:pt x="146" y="1"/>
                  </a:moveTo>
                  <a:cubicBezTo>
                    <a:pt x="125" y="1"/>
                    <a:pt x="106" y="4"/>
                    <a:pt x="95" y="9"/>
                  </a:cubicBezTo>
                  <a:cubicBezTo>
                    <a:pt x="0" y="40"/>
                    <a:pt x="44" y="116"/>
                    <a:pt x="120" y="135"/>
                  </a:cubicBezTo>
                  <a:cubicBezTo>
                    <a:pt x="135" y="137"/>
                    <a:pt x="152" y="139"/>
                    <a:pt x="169" y="139"/>
                  </a:cubicBezTo>
                  <a:cubicBezTo>
                    <a:pt x="208" y="139"/>
                    <a:pt x="246" y="128"/>
                    <a:pt x="259" y="84"/>
                  </a:cubicBezTo>
                  <a:cubicBezTo>
                    <a:pt x="282" y="24"/>
                    <a:pt x="205" y="1"/>
                    <a:pt x="146"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6301050" y="3050800"/>
              <a:ext cx="725" cy="325"/>
            </a:xfrm>
            <a:custGeom>
              <a:avLst/>
              <a:gdLst/>
              <a:ahLst/>
              <a:cxnLst/>
              <a:rect l="l" t="t" r="r" b="b"/>
              <a:pathLst>
                <a:path w="29" h="13" extrusionOk="0">
                  <a:moveTo>
                    <a:pt x="16" y="1"/>
                  </a:moveTo>
                  <a:cubicBezTo>
                    <a:pt x="9" y="1"/>
                    <a:pt x="1" y="5"/>
                    <a:pt x="5" y="10"/>
                  </a:cubicBezTo>
                  <a:cubicBezTo>
                    <a:pt x="7" y="12"/>
                    <a:pt x="10" y="12"/>
                    <a:pt x="13" y="12"/>
                  </a:cubicBezTo>
                  <a:cubicBezTo>
                    <a:pt x="20" y="12"/>
                    <a:pt x="28" y="8"/>
                    <a:pt x="24" y="3"/>
                  </a:cubicBezTo>
                  <a:cubicBezTo>
                    <a:pt x="22" y="2"/>
                    <a:pt x="19" y="1"/>
                    <a:pt x="16"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6287200" y="3058825"/>
              <a:ext cx="7375" cy="3900"/>
            </a:xfrm>
            <a:custGeom>
              <a:avLst/>
              <a:gdLst/>
              <a:ahLst/>
              <a:cxnLst/>
              <a:rect l="l" t="t" r="r" b="b"/>
              <a:pathLst>
                <a:path w="295" h="156" extrusionOk="0">
                  <a:moveTo>
                    <a:pt x="110" y="0"/>
                  </a:moveTo>
                  <a:cubicBezTo>
                    <a:pt x="56" y="0"/>
                    <a:pt x="1" y="19"/>
                    <a:pt x="17" y="73"/>
                  </a:cubicBezTo>
                  <a:lnTo>
                    <a:pt x="29" y="105"/>
                  </a:lnTo>
                  <a:cubicBezTo>
                    <a:pt x="42" y="144"/>
                    <a:pt x="96" y="156"/>
                    <a:pt x="145" y="156"/>
                  </a:cubicBezTo>
                  <a:cubicBezTo>
                    <a:pt x="168" y="156"/>
                    <a:pt x="190" y="153"/>
                    <a:pt x="206" y="149"/>
                  </a:cubicBezTo>
                  <a:cubicBezTo>
                    <a:pt x="250" y="137"/>
                    <a:pt x="294" y="73"/>
                    <a:pt x="231" y="36"/>
                  </a:cubicBezTo>
                  <a:lnTo>
                    <a:pt x="193" y="17"/>
                  </a:lnTo>
                  <a:cubicBezTo>
                    <a:pt x="176" y="7"/>
                    <a:pt x="143" y="0"/>
                    <a:pt x="110"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6313225" y="3056425"/>
              <a:ext cx="6875" cy="4075"/>
            </a:xfrm>
            <a:custGeom>
              <a:avLst/>
              <a:gdLst/>
              <a:ahLst/>
              <a:cxnLst/>
              <a:rect l="l" t="t" r="r" b="b"/>
              <a:pathLst>
                <a:path w="275" h="163" extrusionOk="0">
                  <a:moveTo>
                    <a:pt x="127" y="1"/>
                  </a:moveTo>
                  <a:cubicBezTo>
                    <a:pt x="97" y="1"/>
                    <a:pt x="67" y="9"/>
                    <a:pt x="41" y="24"/>
                  </a:cubicBezTo>
                  <a:cubicBezTo>
                    <a:pt x="16" y="37"/>
                    <a:pt x="4" y="56"/>
                    <a:pt x="4" y="81"/>
                  </a:cubicBezTo>
                  <a:cubicBezTo>
                    <a:pt x="4" y="89"/>
                    <a:pt x="6" y="98"/>
                    <a:pt x="10" y="106"/>
                  </a:cubicBezTo>
                  <a:lnTo>
                    <a:pt x="10" y="106"/>
                  </a:lnTo>
                  <a:cubicBezTo>
                    <a:pt x="10" y="108"/>
                    <a:pt x="10" y="110"/>
                    <a:pt x="10" y="113"/>
                  </a:cubicBezTo>
                  <a:cubicBezTo>
                    <a:pt x="1" y="149"/>
                    <a:pt x="57" y="162"/>
                    <a:pt x="99" y="162"/>
                  </a:cubicBezTo>
                  <a:cubicBezTo>
                    <a:pt x="115" y="162"/>
                    <a:pt x="129" y="160"/>
                    <a:pt x="136" y="157"/>
                  </a:cubicBezTo>
                  <a:cubicBezTo>
                    <a:pt x="168" y="157"/>
                    <a:pt x="193" y="151"/>
                    <a:pt x="212" y="138"/>
                  </a:cubicBezTo>
                  <a:cubicBezTo>
                    <a:pt x="275" y="125"/>
                    <a:pt x="275" y="43"/>
                    <a:pt x="218" y="24"/>
                  </a:cubicBezTo>
                  <a:cubicBezTo>
                    <a:pt x="190" y="9"/>
                    <a:pt x="158" y="1"/>
                    <a:pt x="127"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6323575" y="3031450"/>
              <a:ext cx="4050" cy="1700"/>
            </a:xfrm>
            <a:custGeom>
              <a:avLst/>
              <a:gdLst/>
              <a:ahLst/>
              <a:cxnLst/>
              <a:rect l="l" t="t" r="r" b="b"/>
              <a:pathLst>
                <a:path w="162" h="68" extrusionOk="0">
                  <a:moveTo>
                    <a:pt x="86" y="0"/>
                  </a:moveTo>
                  <a:cubicBezTo>
                    <a:pt x="45" y="0"/>
                    <a:pt x="1" y="22"/>
                    <a:pt x="31" y="52"/>
                  </a:cubicBezTo>
                  <a:cubicBezTo>
                    <a:pt x="42" y="63"/>
                    <a:pt x="61" y="68"/>
                    <a:pt x="81" y="68"/>
                  </a:cubicBezTo>
                  <a:cubicBezTo>
                    <a:pt x="121" y="68"/>
                    <a:pt x="161" y="48"/>
                    <a:pt x="132" y="14"/>
                  </a:cubicBezTo>
                  <a:cubicBezTo>
                    <a:pt x="122" y="5"/>
                    <a:pt x="105" y="0"/>
                    <a:pt x="86"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6304950" y="3046850"/>
              <a:ext cx="8525" cy="4825"/>
            </a:xfrm>
            <a:custGeom>
              <a:avLst/>
              <a:gdLst/>
              <a:ahLst/>
              <a:cxnLst/>
              <a:rect l="l" t="t" r="r" b="b"/>
              <a:pathLst>
                <a:path w="341" h="193" extrusionOk="0">
                  <a:moveTo>
                    <a:pt x="219" y="0"/>
                  </a:moveTo>
                  <a:cubicBezTo>
                    <a:pt x="194" y="0"/>
                    <a:pt x="170" y="4"/>
                    <a:pt x="152" y="10"/>
                  </a:cubicBezTo>
                  <a:cubicBezTo>
                    <a:pt x="127" y="16"/>
                    <a:pt x="101" y="23"/>
                    <a:pt x="76" y="35"/>
                  </a:cubicBezTo>
                  <a:cubicBezTo>
                    <a:pt x="0" y="73"/>
                    <a:pt x="38" y="155"/>
                    <a:pt x="108" y="180"/>
                  </a:cubicBezTo>
                  <a:cubicBezTo>
                    <a:pt x="131" y="187"/>
                    <a:pt x="164" y="193"/>
                    <a:pt x="197" y="193"/>
                  </a:cubicBezTo>
                  <a:cubicBezTo>
                    <a:pt x="254" y="193"/>
                    <a:pt x="312" y="178"/>
                    <a:pt x="328" y="130"/>
                  </a:cubicBezTo>
                  <a:cubicBezTo>
                    <a:pt x="335" y="111"/>
                    <a:pt x="341" y="92"/>
                    <a:pt x="341" y="79"/>
                  </a:cubicBezTo>
                  <a:cubicBezTo>
                    <a:pt x="332" y="19"/>
                    <a:pt x="274" y="0"/>
                    <a:pt x="21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14"/>
          <p:cNvSpPr txBox="1">
            <a:spLocks noGrp="1"/>
          </p:cNvSpPr>
          <p:nvPr>
            <p:ph type="ctrTitle"/>
          </p:nvPr>
        </p:nvSpPr>
        <p:spPr>
          <a:xfrm>
            <a:off x="1116775" y="1294525"/>
            <a:ext cx="6910500" cy="13878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6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7" name="Google Shape;137;p14"/>
          <p:cNvSpPr txBox="1">
            <a:spLocks noGrp="1"/>
          </p:cNvSpPr>
          <p:nvPr>
            <p:ph type="subTitle" idx="1"/>
          </p:nvPr>
        </p:nvSpPr>
        <p:spPr>
          <a:xfrm>
            <a:off x="2059075" y="2682325"/>
            <a:ext cx="5025900" cy="592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138" name="Google Shape;138;p14"/>
          <p:cNvGrpSpPr/>
          <p:nvPr/>
        </p:nvGrpSpPr>
        <p:grpSpPr>
          <a:xfrm>
            <a:off x="7879731" y="271911"/>
            <a:ext cx="1062424" cy="811116"/>
            <a:chOff x="2833900" y="2095850"/>
            <a:chExt cx="368475" cy="281325"/>
          </a:xfrm>
        </p:grpSpPr>
        <p:sp>
          <p:nvSpPr>
            <p:cNvPr id="139" name="Google Shape;139;p14"/>
            <p:cNvSpPr/>
            <p:nvPr/>
          </p:nvSpPr>
          <p:spPr>
            <a:xfrm>
              <a:off x="2833900" y="2095850"/>
              <a:ext cx="368475" cy="281325"/>
            </a:xfrm>
            <a:custGeom>
              <a:avLst/>
              <a:gdLst/>
              <a:ahLst/>
              <a:cxnLst/>
              <a:rect l="l" t="t" r="r" b="b"/>
              <a:pathLst>
                <a:path w="14739" h="11253" extrusionOk="0">
                  <a:moveTo>
                    <a:pt x="6504" y="1"/>
                  </a:moveTo>
                  <a:cubicBezTo>
                    <a:pt x="3553" y="1"/>
                    <a:pt x="757" y="1874"/>
                    <a:pt x="373" y="5342"/>
                  </a:cubicBezTo>
                  <a:cubicBezTo>
                    <a:pt x="1" y="8685"/>
                    <a:pt x="4535" y="11201"/>
                    <a:pt x="7361" y="11252"/>
                  </a:cubicBezTo>
                  <a:cubicBezTo>
                    <a:pt x="7379" y="11252"/>
                    <a:pt x="7396" y="11252"/>
                    <a:pt x="7414" y="11252"/>
                  </a:cubicBezTo>
                  <a:cubicBezTo>
                    <a:pt x="10494" y="11252"/>
                    <a:pt x="14738" y="6357"/>
                    <a:pt x="12192" y="2895"/>
                  </a:cubicBezTo>
                  <a:cubicBezTo>
                    <a:pt x="10747" y="933"/>
                    <a:pt x="8587" y="1"/>
                    <a:pt x="6504" y="1"/>
                  </a:cubicBezTo>
                  <a:close/>
                </a:path>
              </a:pathLst>
            </a:custGeom>
            <a:solidFill>
              <a:srgbClr val="99D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a:off x="3061575" y="2250725"/>
              <a:ext cx="15950" cy="9050"/>
            </a:xfrm>
            <a:custGeom>
              <a:avLst/>
              <a:gdLst/>
              <a:ahLst/>
              <a:cxnLst/>
              <a:rect l="l" t="t" r="r" b="b"/>
              <a:pathLst>
                <a:path w="638" h="362" extrusionOk="0">
                  <a:moveTo>
                    <a:pt x="348" y="1"/>
                  </a:moveTo>
                  <a:cubicBezTo>
                    <a:pt x="299" y="1"/>
                    <a:pt x="251" y="9"/>
                    <a:pt x="209" y="24"/>
                  </a:cubicBezTo>
                  <a:cubicBezTo>
                    <a:pt x="114" y="62"/>
                    <a:pt x="1" y="119"/>
                    <a:pt x="45" y="238"/>
                  </a:cubicBezTo>
                  <a:cubicBezTo>
                    <a:pt x="58" y="270"/>
                    <a:pt x="83" y="295"/>
                    <a:pt x="108" y="314"/>
                  </a:cubicBezTo>
                  <a:cubicBezTo>
                    <a:pt x="146" y="346"/>
                    <a:pt x="201" y="361"/>
                    <a:pt x="260" y="361"/>
                  </a:cubicBezTo>
                  <a:cubicBezTo>
                    <a:pt x="340" y="361"/>
                    <a:pt x="426" y="333"/>
                    <a:pt x="480" y="283"/>
                  </a:cubicBezTo>
                  <a:cubicBezTo>
                    <a:pt x="569" y="257"/>
                    <a:pt x="638" y="207"/>
                    <a:pt x="588" y="119"/>
                  </a:cubicBezTo>
                  <a:cubicBezTo>
                    <a:pt x="541" y="35"/>
                    <a:pt x="445" y="1"/>
                    <a:pt x="348"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p:nvPr/>
          </p:nvSpPr>
          <p:spPr>
            <a:xfrm>
              <a:off x="3074350" y="2263400"/>
              <a:ext cx="25575" cy="12125"/>
            </a:xfrm>
            <a:custGeom>
              <a:avLst/>
              <a:gdLst/>
              <a:ahLst/>
              <a:cxnLst/>
              <a:rect l="l" t="t" r="r" b="b"/>
              <a:pathLst>
                <a:path w="1023" h="485" extrusionOk="0">
                  <a:moveTo>
                    <a:pt x="370" y="0"/>
                  </a:moveTo>
                  <a:cubicBezTo>
                    <a:pt x="345" y="0"/>
                    <a:pt x="321" y="1"/>
                    <a:pt x="297" y="3"/>
                  </a:cubicBezTo>
                  <a:cubicBezTo>
                    <a:pt x="70" y="28"/>
                    <a:pt x="1" y="261"/>
                    <a:pt x="266" y="286"/>
                  </a:cubicBezTo>
                  <a:cubicBezTo>
                    <a:pt x="222" y="286"/>
                    <a:pt x="335" y="400"/>
                    <a:pt x="360" y="413"/>
                  </a:cubicBezTo>
                  <a:cubicBezTo>
                    <a:pt x="437" y="461"/>
                    <a:pt x="523" y="485"/>
                    <a:pt x="608" y="485"/>
                  </a:cubicBezTo>
                  <a:cubicBezTo>
                    <a:pt x="679" y="485"/>
                    <a:pt x="749" y="469"/>
                    <a:pt x="814" y="438"/>
                  </a:cubicBezTo>
                  <a:cubicBezTo>
                    <a:pt x="928" y="381"/>
                    <a:pt x="1023" y="255"/>
                    <a:pt x="903" y="154"/>
                  </a:cubicBezTo>
                  <a:cubicBezTo>
                    <a:pt x="775" y="43"/>
                    <a:pt x="554" y="0"/>
                    <a:pt x="370"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a:off x="3069150" y="2286525"/>
              <a:ext cx="16575" cy="8700"/>
            </a:xfrm>
            <a:custGeom>
              <a:avLst/>
              <a:gdLst/>
              <a:ahLst/>
              <a:cxnLst/>
              <a:rect l="l" t="t" r="r" b="b"/>
              <a:pathLst>
                <a:path w="663" h="348" extrusionOk="0">
                  <a:moveTo>
                    <a:pt x="433" y="0"/>
                  </a:moveTo>
                  <a:cubicBezTo>
                    <a:pt x="327" y="0"/>
                    <a:pt x="209" y="49"/>
                    <a:pt x="133" y="99"/>
                  </a:cubicBezTo>
                  <a:cubicBezTo>
                    <a:pt x="1" y="181"/>
                    <a:pt x="102" y="314"/>
                    <a:pt x="215" y="339"/>
                  </a:cubicBezTo>
                  <a:cubicBezTo>
                    <a:pt x="240" y="345"/>
                    <a:pt x="270" y="348"/>
                    <a:pt x="302" y="348"/>
                  </a:cubicBezTo>
                  <a:cubicBezTo>
                    <a:pt x="413" y="348"/>
                    <a:pt x="548" y="310"/>
                    <a:pt x="587" y="207"/>
                  </a:cubicBezTo>
                  <a:cubicBezTo>
                    <a:pt x="594" y="200"/>
                    <a:pt x="587" y="200"/>
                    <a:pt x="594" y="194"/>
                  </a:cubicBezTo>
                  <a:cubicBezTo>
                    <a:pt x="631" y="175"/>
                    <a:pt x="663" y="144"/>
                    <a:pt x="631" y="99"/>
                  </a:cubicBezTo>
                  <a:cubicBezTo>
                    <a:pt x="586" y="27"/>
                    <a:pt x="513" y="0"/>
                    <a:pt x="433"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4"/>
            <p:cNvSpPr/>
            <p:nvPr/>
          </p:nvSpPr>
          <p:spPr>
            <a:xfrm>
              <a:off x="3053675" y="2274950"/>
              <a:ext cx="11600" cy="6425"/>
            </a:xfrm>
            <a:custGeom>
              <a:avLst/>
              <a:gdLst/>
              <a:ahLst/>
              <a:cxnLst/>
              <a:rect l="l" t="t" r="r" b="b"/>
              <a:pathLst>
                <a:path w="464" h="257" extrusionOk="0">
                  <a:moveTo>
                    <a:pt x="264" y="1"/>
                  </a:moveTo>
                  <a:cubicBezTo>
                    <a:pt x="158" y="1"/>
                    <a:pt x="0" y="51"/>
                    <a:pt x="52" y="165"/>
                  </a:cubicBezTo>
                  <a:cubicBezTo>
                    <a:pt x="84" y="222"/>
                    <a:pt x="159" y="234"/>
                    <a:pt x="210" y="253"/>
                  </a:cubicBezTo>
                  <a:cubicBezTo>
                    <a:pt x="220" y="256"/>
                    <a:pt x="234" y="257"/>
                    <a:pt x="251" y="257"/>
                  </a:cubicBezTo>
                  <a:cubicBezTo>
                    <a:pt x="327" y="257"/>
                    <a:pt x="451" y="230"/>
                    <a:pt x="430" y="152"/>
                  </a:cubicBezTo>
                  <a:cubicBezTo>
                    <a:pt x="430" y="141"/>
                    <a:pt x="430" y="132"/>
                    <a:pt x="428" y="127"/>
                  </a:cubicBezTo>
                  <a:lnTo>
                    <a:pt x="428" y="127"/>
                  </a:lnTo>
                  <a:cubicBezTo>
                    <a:pt x="464" y="73"/>
                    <a:pt x="403" y="26"/>
                    <a:pt x="355" y="14"/>
                  </a:cubicBezTo>
                  <a:lnTo>
                    <a:pt x="323" y="7"/>
                  </a:lnTo>
                  <a:cubicBezTo>
                    <a:pt x="308" y="3"/>
                    <a:pt x="287" y="1"/>
                    <a:pt x="264"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a:off x="3117875" y="2218525"/>
              <a:ext cx="14600" cy="8125"/>
            </a:xfrm>
            <a:custGeom>
              <a:avLst/>
              <a:gdLst/>
              <a:ahLst/>
              <a:cxnLst/>
              <a:rect l="l" t="t" r="r" b="b"/>
              <a:pathLst>
                <a:path w="584" h="325" extrusionOk="0">
                  <a:moveTo>
                    <a:pt x="255" y="0"/>
                  </a:moveTo>
                  <a:cubicBezTo>
                    <a:pt x="163" y="0"/>
                    <a:pt x="71" y="36"/>
                    <a:pt x="32" y="126"/>
                  </a:cubicBezTo>
                  <a:cubicBezTo>
                    <a:pt x="19" y="145"/>
                    <a:pt x="19" y="170"/>
                    <a:pt x="13" y="189"/>
                  </a:cubicBezTo>
                  <a:cubicBezTo>
                    <a:pt x="1" y="288"/>
                    <a:pt x="98" y="325"/>
                    <a:pt x="193" y="325"/>
                  </a:cubicBezTo>
                  <a:cubicBezTo>
                    <a:pt x="245" y="325"/>
                    <a:pt x="295" y="314"/>
                    <a:pt x="329" y="297"/>
                  </a:cubicBezTo>
                  <a:cubicBezTo>
                    <a:pt x="366" y="271"/>
                    <a:pt x="404" y="252"/>
                    <a:pt x="442" y="221"/>
                  </a:cubicBezTo>
                  <a:cubicBezTo>
                    <a:pt x="583" y="112"/>
                    <a:pt x="420" y="0"/>
                    <a:pt x="255"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p:nvPr/>
          </p:nvSpPr>
          <p:spPr>
            <a:xfrm>
              <a:off x="2980525" y="2324225"/>
              <a:ext cx="14225" cy="6675"/>
            </a:xfrm>
            <a:custGeom>
              <a:avLst/>
              <a:gdLst/>
              <a:ahLst/>
              <a:cxnLst/>
              <a:rect l="l" t="t" r="r" b="b"/>
              <a:pathLst>
                <a:path w="569" h="267" extrusionOk="0">
                  <a:moveTo>
                    <a:pt x="411" y="0"/>
                  </a:moveTo>
                  <a:cubicBezTo>
                    <a:pt x="283" y="0"/>
                    <a:pt x="1" y="94"/>
                    <a:pt x="159" y="219"/>
                  </a:cubicBezTo>
                  <a:cubicBezTo>
                    <a:pt x="216" y="250"/>
                    <a:pt x="276" y="266"/>
                    <a:pt x="337" y="266"/>
                  </a:cubicBezTo>
                  <a:cubicBezTo>
                    <a:pt x="383" y="266"/>
                    <a:pt x="430" y="257"/>
                    <a:pt x="474" y="237"/>
                  </a:cubicBezTo>
                  <a:cubicBezTo>
                    <a:pt x="569" y="181"/>
                    <a:pt x="556" y="36"/>
                    <a:pt x="449" y="4"/>
                  </a:cubicBezTo>
                  <a:cubicBezTo>
                    <a:pt x="439" y="1"/>
                    <a:pt x="426" y="0"/>
                    <a:pt x="411"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a:off x="3037450" y="2327200"/>
              <a:ext cx="18800" cy="10700"/>
            </a:xfrm>
            <a:custGeom>
              <a:avLst/>
              <a:gdLst/>
              <a:ahLst/>
              <a:cxnLst/>
              <a:rect l="l" t="t" r="r" b="b"/>
              <a:pathLst>
                <a:path w="752" h="428" extrusionOk="0">
                  <a:moveTo>
                    <a:pt x="496" y="1"/>
                  </a:moveTo>
                  <a:cubicBezTo>
                    <a:pt x="362" y="1"/>
                    <a:pt x="212" y="61"/>
                    <a:pt x="127" y="112"/>
                  </a:cubicBezTo>
                  <a:cubicBezTo>
                    <a:pt x="1" y="188"/>
                    <a:pt x="39" y="339"/>
                    <a:pt x="159" y="390"/>
                  </a:cubicBezTo>
                  <a:cubicBezTo>
                    <a:pt x="209" y="415"/>
                    <a:pt x="260" y="428"/>
                    <a:pt x="316" y="428"/>
                  </a:cubicBezTo>
                  <a:lnTo>
                    <a:pt x="398" y="428"/>
                  </a:lnTo>
                  <a:cubicBezTo>
                    <a:pt x="449" y="421"/>
                    <a:pt x="506" y="409"/>
                    <a:pt x="550" y="383"/>
                  </a:cubicBezTo>
                  <a:lnTo>
                    <a:pt x="556" y="383"/>
                  </a:lnTo>
                  <a:cubicBezTo>
                    <a:pt x="569" y="383"/>
                    <a:pt x="575" y="371"/>
                    <a:pt x="581" y="371"/>
                  </a:cubicBezTo>
                  <a:cubicBezTo>
                    <a:pt x="613" y="352"/>
                    <a:pt x="638" y="327"/>
                    <a:pt x="663" y="301"/>
                  </a:cubicBezTo>
                  <a:cubicBezTo>
                    <a:pt x="663" y="301"/>
                    <a:pt x="670" y="301"/>
                    <a:pt x="676" y="295"/>
                  </a:cubicBezTo>
                  <a:lnTo>
                    <a:pt x="670" y="295"/>
                  </a:lnTo>
                  <a:cubicBezTo>
                    <a:pt x="676" y="289"/>
                    <a:pt x="682" y="276"/>
                    <a:pt x="688" y="264"/>
                  </a:cubicBezTo>
                  <a:cubicBezTo>
                    <a:pt x="739" y="232"/>
                    <a:pt x="752" y="169"/>
                    <a:pt x="726" y="118"/>
                  </a:cubicBezTo>
                  <a:cubicBezTo>
                    <a:pt x="679" y="32"/>
                    <a:pt x="592" y="1"/>
                    <a:pt x="496"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a:off x="2902975" y="2163300"/>
              <a:ext cx="17675" cy="9125"/>
            </a:xfrm>
            <a:custGeom>
              <a:avLst/>
              <a:gdLst/>
              <a:ahLst/>
              <a:cxnLst/>
              <a:rect l="l" t="t" r="r" b="b"/>
              <a:pathLst>
                <a:path w="707" h="365" extrusionOk="0">
                  <a:moveTo>
                    <a:pt x="394" y="1"/>
                  </a:moveTo>
                  <a:cubicBezTo>
                    <a:pt x="322" y="1"/>
                    <a:pt x="248" y="18"/>
                    <a:pt x="189" y="46"/>
                  </a:cubicBezTo>
                  <a:cubicBezTo>
                    <a:pt x="95" y="90"/>
                    <a:pt x="0" y="210"/>
                    <a:pt x="114" y="298"/>
                  </a:cubicBezTo>
                  <a:cubicBezTo>
                    <a:pt x="170" y="344"/>
                    <a:pt x="246" y="364"/>
                    <a:pt x="323" y="364"/>
                  </a:cubicBezTo>
                  <a:cubicBezTo>
                    <a:pt x="394" y="364"/>
                    <a:pt x="466" y="347"/>
                    <a:pt x="524" y="317"/>
                  </a:cubicBezTo>
                  <a:cubicBezTo>
                    <a:pt x="618" y="273"/>
                    <a:pt x="707" y="153"/>
                    <a:pt x="599" y="65"/>
                  </a:cubicBezTo>
                  <a:cubicBezTo>
                    <a:pt x="545" y="20"/>
                    <a:pt x="470" y="1"/>
                    <a:pt x="394"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2885700" y="2195625"/>
              <a:ext cx="13975" cy="7200"/>
            </a:xfrm>
            <a:custGeom>
              <a:avLst/>
              <a:gdLst/>
              <a:ahLst/>
              <a:cxnLst/>
              <a:rect l="l" t="t" r="r" b="b"/>
              <a:pathLst>
                <a:path w="559" h="288" extrusionOk="0">
                  <a:moveTo>
                    <a:pt x="348" y="0"/>
                  </a:moveTo>
                  <a:cubicBezTo>
                    <a:pt x="301" y="0"/>
                    <a:pt x="250" y="13"/>
                    <a:pt x="224" y="27"/>
                  </a:cubicBezTo>
                  <a:cubicBezTo>
                    <a:pt x="180" y="52"/>
                    <a:pt x="136" y="77"/>
                    <a:pt x="98" y="115"/>
                  </a:cubicBezTo>
                  <a:cubicBezTo>
                    <a:pt x="1" y="230"/>
                    <a:pt x="185" y="287"/>
                    <a:pt x="276" y="287"/>
                  </a:cubicBezTo>
                  <a:cubicBezTo>
                    <a:pt x="285" y="287"/>
                    <a:pt x="293" y="287"/>
                    <a:pt x="300" y="285"/>
                  </a:cubicBezTo>
                  <a:cubicBezTo>
                    <a:pt x="407" y="279"/>
                    <a:pt x="559" y="210"/>
                    <a:pt x="451" y="84"/>
                  </a:cubicBezTo>
                  <a:cubicBezTo>
                    <a:pt x="462" y="20"/>
                    <a:pt x="408" y="0"/>
                    <a:pt x="348"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4"/>
            <p:cNvSpPr/>
            <p:nvPr/>
          </p:nvSpPr>
          <p:spPr>
            <a:xfrm>
              <a:off x="2937350" y="2202650"/>
              <a:ext cx="18150" cy="9500"/>
            </a:xfrm>
            <a:custGeom>
              <a:avLst/>
              <a:gdLst/>
              <a:ahLst/>
              <a:cxnLst/>
              <a:rect l="l" t="t" r="r" b="b"/>
              <a:pathLst>
                <a:path w="726" h="380" extrusionOk="0">
                  <a:moveTo>
                    <a:pt x="313" y="0"/>
                  </a:moveTo>
                  <a:cubicBezTo>
                    <a:pt x="200" y="0"/>
                    <a:pt x="87" y="37"/>
                    <a:pt x="32" y="124"/>
                  </a:cubicBezTo>
                  <a:cubicBezTo>
                    <a:pt x="6" y="150"/>
                    <a:pt x="0" y="194"/>
                    <a:pt x="19" y="232"/>
                  </a:cubicBezTo>
                  <a:cubicBezTo>
                    <a:pt x="51" y="276"/>
                    <a:pt x="101" y="307"/>
                    <a:pt x="158" y="320"/>
                  </a:cubicBezTo>
                  <a:lnTo>
                    <a:pt x="183" y="320"/>
                  </a:lnTo>
                  <a:cubicBezTo>
                    <a:pt x="183" y="320"/>
                    <a:pt x="183" y="320"/>
                    <a:pt x="183" y="326"/>
                  </a:cubicBezTo>
                  <a:cubicBezTo>
                    <a:pt x="210" y="366"/>
                    <a:pt x="256" y="380"/>
                    <a:pt x="304" y="380"/>
                  </a:cubicBezTo>
                  <a:cubicBezTo>
                    <a:pt x="347" y="380"/>
                    <a:pt x="390" y="369"/>
                    <a:pt x="423" y="358"/>
                  </a:cubicBezTo>
                  <a:cubicBezTo>
                    <a:pt x="536" y="314"/>
                    <a:pt x="725" y="187"/>
                    <a:pt x="555" y="68"/>
                  </a:cubicBezTo>
                  <a:cubicBezTo>
                    <a:pt x="496" y="25"/>
                    <a:pt x="404" y="0"/>
                    <a:pt x="313"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4"/>
            <p:cNvSpPr/>
            <p:nvPr/>
          </p:nvSpPr>
          <p:spPr>
            <a:xfrm>
              <a:off x="2927175" y="2181875"/>
              <a:ext cx="15075" cy="8400"/>
            </a:xfrm>
            <a:custGeom>
              <a:avLst/>
              <a:gdLst/>
              <a:ahLst/>
              <a:cxnLst/>
              <a:rect l="l" t="t" r="r" b="b"/>
              <a:pathLst>
                <a:path w="603" h="336" extrusionOk="0">
                  <a:moveTo>
                    <a:pt x="294" y="1"/>
                  </a:moveTo>
                  <a:cubicBezTo>
                    <a:pt x="161" y="1"/>
                    <a:pt x="0" y="45"/>
                    <a:pt x="22" y="173"/>
                  </a:cubicBezTo>
                  <a:cubicBezTo>
                    <a:pt x="41" y="268"/>
                    <a:pt x="117" y="299"/>
                    <a:pt x="205" y="331"/>
                  </a:cubicBezTo>
                  <a:cubicBezTo>
                    <a:pt x="215" y="334"/>
                    <a:pt x="229" y="335"/>
                    <a:pt x="244" y="335"/>
                  </a:cubicBezTo>
                  <a:cubicBezTo>
                    <a:pt x="297" y="335"/>
                    <a:pt x="370" y="317"/>
                    <a:pt x="375" y="268"/>
                  </a:cubicBezTo>
                  <a:lnTo>
                    <a:pt x="375" y="268"/>
                  </a:lnTo>
                  <a:cubicBezTo>
                    <a:pt x="486" y="215"/>
                    <a:pt x="602" y="101"/>
                    <a:pt x="432" y="22"/>
                  </a:cubicBezTo>
                  <a:cubicBezTo>
                    <a:pt x="402" y="9"/>
                    <a:pt x="350" y="1"/>
                    <a:pt x="294"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a:off x="2953725" y="2158950"/>
              <a:ext cx="14375" cy="7775"/>
            </a:xfrm>
            <a:custGeom>
              <a:avLst/>
              <a:gdLst/>
              <a:ahLst/>
              <a:cxnLst/>
              <a:rect l="l" t="t" r="r" b="b"/>
              <a:pathLst>
                <a:path w="575" h="311" extrusionOk="0">
                  <a:moveTo>
                    <a:pt x="328" y="1"/>
                  </a:moveTo>
                  <a:cubicBezTo>
                    <a:pt x="260" y="1"/>
                    <a:pt x="192" y="16"/>
                    <a:pt x="133" y="50"/>
                  </a:cubicBezTo>
                  <a:cubicBezTo>
                    <a:pt x="64" y="75"/>
                    <a:pt x="1" y="144"/>
                    <a:pt x="39" y="214"/>
                  </a:cubicBezTo>
                  <a:cubicBezTo>
                    <a:pt x="51" y="232"/>
                    <a:pt x="58" y="245"/>
                    <a:pt x="64" y="258"/>
                  </a:cubicBezTo>
                  <a:cubicBezTo>
                    <a:pt x="88" y="298"/>
                    <a:pt x="136" y="310"/>
                    <a:pt x="180" y="310"/>
                  </a:cubicBezTo>
                  <a:cubicBezTo>
                    <a:pt x="205" y="310"/>
                    <a:pt x="229" y="306"/>
                    <a:pt x="247" y="302"/>
                  </a:cubicBezTo>
                  <a:cubicBezTo>
                    <a:pt x="329" y="289"/>
                    <a:pt x="405" y="251"/>
                    <a:pt x="468" y="188"/>
                  </a:cubicBezTo>
                  <a:cubicBezTo>
                    <a:pt x="531" y="144"/>
                    <a:pt x="575" y="69"/>
                    <a:pt x="474" y="24"/>
                  </a:cubicBezTo>
                  <a:cubicBezTo>
                    <a:pt x="427" y="9"/>
                    <a:pt x="377" y="1"/>
                    <a:pt x="328"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4"/>
            <p:cNvSpPr/>
            <p:nvPr/>
          </p:nvSpPr>
          <p:spPr>
            <a:xfrm>
              <a:off x="3049700" y="2139450"/>
              <a:ext cx="14050" cy="8100"/>
            </a:xfrm>
            <a:custGeom>
              <a:avLst/>
              <a:gdLst/>
              <a:ahLst/>
              <a:cxnLst/>
              <a:rect l="l" t="t" r="r" b="b"/>
              <a:pathLst>
                <a:path w="562" h="324" extrusionOk="0">
                  <a:moveTo>
                    <a:pt x="258" y="0"/>
                  </a:moveTo>
                  <a:cubicBezTo>
                    <a:pt x="128" y="0"/>
                    <a:pt x="0" y="51"/>
                    <a:pt x="3" y="180"/>
                  </a:cubicBezTo>
                  <a:cubicBezTo>
                    <a:pt x="3" y="186"/>
                    <a:pt x="3" y="193"/>
                    <a:pt x="3" y="199"/>
                  </a:cubicBezTo>
                  <a:cubicBezTo>
                    <a:pt x="3" y="262"/>
                    <a:pt x="91" y="300"/>
                    <a:pt x="142" y="312"/>
                  </a:cubicBezTo>
                  <a:cubicBezTo>
                    <a:pt x="175" y="320"/>
                    <a:pt x="208" y="324"/>
                    <a:pt x="241" y="324"/>
                  </a:cubicBezTo>
                  <a:cubicBezTo>
                    <a:pt x="352" y="324"/>
                    <a:pt x="455" y="279"/>
                    <a:pt x="514" y="167"/>
                  </a:cubicBezTo>
                  <a:cubicBezTo>
                    <a:pt x="561" y="69"/>
                    <a:pt x="409" y="0"/>
                    <a:pt x="258"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4"/>
            <p:cNvSpPr/>
            <p:nvPr/>
          </p:nvSpPr>
          <p:spPr>
            <a:xfrm>
              <a:off x="3018850" y="2188775"/>
              <a:ext cx="14550" cy="9275"/>
            </a:xfrm>
            <a:custGeom>
              <a:avLst/>
              <a:gdLst/>
              <a:ahLst/>
              <a:cxnLst/>
              <a:rect l="l" t="t" r="r" b="b"/>
              <a:pathLst>
                <a:path w="582" h="371" extrusionOk="0">
                  <a:moveTo>
                    <a:pt x="352" y="1"/>
                  </a:moveTo>
                  <a:cubicBezTo>
                    <a:pt x="195" y="1"/>
                    <a:pt x="6" y="62"/>
                    <a:pt x="1" y="244"/>
                  </a:cubicBezTo>
                  <a:cubicBezTo>
                    <a:pt x="1" y="330"/>
                    <a:pt x="96" y="371"/>
                    <a:pt x="202" y="371"/>
                  </a:cubicBezTo>
                  <a:cubicBezTo>
                    <a:pt x="343" y="371"/>
                    <a:pt x="503" y="298"/>
                    <a:pt x="474" y="168"/>
                  </a:cubicBezTo>
                  <a:cubicBezTo>
                    <a:pt x="581" y="105"/>
                    <a:pt x="524" y="17"/>
                    <a:pt x="417" y="4"/>
                  </a:cubicBezTo>
                  <a:cubicBezTo>
                    <a:pt x="396" y="2"/>
                    <a:pt x="374" y="1"/>
                    <a:pt x="352"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4"/>
            <p:cNvSpPr/>
            <p:nvPr/>
          </p:nvSpPr>
          <p:spPr>
            <a:xfrm>
              <a:off x="3069325" y="2171150"/>
              <a:ext cx="13425" cy="7825"/>
            </a:xfrm>
            <a:custGeom>
              <a:avLst/>
              <a:gdLst/>
              <a:ahLst/>
              <a:cxnLst/>
              <a:rect l="l" t="t" r="r" b="b"/>
              <a:pathLst>
                <a:path w="537" h="313" extrusionOk="0">
                  <a:moveTo>
                    <a:pt x="285" y="1"/>
                  </a:moveTo>
                  <a:cubicBezTo>
                    <a:pt x="245" y="1"/>
                    <a:pt x="203" y="9"/>
                    <a:pt x="164" y="28"/>
                  </a:cubicBezTo>
                  <a:cubicBezTo>
                    <a:pt x="145" y="35"/>
                    <a:pt x="126" y="47"/>
                    <a:pt x="107" y="60"/>
                  </a:cubicBezTo>
                  <a:lnTo>
                    <a:pt x="95" y="72"/>
                  </a:lnTo>
                  <a:cubicBezTo>
                    <a:pt x="44" y="98"/>
                    <a:pt x="0" y="142"/>
                    <a:pt x="25" y="199"/>
                  </a:cubicBezTo>
                  <a:cubicBezTo>
                    <a:pt x="25" y="211"/>
                    <a:pt x="32" y="224"/>
                    <a:pt x="32" y="230"/>
                  </a:cubicBezTo>
                  <a:cubicBezTo>
                    <a:pt x="54" y="292"/>
                    <a:pt x="116" y="312"/>
                    <a:pt x="185" y="312"/>
                  </a:cubicBezTo>
                  <a:cubicBezTo>
                    <a:pt x="272" y="312"/>
                    <a:pt x="371" y="280"/>
                    <a:pt x="416" y="255"/>
                  </a:cubicBezTo>
                  <a:cubicBezTo>
                    <a:pt x="454" y="230"/>
                    <a:pt x="486" y="192"/>
                    <a:pt x="498" y="154"/>
                  </a:cubicBezTo>
                  <a:cubicBezTo>
                    <a:pt x="536" y="47"/>
                    <a:pt x="391" y="16"/>
                    <a:pt x="322" y="3"/>
                  </a:cubicBezTo>
                  <a:cubicBezTo>
                    <a:pt x="310" y="2"/>
                    <a:pt x="297" y="1"/>
                    <a:pt x="285"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4"/>
            <p:cNvSpPr/>
            <p:nvPr/>
          </p:nvSpPr>
          <p:spPr>
            <a:xfrm>
              <a:off x="2938075" y="2271900"/>
              <a:ext cx="16175" cy="6325"/>
            </a:xfrm>
            <a:custGeom>
              <a:avLst/>
              <a:gdLst/>
              <a:ahLst/>
              <a:cxnLst/>
              <a:rect l="l" t="t" r="r" b="b"/>
              <a:pathLst>
                <a:path w="647" h="253" extrusionOk="0">
                  <a:moveTo>
                    <a:pt x="376" y="0"/>
                  </a:moveTo>
                  <a:cubicBezTo>
                    <a:pt x="210" y="0"/>
                    <a:pt x="1" y="107"/>
                    <a:pt x="135" y="218"/>
                  </a:cubicBezTo>
                  <a:cubicBezTo>
                    <a:pt x="167" y="242"/>
                    <a:pt x="215" y="252"/>
                    <a:pt x="267" y="252"/>
                  </a:cubicBezTo>
                  <a:cubicBezTo>
                    <a:pt x="434" y="252"/>
                    <a:pt x="647" y="145"/>
                    <a:pt x="507" y="35"/>
                  </a:cubicBezTo>
                  <a:cubicBezTo>
                    <a:pt x="476" y="11"/>
                    <a:pt x="428" y="0"/>
                    <a:pt x="376"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4"/>
            <p:cNvSpPr/>
            <p:nvPr/>
          </p:nvSpPr>
          <p:spPr>
            <a:xfrm>
              <a:off x="2906600" y="2292825"/>
              <a:ext cx="18000" cy="9625"/>
            </a:xfrm>
            <a:custGeom>
              <a:avLst/>
              <a:gdLst/>
              <a:ahLst/>
              <a:cxnLst/>
              <a:rect l="l" t="t" r="r" b="b"/>
              <a:pathLst>
                <a:path w="720" h="385" extrusionOk="0">
                  <a:moveTo>
                    <a:pt x="452" y="0"/>
                  </a:moveTo>
                  <a:cubicBezTo>
                    <a:pt x="420" y="0"/>
                    <a:pt x="389" y="4"/>
                    <a:pt x="366" y="11"/>
                  </a:cubicBezTo>
                  <a:lnTo>
                    <a:pt x="290" y="37"/>
                  </a:lnTo>
                  <a:cubicBezTo>
                    <a:pt x="101" y="93"/>
                    <a:pt x="0" y="320"/>
                    <a:pt x="259" y="371"/>
                  </a:cubicBezTo>
                  <a:cubicBezTo>
                    <a:pt x="293" y="380"/>
                    <a:pt x="327" y="384"/>
                    <a:pt x="362" y="384"/>
                  </a:cubicBezTo>
                  <a:cubicBezTo>
                    <a:pt x="451" y="384"/>
                    <a:pt x="540" y="356"/>
                    <a:pt x="612" y="301"/>
                  </a:cubicBezTo>
                  <a:cubicBezTo>
                    <a:pt x="694" y="232"/>
                    <a:pt x="719" y="163"/>
                    <a:pt x="637" y="81"/>
                  </a:cubicBezTo>
                  <a:lnTo>
                    <a:pt x="606" y="49"/>
                  </a:lnTo>
                  <a:cubicBezTo>
                    <a:pt x="570" y="13"/>
                    <a:pt x="508" y="0"/>
                    <a:pt x="452"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a:off x="2916525" y="2314700"/>
              <a:ext cx="22725" cy="11000"/>
            </a:xfrm>
            <a:custGeom>
              <a:avLst/>
              <a:gdLst/>
              <a:ahLst/>
              <a:cxnLst/>
              <a:rect l="l" t="t" r="r" b="b"/>
              <a:pathLst>
                <a:path w="909" h="440" extrusionOk="0">
                  <a:moveTo>
                    <a:pt x="518" y="0"/>
                  </a:moveTo>
                  <a:cubicBezTo>
                    <a:pt x="492" y="0"/>
                    <a:pt x="467" y="2"/>
                    <a:pt x="442" y="7"/>
                  </a:cubicBezTo>
                  <a:cubicBezTo>
                    <a:pt x="329" y="13"/>
                    <a:pt x="1" y="177"/>
                    <a:pt x="171" y="322"/>
                  </a:cubicBezTo>
                  <a:cubicBezTo>
                    <a:pt x="226" y="408"/>
                    <a:pt x="334" y="439"/>
                    <a:pt x="445" y="439"/>
                  </a:cubicBezTo>
                  <a:cubicBezTo>
                    <a:pt x="539" y="439"/>
                    <a:pt x="634" y="417"/>
                    <a:pt x="701" y="385"/>
                  </a:cubicBezTo>
                  <a:cubicBezTo>
                    <a:pt x="909" y="284"/>
                    <a:pt x="884" y="70"/>
                    <a:pt x="663" y="19"/>
                  </a:cubicBezTo>
                  <a:cubicBezTo>
                    <a:pt x="614" y="7"/>
                    <a:pt x="565" y="0"/>
                    <a:pt x="518"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14"/>
          <p:cNvGrpSpPr/>
          <p:nvPr/>
        </p:nvGrpSpPr>
        <p:grpSpPr>
          <a:xfrm rot="-2202197">
            <a:off x="-844451" y="391434"/>
            <a:ext cx="3925528" cy="1240803"/>
            <a:chOff x="3936375" y="2384125"/>
            <a:chExt cx="1324325" cy="418600"/>
          </a:xfrm>
        </p:grpSpPr>
        <p:sp>
          <p:nvSpPr>
            <p:cNvPr id="159" name="Google Shape;159;p14"/>
            <p:cNvSpPr/>
            <p:nvPr/>
          </p:nvSpPr>
          <p:spPr>
            <a:xfrm>
              <a:off x="3936375" y="2384125"/>
              <a:ext cx="1324325" cy="353950"/>
            </a:xfrm>
            <a:custGeom>
              <a:avLst/>
              <a:gdLst/>
              <a:ahLst/>
              <a:cxnLst/>
              <a:rect l="l" t="t" r="r" b="b"/>
              <a:pathLst>
                <a:path w="52973" h="14158" extrusionOk="0">
                  <a:moveTo>
                    <a:pt x="13449" y="1"/>
                  </a:moveTo>
                  <a:cubicBezTo>
                    <a:pt x="11360" y="1"/>
                    <a:pt x="9308" y="780"/>
                    <a:pt x="7442" y="2338"/>
                  </a:cubicBezTo>
                  <a:cubicBezTo>
                    <a:pt x="6799" y="2868"/>
                    <a:pt x="6187" y="3574"/>
                    <a:pt x="5538" y="4312"/>
                  </a:cubicBezTo>
                  <a:cubicBezTo>
                    <a:pt x="4048" y="6013"/>
                    <a:pt x="2516" y="7762"/>
                    <a:pt x="499" y="7762"/>
                  </a:cubicBezTo>
                  <a:cubicBezTo>
                    <a:pt x="346" y="7762"/>
                    <a:pt x="190" y="7752"/>
                    <a:pt x="32" y="7731"/>
                  </a:cubicBezTo>
                  <a:lnTo>
                    <a:pt x="0" y="7939"/>
                  </a:lnTo>
                  <a:cubicBezTo>
                    <a:pt x="164" y="7960"/>
                    <a:pt x="325" y="7971"/>
                    <a:pt x="484" y="7971"/>
                  </a:cubicBezTo>
                  <a:cubicBezTo>
                    <a:pt x="2615" y="7971"/>
                    <a:pt x="4245" y="6112"/>
                    <a:pt x="5695" y="4451"/>
                  </a:cubicBezTo>
                  <a:cubicBezTo>
                    <a:pt x="6339" y="3720"/>
                    <a:pt x="6950" y="3026"/>
                    <a:pt x="7575" y="2502"/>
                  </a:cubicBezTo>
                  <a:cubicBezTo>
                    <a:pt x="9398" y="981"/>
                    <a:pt x="11405" y="218"/>
                    <a:pt x="13448" y="218"/>
                  </a:cubicBezTo>
                  <a:cubicBezTo>
                    <a:pt x="15385" y="218"/>
                    <a:pt x="17355" y="903"/>
                    <a:pt x="19230" y="2275"/>
                  </a:cubicBezTo>
                  <a:cubicBezTo>
                    <a:pt x="21046" y="3606"/>
                    <a:pt x="22535" y="5347"/>
                    <a:pt x="23973" y="7024"/>
                  </a:cubicBezTo>
                  <a:cubicBezTo>
                    <a:pt x="25449" y="8752"/>
                    <a:pt x="26975" y="10544"/>
                    <a:pt x="28861" y="11887"/>
                  </a:cubicBezTo>
                  <a:cubicBezTo>
                    <a:pt x="30721" y="13218"/>
                    <a:pt x="32323" y="14063"/>
                    <a:pt x="34505" y="14151"/>
                  </a:cubicBezTo>
                  <a:cubicBezTo>
                    <a:pt x="34632" y="14158"/>
                    <a:pt x="34751" y="14158"/>
                    <a:pt x="34871" y="14158"/>
                  </a:cubicBezTo>
                  <a:cubicBezTo>
                    <a:pt x="38346" y="14158"/>
                    <a:pt x="39955" y="12095"/>
                    <a:pt x="41525" y="10096"/>
                  </a:cubicBezTo>
                  <a:cubicBezTo>
                    <a:pt x="42541" y="8797"/>
                    <a:pt x="43588" y="7460"/>
                    <a:pt x="45145" y="6728"/>
                  </a:cubicBezTo>
                  <a:cubicBezTo>
                    <a:pt x="45816" y="6413"/>
                    <a:pt x="46391" y="6289"/>
                    <a:pt x="46924" y="6289"/>
                  </a:cubicBezTo>
                  <a:cubicBezTo>
                    <a:pt x="47779" y="6289"/>
                    <a:pt x="48525" y="6609"/>
                    <a:pt x="49384" y="6974"/>
                  </a:cubicBezTo>
                  <a:cubicBezTo>
                    <a:pt x="50349" y="7390"/>
                    <a:pt x="51440" y="7857"/>
                    <a:pt x="52960" y="7958"/>
                  </a:cubicBezTo>
                  <a:lnTo>
                    <a:pt x="52972" y="7743"/>
                  </a:lnTo>
                  <a:cubicBezTo>
                    <a:pt x="51490" y="7649"/>
                    <a:pt x="50412" y="7188"/>
                    <a:pt x="49466" y="6778"/>
                  </a:cubicBezTo>
                  <a:cubicBezTo>
                    <a:pt x="48609" y="6416"/>
                    <a:pt x="47826" y="6083"/>
                    <a:pt x="46921" y="6083"/>
                  </a:cubicBezTo>
                  <a:cubicBezTo>
                    <a:pt x="46361" y="6083"/>
                    <a:pt x="45753" y="6211"/>
                    <a:pt x="45051" y="6539"/>
                  </a:cubicBezTo>
                  <a:cubicBezTo>
                    <a:pt x="43449" y="7283"/>
                    <a:pt x="42383" y="8652"/>
                    <a:pt x="41355" y="9963"/>
                  </a:cubicBezTo>
                  <a:cubicBezTo>
                    <a:pt x="39753" y="12010"/>
                    <a:pt x="38246" y="13944"/>
                    <a:pt x="34884" y="13944"/>
                  </a:cubicBezTo>
                  <a:cubicBezTo>
                    <a:pt x="34765" y="13944"/>
                    <a:pt x="34643" y="13942"/>
                    <a:pt x="34518" y="13937"/>
                  </a:cubicBezTo>
                  <a:cubicBezTo>
                    <a:pt x="32386" y="13848"/>
                    <a:pt x="30822" y="13022"/>
                    <a:pt x="28987" y="11717"/>
                  </a:cubicBezTo>
                  <a:cubicBezTo>
                    <a:pt x="27120" y="10386"/>
                    <a:pt x="25600" y="8607"/>
                    <a:pt x="24131" y="6886"/>
                  </a:cubicBezTo>
                  <a:cubicBezTo>
                    <a:pt x="22686" y="5195"/>
                    <a:pt x="21191" y="3448"/>
                    <a:pt x="19356" y="2099"/>
                  </a:cubicBezTo>
                  <a:cubicBezTo>
                    <a:pt x="17439" y="700"/>
                    <a:pt x="15428" y="1"/>
                    <a:pt x="1344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p:cNvSpPr/>
            <p:nvPr/>
          </p:nvSpPr>
          <p:spPr>
            <a:xfrm>
              <a:off x="3936375" y="2448850"/>
              <a:ext cx="1324150" cy="353875"/>
            </a:xfrm>
            <a:custGeom>
              <a:avLst/>
              <a:gdLst/>
              <a:ahLst/>
              <a:cxnLst/>
              <a:rect l="l" t="t" r="r" b="b"/>
              <a:pathLst>
                <a:path w="52966" h="14155" extrusionOk="0">
                  <a:moveTo>
                    <a:pt x="13449" y="1"/>
                  </a:moveTo>
                  <a:cubicBezTo>
                    <a:pt x="11360" y="1"/>
                    <a:pt x="9308" y="780"/>
                    <a:pt x="7442" y="2335"/>
                  </a:cubicBezTo>
                  <a:cubicBezTo>
                    <a:pt x="6805" y="2871"/>
                    <a:pt x="6187" y="3571"/>
                    <a:pt x="5538" y="4316"/>
                  </a:cubicBezTo>
                  <a:cubicBezTo>
                    <a:pt x="4056" y="6008"/>
                    <a:pt x="2526" y="7760"/>
                    <a:pt x="508" y="7760"/>
                  </a:cubicBezTo>
                  <a:cubicBezTo>
                    <a:pt x="352" y="7760"/>
                    <a:pt x="193" y="7749"/>
                    <a:pt x="32" y="7728"/>
                  </a:cubicBezTo>
                  <a:lnTo>
                    <a:pt x="0" y="7942"/>
                  </a:lnTo>
                  <a:cubicBezTo>
                    <a:pt x="164" y="7963"/>
                    <a:pt x="325" y="7974"/>
                    <a:pt x="483" y="7974"/>
                  </a:cubicBezTo>
                  <a:cubicBezTo>
                    <a:pt x="2614" y="7974"/>
                    <a:pt x="4245" y="6110"/>
                    <a:pt x="5695" y="4454"/>
                  </a:cubicBezTo>
                  <a:cubicBezTo>
                    <a:pt x="6345" y="3716"/>
                    <a:pt x="6950" y="3023"/>
                    <a:pt x="7575" y="2499"/>
                  </a:cubicBezTo>
                  <a:cubicBezTo>
                    <a:pt x="9401" y="977"/>
                    <a:pt x="11408" y="215"/>
                    <a:pt x="13451" y="215"/>
                  </a:cubicBezTo>
                  <a:cubicBezTo>
                    <a:pt x="15387" y="215"/>
                    <a:pt x="17355" y="900"/>
                    <a:pt x="19230" y="2272"/>
                  </a:cubicBezTo>
                  <a:cubicBezTo>
                    <a:pt x="21046" y="3603"/>
                    <a:pt x="22535" y="5344"/>
                    <a:pt x="23973" y="7028"/>
                  </a:cubicBezTo>
                  <a:cubicBezTo>
                    <a:pt x="25449" y="8756"/>
                    <a:pt x="26975" y="10540"/>
                    <a:pt x="28861" y="11890"/>
                  </a:cubicBezTo>
                  <a:cubicBezTo>
                    <a:pt x="30721" y="13221"/>
                    <a:pt x="32323" y="14060"/>
                    <a:pt x="34505" y="14148"/>
                  </a:cubicBezTo>
                  <a:cubicBezTo>
                    <a:pt x="34600" y="14154"/>
                    <a:pt x="34688" y="14154"/>
                    <a:pt x="34777" y="14154"/>
                  </a:cubicBezTo>
                  <a:cubicBezTo>
                    <a:pt x="38321" y="14154"/>
                    <a:pt x="40939" y="11360"/>
                    <a:pt x="43064" y="9102"/>
                  </a:cubicBezTo>
                  <a:cubicBezTo>
                    <a:pt x="44515" y="7551"/>
                    <a:pt x="45776" y="6208"/>
                    <a:pt x="47006" y="6025"/>
                  </a:cubicBezTo>
                  <a:cubicBezTo>
                    <a:pt x="47080" y="6013"/>
                    <a:pt x="47153" y="6008"/>
                    <a:pt x="47225" y="6008"/>
                  </a:cubicBezTo>
                  <a:cubicBezTo>
                    <a:pt x="47739" y="6008"/>
                    <a:pt x="48225" y="6287"/>
                    <a:pt x="48822" y="6630"/>
                  </a:cubicBezTo>
                  <a:cubicBezTo>
                    <a:pt x="49768" y="7166"/>
                    <a:pt x="50948" y="7841"/>
                    <a:pt x="52953" y="7942"/>
                  </a:cubicBezTo>
                  <a:lnTo>
                    <a:pt x="52966" y="7734"/>
                  </a:lnTo>
                  <a:cubicBezTo>
                    <a:pt x="51011" y="7633"/>
                    <a:pt x="49857" y="6971"/>
                    <a:pt x="48930" y="6447"/>
                  </a:cubicBezTo>
                  <a:cubicBezTo>
                    <a:pt x="48304" y="6091"/>
                    <a:pt x="47793" y="5796"/>
                    <a:pt x="47231" y="5796"/>
                  </a:cubicBezTo>
                  <a:cubicBezTo>
                    <a:pt x="47147" y="5796"/>
                    <a:pt x="47061" y="5803"/>
                    <a:pt x="46974" y="5817"/>
                  </a:cubicBezTo>
                  <a:cubicBezTo>
                    <a:pt x="45669" y="6012"/>
                    <a:pt x="44389" y="7374"/>
                    <a:pt x="42906" y="8957"/>
                  </a:cubicBezTo>
                  <a:cubicBezTo>
                    <a:pt x="40715" y="11290"/>
                    <a:pt x="38236" y="13940"/>
                    <a:pt x="34802" y="13940"/>
                  </a:cubicBezTo>
                  <a:cubicBezTo>
                    <a:pt x="34708" y="13940"/>
                    <a:pt x="34614" y="13938"/>
                    <a:pt x="34518" y="13934"/>
                  </a:cubicBezTo>
                  <a:cubicBezTo>
                    <a:pt x="32386" y="13852"/>
                    <a:pt x="30822" y="13025"/>
                    <a:pt x="28987" y="11714"/>
                  </a:cubicBezTo>
                  <a:cubicBezTo>
                    <a:pt x="27120" y="10383"/>
                    <a:pt x="25600" y="8604"/>
                    <a:pt x="24131" y="6889"/>
                  </a:cubicBezTo>
                  <a:cubicBezTo>
                    <a:pt x="22686" y="5198"/>
                    <a:pt x="21191" y="3445"/>
                    <a:pt x="19356" y="2102"/>
                  </a:cubicBezTo>
                  <a:cubicBezTo>
                    <a:pt x="17439" y="700"/>
                    <a:pt x="15428" y="1"/>
                    <a:pt x="1344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14"/>
          <p:cNvSpPr/>
          <p:nvPr/>
        </p:nvSpPr>
        <p:spPr>
          <a:xfrm>
            <a:off x="857189" y="4454598"/>
            <a:ext cx="522243" cy="452055"/>
          </a:xfrm>
          <a:custGeom>
            <a:avLst/>
            <a:gdLst/>
            <a:ahLst/>
            <a:cxnLst/>
            <a:rect l="l" t="t" r="r" b="b"/>
            <a:pathLst>
              <a:path w="5961" h="5160" extrusionOk="0">
                <a:moveTo>
                  <a:pt x="3539" y="215"/>
                </a:moveTo>
                <a:cubicBezTo>
                  <a:pt x="3842" y="303"/>
                  <a:pt x="4996" y="2883"/>
                  <a:pt x="5721" y="4712"/>
                </a:cubicBezTo>
                <a:cubicBezTo>
                  <a:pt x="5721" y="4724"/>
                  <a:pt x="5727" y="4731"/>
                  <a:pt x="5683" y="4762"/>
                </a:cubicBezTo>
                <a:cubicBezTo>
                  <a:pt x="5489" y="4895"/>
                  <a:pt x="4965" y="4952"/>
                  <a:pt x="4313" y="4952"/>
                </a:cubicBezTo>
                <a:cubicBezTo>
                  <a:pt x="2829" y="4952"/>
                  <a:pt x="685" y="4655"/>
                  <a:pt x="291" y="4283"/>
                </a:cubicBezTo>
                <a:cubicBezTo>
                  <a:pt x="228" y="4220"/>
                  <a:pt x="247" y="4195"/>
                  <a:pt x="259" y="4176"/>
                </a:cubicBezTo>
                <a:cubicBezTo>
                  <a:pt x="1060" y="2839"/>
                  <a:pt x="3242" y="272"/>
                  <a:pt x="3539" y="215"/>
                </a:cubicBezTo>
                <a:close/>
                <a:moveTo>
                  <a:pt x="3545" y="0"/>
                </a:moveTo>
                <a:cubicBezTo>
                  <a:pt x="3091" y="7"/>
                  <a:pt x="726" y="2984"/>
                  <a:pt x="76" y="4068"/>
                </a:cubicBezTo>
                <a:cubicBezTo>
                  <a:pt x="1" y="4188"/>
                  <a:pt x="32" y="4346"/>
                  <a:pt x="146" y="4434"/>
                </a:cubicBezTo>
                <a:cubicBezTo>
                  <a:pt x="587" y="4850"/>
                  <a:pt x="2719" y="5160"/>
                  <a:pt x="4258" y="5160"/>
                </a:cubicBezTo>
                <a:cubicBezTo>
                  <a:pt x="4983" y="5160"/>
                  <a:pt x="5570" y="5096"/>
                  <a:pt x="5803" y="4939"/>
                </a:cubicBezTo>
                <a:cubicBezTo>
                  <a:pt x="5910" y="4882"/>
                  <a:pt x="5961" y="4750"/>
                  <a:pt x="5917" y="4636"/>
                </a:cubicBezTo>
                <a:cubicBezTo>
                  <a:pt x="5488" y="3551"/>
                  <a:pt x="4043" y="0"/>
                  <a:pt x="35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 name="Google Shape;162;p14"/>
          <p:cNvGrpSpPr/>
          <p:nvPr/>
        </p:nvGrpSpPr>
        <p:grpSpPr>
          <a:xfrm>
            <a:off x="7719005" y="-378240"/>
            <a:ext cx="407913" cy="1607194"/>
            <a:chOff x="1535150" y="2784850"/>
            <a:chExt cx="114650" cy="451700"/>
          </a:xfrm>
        </p:grpSpPr>
        <p:sp>
          <p:nvSpPr>
            <p:cNvPr id="163" name="Google Shape;163;p14"/>
            <p:cNvSpPr/>
            <p:nvPr/>
          </p:nvSpPr>
          <p:spPr>
            <a:xfrm>
              <a:off x="1535150" y="2784850"/>
              <a:ext cx="114650" cy="451700"/>
            </a:xfrm>
            <a:custGeom>
              <a:avLst/>
              <a:gdLst/>
              <a:ahLst/>
              <a:cxnLst/>
              <a:rect l="l" t="t" r="r" b="b"/>
              <a:pathLst>
                <a:path w="4586" h="18068" extrusionOk="0">
                  <a:moveTo>
                    <a:pt x="2227" y="1"/>
                  </a:moveTo>
                  <a:cubicBezTo>
                    <a:pt x="1286" y="1"/>
                    <a:pt x="294" y="840"/>
                    <a:pt x="215" y="3193"/>
                  </a:cubicBezTo>
                  <a:cubicBezTo>
                    <a:pt x="170" y="4562"/>
                    <a:pt x="183" y="5930"/>
                    <a:pt x="158" y="7305"/>
                  </a:cubicBezTo>
                  <a:cubicBezTo>
                    <a:pt x="133" y="9084"/>
                    <a:pt x="13" y="10843"/>
                    <a:pt x="6" y="12622"/>
                  </a:cubicBezTo>
                  <a:cubicBezTo>
                    <a:pt x="0" y="16388"/>
                    <a:pt x="128" y="18068"/>
                    <a:pt x="1104" y="18068"/>
                  </a:cubicBezTo>
                  <a:cubicBezTo>
                    <a:pt x="1147" y="18068"/>
                    <a:pt x="1191" y="18065"/>
                    <a:pt x="1236" y="18058"/>
                  </a:cubicBezTo>
                  <a:cubicBezTo>
                    <a:pt x="3198" y="17794"/>
                    <a:pt x="3526" y="16412"/>
                    <a:pt x="3627" y="14918"/>
                  </a:cubicBezTo>
                  <a:cubicBezTo>
                    <a:pt x="3791" y="12401"/>
                    <a:pt x="3879" y="9714"/>
                    <a:pt x="3974" y="7261"/>
                  </a:cubicBezTo>
                  <a:cubicBezTo>
                    <a:pt x="4049" y="5287"/>
                    <a:pt x="4585" y="2997"/>
                    <a:pt x="3841" y="1099"/>
                  </a:cubicBezTo>
                  <a:cubicBezTo>
                    <a:pt x="3587" y="457"/>
                    <a:pt x="2920" y="1"/>
                    <a:pt x="2227" y="1"/>
                  </a:cubicBezTo>
                  <a:close/>
                </a:path>
              </a:pathLst>
            </a:custGeom>
            <a:solidFill>
              <a:srgbClr val="498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a:off x="1603575" y="2822400"/>
              <a:ext cx="10275" cy="9500"/>
            </a:xfrm>
            <a:custGeom>
              <a:avLst/>
              <a:gdLst/>
              <a:ahLst/>
              <a:cxnLst/>
              <a:rect l="l" t="t" r="r" b="b"/>
              <a:pathLst>
                <a:path w="411" h="380" extrusionOk="0">
                  <a:moveTo>
                    <a:pt x="297" y="1"/>
                  </a:moveTo>
                  <a:cubicBezTo>
                    <a:pt x="183" y="13"/>
                    <a:pt x="82" y="83"/>
                    <a:pt x="38" y="190"/>
                  </a:cubicBezTo>
                  <a:cubicBezTo>
                    <a:pt x="0" y="266"/>
                    <a:pt x="7" y="379"/>
                    <a:pt x="120" y="379"/>
                  </a:cubicBezTo>
                  <a:cubicBezTo>
                    <a:pt x="234" y="367"/>
                    <a:pt x="328" y="297"/>
                    <a:pt x="379" y="190"/>
                  </a:cubicBezTo>
                  <a:cubicBezTo>
                    <a:pt x="410" y="121"/>
                    <a:pt x="410" y="1"/>
                    <a:pt x="297"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1610825" y="2836800"/>
              <a:ext cx="8375" cy="7550"/>
            </a:xfrm>
            <a:custGeom>
              <a:avLst/>
              <a:gdLst/>
              <a:ahLst/>
              <a:cxnLst/>
              <a:rect l="l" t="t" r="r" b="b"/>
              <a:pathLst>
                <a:path w="335" h="302" extrusionOk="0">
                  <a:moveTo>
                    <a:pt x="212" y="0"/>
                  </a:moveTo>
                  <a:cubicBezTo>
                    <a:pt x="191" y="0"/>
                    <a:pt x="171" y="2"/>
                    <a:pt x="152" y="5"/>
                  </a:cubicBezTo>
                  <a:cubicBezTo>
                    <a:pt x="101" y="18"/>
                    <a:pt x="1" y="100"/>
                    <a:pt x="26" y="169"/>
                  </a:cubicBezTo>
                  <a:cubicBezTo>
                    <a:pt x="11" y="237"/>
                    <a:pt x="30" y="301"/>
                    <a:pt x="95" y="301"/>
                  </a:cubicBezTo>
                  <a:cubicBezTo>
                    <a:pt x="114" y="301"/>
                    <a:pt x="137" y="295"/>
                    <a:pt x="164" y="282"/>
                  </a:cubicBezTo>
                  <a:cubicBezTo>
                    <a:pt x="221" y="257"/>
                    <a:pt x="272" y="207"/>
                    <a:pt x="297" y="150"/>
                  </a:cubicBezTo>
                  <a:cubicBezTo>
                    <a:pt x="316" y="112"/>
                    <a:pt x="335" y="18"/>
                    <a:pt x="272" y="5"/>
                  </a:cubicBezTo>
                  <a:cubicBezTo>
                    <a:pt x="253" y="2"/>
                    <a:pt x="232" y="0"/>
                    <a:pt x="212"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1600900" y="2847325"/>
              <a:ext cx="12150" cy="7275"/>
            </a:xfrm>
            <a:custGeom>
              <a:avLst/>
              <a:gdLst/>
              <a:ahLst/>
              <a:cxnLst/>
              <a:rect l="l" t="t" r="r" b="b"/>
              <a:pathLst>
                <a:path w="486" h="291" extrusionOk="0">
                  <a:moveTo>
                    <a:pt x="316" y="0"/>
                  </a:moveTo>
                  <a:cubicBezTo>
                    <a:pt x="183" y="0"/>
                    <a:pt x="0" y="290"/>
                    <a:pt x="177" y="290"/>
                  </a:cubicBezTo>
                  <a:cubicBezTo>
                    <a:pt x="303" y="290"/>
                    <a:pt x="486" y="0"/>
                    <a:pt x="316"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1591125" y="2833450"/>
              <a:ext cx="7825" cy="6275"/>
            </a:xfrm>
            <a:custGeom>
              <a:avLst/>
              <a:gdLst/>
              <a:ahLst/>
              <a:cxnLst/>
              <a:rect l="l" t="t" r="r" b="b"/>
              <a:pathLst>
                <a:path w="313" h="251" extrusionOk="0">
                  <a:moveTo>
                    <a:pt x="236" y="0"/>
                  </a:moveTo>
                  <a:cubicBezTo>
                    <a:pt x="227" y="0"/>
                    <a:pt x="218" y="2"/>
                    <a:pt x="208" y="7"/>
                  </a:cubicBezTo>
                  <a:cubicBezTo>
                    <a:pt x="114" y="25"/>
                    <a:pt x="0" y="164"/>
                    <a:pt x="107" y="240"/>
                  </a:cubicBezTo>
                  <a:cubicBezTo>
                    <a:pt x="118" y="248"/>
                    <a:pt x="130" y="251"/>
                    <a:pt x="141" y="251"/>
                  </a:cubicBezTo>
                  <a:cubicBezTo>
                    <a:pt x="177" y="251"/>
                    <a:pt x="214" y="220"/>
                    <a:pt x="233" y="196"/>
                  </a:cubicBezTo>
                  <a:lnTo>
                    <a:pt x="246" y="177"/>
                  </a:lnTo>
                  <a:cubicBezTo>
                    <a:pt x="265" y="152"/>
                    <a:pt x="284" y="126"/>
                    <a:pt x="297" y="95"/>
                  </a:cubicBezTo>
                  <a:cubicBezTo>
                    <a:pt x="312" y="48"/>
                    <a:pt x="280" y="0"/>
                    <a:pt x="236"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1586725" y="2802425"/>
              <a:ext cx="5650" cy="4675"/>
            </a:xfrm>
            <a:custGeom>
              <a:avLst/>
              <a:gdLst/>
              <a:ahLst/>
              <a:cxnLst/>
              <a:rect l="l" t="t" r="r" b="b"/>
              <a:pathLst>
                <a:path w="226" h="187" extrusionOk="0">
                  <a:moveTo>
                    <a:pt x="168" y="1"/>
                  </a:moveTo>
                  <a:cubicBezTo>
                    <a:pt x="157" y="1"/>
                    <a:pt x="145" y="4"/>
                    <a:pt x="132" y="11"/>
                  </a:cubicBezTo>
                  <a:cubicBezTo>
                    <a:pt x="107" y="24"/>
                    <a:pt x="82" y="43"/>
                    <a:pt x="63" y="62"/>
                  </a:cubicBezTo>
                  <a:cubicBezTo>
                    <a:pt x="0" y="124"/>
                    <a:pt x="26" y="187"/>
                    <a:pt x="78" y="187"/>
                  </a:cubicBezTo>
                  <a:cubicBezTo>
                    <a:pt x="99" y="187"/>
                    <a:pt x="125" y="176"/>
                    <a:pt x="151" y="150"/>
                  </a:cubicBezTo>
                  <a:cubicBezTo>
                    <a:pt x="170" y="131"/>
                    <a:pt x="189" y="106"/>
                    <a:pt x="201" y="81"/>
                  </a:cubicBezTo>
                  <a:cubicBezTo>
                    <a:pt x="226" y="37"/>
                    <a:pt x="205" y="1"/>
                    <a:pt x="168"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1550925" y="3002675"/>
              <a:ext cx="5525" cy="4500"/>
            </a:xfrm>
            <a:custGeom>
              <a:avLst/>
              <a:gdLst/>
              <a:ahLst/>
              <a:cxnLst/>
              <a:rect l="l" t="t" r="r" b="b"/>
              <a:pathLst>
                <a:path w="221" h="180" extrusionOk="0">
                  <a:moveTo>
                    <a:pt x="121" y="0"/>
                  </a:moveTo>
                  <a:cubicBezTo>
                    <a:pt x="91" y="0"/>
                    <a:pt x="54" y="33"/>
                    <a:pt x="44" y="49"/>
                  </a:cubicBezTo>
                  <a:cubicBezTo>
                    <a:pt x="38" y="55"/>
                    <a:pt x="38" y="62"/>
                    <a:pt x="31" y="74"/>
                  </a:cubicBezTo>
                  <a:cubicBezTo>
                    <a:pt x="1" y="120"/>
                    <a:pt x="7" y="179"/>
                    <a:pt x="55" y="179"/>
                  </a:cubicBezTo>
                  <a:cubicBezTo>
                    <a:pt x="66" y="179"/>
                    <a:pt x="79" y="176"/>
                    <a:pt x="94" y="169"/>
                  </a:cubicBezTo>
                  <a:cubicBezTo>
                    <a:pt x="139" y="150"/>
                    <a:pt x="221" y="55"/>
                    <a:pt x="151" y="11"/>
                  </a:cubicBezTo>
                  <a:lnTo>
                    <a:pt x="139" y="5"/>
                  </a:lnTo>
                  <a:cubicBezTo>
                    <a:pt x="133" y="2"/>
                    <a:pt x="127" y="0"/>
                    <a:pt x="121"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1550425" y="2984650"/>
              <a:ext cx="7300" cy="4275"/>
            </a:xfrm>
            <a:custGeom>
              <a:avLst/>
              <a:gdLst/>
              <a:ahLst/>
              <a:cxnLst/>
              <a:rect l="l" t="t" r="r" b="b"/>
              <a:pathLst>
                <a:path w="292" h="171" extrusionOk="0">
                  <a:moveTo>
                    <a:pt x="184" y="1"/>
                  </a:moveTo>
                  <a:cubicBezTo>
                    <a:pt x="108" y="1"/>
                    <a:pt x="1" y="171"/>
                    <a:pt x="108" y="171"/>
                  </a:cubicBezTo>
                  <a:cubicBezTo>
                    <a:pt x="184" y="171"/>
                    <a:pt x="291" y="1"/>
                    <a:pt x="184"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1569525" y="2961650"/>
              <a:ext cx="9275" cy="7525"/>
            </a:xfrm>
            <a:custGeom>
              <a:avLst/>
              <a:gdLst/>
              <a:ahLst/>
              <a:cxnLst/>
              <a:rect l="l" t="t" r="r" b="b"/>
              <a:pathLst>
                <a:path w="371" h="301" extrusionOk="0">
                  <a:moveTo>
                    <a:pt x="259" y="1"/>
                  </a:moveTo>
                  <a:cubicBezTo>
                    <a:pt x="227" y="1"/>
                    <a:pt x="191" y="13"/>
                    <a:pt x="158" y="38"/>
                  </a:cubicBezTo>
                  <a:cubicBezTo>
                    <a:pt x="88" y="88"/>
                    <a:pt x="38" y="164"/>
                    <a:pt x="13" y="246"/>
                  </a:cubicBezTo>
                  <a:cubicBezTo>
                    <a:pt x="0" y="286"/>
                    <a:pt x="22" y="301"/>
                    <a:pt x="50" y="301"/>
                  </a:cubicBezTo>
                  <a:cubicBezTo>
                    <a:pt x="65" y="301"/>
                    <a:pt x="81" y="297"/>
                    <a:pt x="95" y="290"/>
                  </a:cubicBezTo>
                  <a:cubicBezTo>
                    <a:pt x="105" y="295"/>
                    <a:pt x="116" y="297"/>
                    <a:pt x="127" y="297"/>
                  </a:cubicBezTo>
                  <a:cubicBezTo>
                    <a:pt x="206" y="297"/>
                    <a:pt x="301" y="194"/>
                    <a:pt x="328" y="145"/>
                  </a:cubicBezTo>
                  <a:cubicBezTo>
                    <a:pt x="370" y="51"/>
                    <a:pt x="324" y="1"/>
                    <a:pt x="259"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1588600" y="2976675"/>
              <a:ext cx="7750" cy="7225"/>
            </a:xfrm>
            <a:custGeom>
              <a:avLst/>
              <a:gdLst/>
              <a:ahLst/>
              <a:cxnLst/>
              <a:rect l="l" t="t" r="r" b="b"/>
              <a:pathLst>
                <a:path w="310" h="289" extrusionOk="0">
                  <a:moveTo>
                    <a:pt x="186" y="0"/>
                  </a:moveTo>
                  <a:cubicBezTo>
                    <a:pt x="170" y="0"/>
                    <a:pt x="155" y="2"/>
                    <a:pt x="139" y="4"/>
                  </a:cubicBezTo>
                  <a:cubicBezTo>
                    <a:pt x="82" y="4"/>
                    <a:pt x="0" y="80"/>
                    <a:pt x="19" y="143"/>
                  </a:cubicBezTo>
                  <a:cubicBezTo>
                    <a:pt x="38" y="187"/>
                    <a:pt x="19" y="219"/>
                    <a:pt x="51" y="263"/>
                  </a:cubicBezTo>
                  <a:cubicBezTo>
                    <a:pt x="62" y="281"/>
                    <a:pt x="78" y="288"/>
                    <a:pt x="96" y="288"/>
                  </a:cubicBezTo>
                  <a:cubicBezTo>
                    <a:pt x="161" y="288"/>
                    <a:pt x="257" y="195"/>
                    <a:pt x="271" y="156"/>
                  </a:cubicBezTo>
                  <a:lnTo>
                    <a:pt x="278" y="143"/>
                  </a:lnTo>
                  <a:cubicBezTo>
                    <a:pt x="290" y="99"/>
                    <a:pt x="309" y="36"/>
                    <a:pt x="252" y="11"/>
                  </a:cubicBezTo>
                  <a:cubicBezTo>
                    <a:pt x="230" y="3"/>
                    <a:pt x="208" y="0"/>
                    <a:pt x="186"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1578975" y="3004975"/>
              <a:ext cx="6175" cy="4925"/>
            </a:xfrm>
            <a:custGeom>
              <a:avLst/>
              <a:gdLst/>
              <a:ahLst/>
              <a:cxnLst/>
              <a:rect l="l" t="t" r="r" b="b"/>
              <a:pathLst>
                <a:path w="247" h="197" extrusionOk="0">
                  <a:moveTo>
                    <a:pt x="136" y="0"/>
                  </a:moveTo>
                  <a:cubicBezTo>
                    <a:pt x="121" y="0"/>
                    <a:pt x="107" y="5"/>
                    <a:pt x="95" y="14"/>
                  </a:cubicBezTo>
                  <a:cubicBezTo>
                    <a:pt x="82" y="20"/>
                    <a:pt x="70" y="33"/>
                    <a:pt x="57" y="39"/>
                  </a:cubicBezTo>
                  <a:cubicBezTo>
                    <a:pt x="51" y="45"/>
                    <a:pt x="45" y="52"/>
                    <a:pt x="38" y="58"/>
                  </a:cubicBezTo>
                  <a:cubicBezTo>
                    <a:pt x="32" y="71"/>
                    <a:pt x="26" y="77"/>
                    <a:pt x="19" y="89"/>
                  </a:cubicBezTo>
                  <a:cubicBezTo>
                    <a:pt x="13" y="96"/>
                    <a:pt x="13" y="102"/>
                    <a:pt x="13" y="108"/>
                  </a:cubicBezTo>
                  <a:cubicBezTo>
                    <a:pt x="7" y="121"/>
                    <a:pt x="0" y="134"/>
                    <a:pt x="0" y="146"/>
                  </a:cubicBezTo>
                  <a:lnTo>
                    <a:pt x="0" y="153"/>
                  </a:lnTo>
                  <a:cubicBezTo>
                    <a:pt x="0" y="178"/>
                    <a:pt x="19" y="197"/>
                    <a:pt x="45" y="197"/>
                  </a:cubicBezTo>
                  <a:lnTo>
                    <a:pt x="57" y="197"/>
                  </a:lnTo>
                  <a:cubicBezTo>
                    <a:pt x="114" y="190"/>
                    <a:pt x="246" y="83"/>
                    <a:pt x="183" y="20"/>
                  </a:cubicBezTo>
                  <a:cubicBezTo>
                    <a:pt x="170" y="7"/>
                    <a:pt x="153" y="0"/>
                    <a:pt x="136"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1574400" y="2987225"/>
              <a:ext cx="5775" cy="6075"/>
            </a:xfrm>
            <a:custGeom>
              <a:avLst/>
              <a:gdLst/>
              <a:ahLst/>
              <a:cxnLst/>
              <a:rect l="l" t="t" r="r" b="b"/>
              <a:pathLst>
                <a:path w="231" h="243" extrusionOk="0">
                  <a:moveTo>
                    <a:pt x="157" y="0"/>
                  </a:moveTo>
                  <a:cubicBezTo>
                    <a:pt x="149" y="0"/>
                    <a:pt x="141" y="2"/>
                    <a:pt x="133" y="5"/>
                  </a:cubicBezTo>
                  <a:cubicBezTo>
                    <a:pt x="64" y="24"/>
                    <a:pt x="7" y="80"/>
                    <a:pt x="1" y="156"/>
                  </a:cubicBezTo>
                  <a:cubicBezTo>
                    <a:pt x="1" y="194"/>
                    <a:pt x="1" y="213"/>
                    <a:pt x="26" y="232"/>
                  </a:cubicBezTo>
                  <a:cubicBezTo>
                    <a:pt x="38" y="239"/>
                    <a:pt x="51" y="243"/>
                    <a:pt x="64" y="243"/>
                  </a:cubicBezTo>
                  <a:cubicBezTo>
                    <a:pt x="105" y="243"/>
                    <a:pt x="147" y="210"/>
                    <a:pt x="171" y="181"/>
                  </a:cubicBezTo>
                  <a:cubicBezTo>
                    <a:pt x="190" y="150"/>
                    <a:pt x="209" y="112"/>
                    <a:pt x="215" y="80"/>
                  </a:cubicBezTo>
                  <a:cubicBezTo>
                    <a:pt x="231" y="38"/>
                    <a:pt x="198" y="0"/>
                    <a:pt x="157"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1600250" y="2946500"/>
              <a:ext cx="9500" cy="8625"/>
            </a:xfrm>
            <a:custGeom>
              <a:avLst/>
              <a:gdLst/>
              <a:ahLst/>
              <a:cxnLst/>
              <a:rect l="l" t="t" r="r" b="b"/>
              <a:pathLst>
                <a:path w="380" h="345" extrusionOk="0">
                  <a:moveTo>
                    <a:pt x="244" y="1"/>
                  </a:moveTo>
                  <a:cubicBezTo>
                    <a:pt x="159" y="1"/>
                    <a:pt x="65" y="122"/>
                    <a:pt x="45" y="183"/>
                  </a:cubicBezTo>
                  <a:cubicBezTo>
                    <a:pt x="32" y="215"/>
                    <a:pt x="26" y="253"/>
                    <a:pt x="14" y="290"/>
                  </a:cubicBezTo>
                  <a:cubicBezTo>
                    <a:pt x="1" y="331"/>
                    <a:pt x="16" y="345"/>
                    <a:pt x="40" y="345"/>
                  </a:cubicBezTo>
                  <a:cubicBezTo>
                    <a:pt x="76" y="345"/>
                    <a:pt x="133" y="313"/>
                    <a:pt x="152" y="290"/>
                  </a:cubicBezTo>
                  <a:cubicBezTo>
                    <a:pt x="159" y="278"/>
                    <a:pt x="171" y="271"/>
                    <a:pt x="184" y="265"/>
                  </a:cubicBezTo>
                  <a:cubicBezTo>
                    <a:pt x="253" y="240"/>
                    <a:pt x="379" y="101"/>
                    <a:pt x="304" y="25"/>
                  </a:cubicBezTo>
                  <a:cubicBezTo>
                    <a:pt x="285" y="8"/>
                    <a:pt x="265" y="1"/>
                    <a:pt x="244"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1565675" y="2932600"/>
              <a:ext cx="4825" cy="4900"/>
            </a:xfrm>
            <a:custGeom>
              <a:avLst/>
              <a:gdLst/>
              <a:ahLst/>
              <a:cxnLst/>
              <a:rect l="l" t="t" r="r" b="b"/>
              <a:pathLst>
                <a:path w="193" h="196" extrusionOk="0">
                  <a:moveTo>
                    <a:pt x="143" y="1"/>
                  </a:moveTo>
                  <a:cubicBezTo>
                    <a:pt x="87" y="1"/>
                    <a:pt x="1" y="65"/>
                    <a:pt x="9" y="127"/>
                  </a:cubicBezTo>
                  <a:cubicBezTo>
                    <a:pt x="9" y="134"/>
                    <a:pt x="9" y="146"/>
                    <a:pt x="9" y="153"/>
                  </a:cubicBezTo>
                  <a:cubicBezTo>
                    <a:pt x="15" y="184"/>
                    <a:pt x="32" y="196"/>
                    <a:pt x="53" y="196"/>
                  </a:cubicBezTo>
                  <a:cubicBezTo>
                    <a:pt x="80" y="196"/>
                    <a:pt x="114" y="177"/>
                    <a:pt x="141" y="153"/>
                  </a:cubicBezTo>
                  <a:cubicBezTo>
                    <a:pt x="141" y="154"/>
                    <a:pt x="141" y="155"/>
                    <a:pt x="142" y="155"/>
                  </a:cubicBezTo>
                  <a:cubicBezTo>
                    <a:pt x="143" y="155"/>
                    <a:pt x="146" y="148"/>
                    <a:pt x="160" y="134"/>
                  </a:cubicBezTo>
                  <a:cubicBezTo>
                    <a:pt x="160" y="134"/>
                    <a:pt x="160" y="127"/>
                    <a:pt x="160" y="127"/>
                  </a:cubicBezTo>
                  <a:cubicBezTo>
                    <a:pt x="167" y="115"/>
                    <a:pt x="173" y="102"/>
                    <a:pt x="173" y="90"/>
                  </a:cubicBezTo>
                  <a:lnTo>
                    <a:pt x="179" y="96"/>
                  </a:lnTo>
                  <a:cubicBezTo>
                    <a:pt x="186" y="83"/>
                    <a:pt x="186" y="77"/>
                    <a:pt x="186" y="64"/>
                  </a:cubicBezTo>
                  <a:cubicBezTo>
                    <a:pt x="192" y="19"/>
                    <a:pt x="172" y="1"/>
                    <a:pt x="143"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1576300" y="3116100"/>
              <a:ext cx="6775" cy="6225"/>
            </a:xfrm>
            <a:custGeom>
              <a:avLst/>
              <a:gdLst/>
              <a:ahLst/>
              <a:cxnLst/>
              <a:rect l="l" t="t" r="r" b="b"/>
              <a:pathLst>
                <a:path w="271" h="249" extrusionOk="0">
                  <a:moveTo>
                    <a:pt x="193" y="1"/>
                  </a:moveTo>
                  <a:cubicBezTo>
                    <a:pt x="186" y="1"/>
                    <a:pt x="178" y="1"/>
                    <a:pt x="171" y="3"/>
                  </a:cubicBezTo>
                  <a:cubicBezTo>
                    <a:pt x="95" y="28"/>
                    <a:pt x="38" y="85"/>
                    <a:pt x="19" y="154"/>
                  </a:cubicBezTo>
                  <a:cubicBezTo>
                    <a:pt x="1" y="218"/>
                    <a:pt x="39" y="249"/>
                    <a:pt x="86" y="249"/>
                  </a:cubicBezTo>
                  <a:cubicBezTo>
                    <a:pt x="103" y="249"/>
                    <a:pt x="122" y="245"/>
                    <a:pt x="139" y="236"/>
                  </a:cubicBezTo>
                  <a:cubicBezTo>
                    <a:pt x="196" y="211"/>
                    <a:pt x="240" y="167"/>
                    <a:pt x="259" y="103"/>
                  </a:cubicBezTo>
                  <a:cubicBezTo>
                    <a:pt x="270" y="47"/>
                    <a:pt x="251" y="1"/>
                    <a:pt x="193"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1569850" y="3098575"/>
              <a:ext cx="6000" cy="3950"/>
            </a:xfrm>
            <a:custGeom>
              <a:avLst/>
              <a:gdLst/>
              <a:ahLst/>
              <a:cxnLst/>
              <a:rect l="l" t="t" r="r" b="b"/>
              <a:pathLst>
                <a:path w="240" h="158" extrusionOk="0">
                  <a:moveTo>
                    <a:pt x="194" y="1"/>
                  </a:moveTo>
                  <a:cubicBezTo>
                    <a:pt x="190" y="1"/>
                    <a:pt x="186" y="2"/>
                    <a:pt x="183" y="3"/>
                  </a:cubicBezTo>
                  <a:lnTo>
                    <a:pt x="164" y="3"/>
                  </a:lnTo>
                  <a:cubicBezTo>
                    <a:pt x="157" y="2"/>
                    <a:pt x="151" y="1"/>
                    <a:pt x="145" y="1"/>
                  </a:cubicBezTo>
                  <a:cubicBezTo>
                    <a:pt x="55" y="1"/>
                    <a:pt x="1" y="157"/>
                    <a:pt x="77" y="157"/>
                  </a:cubicBezTo>
                  <a:cubicBezTo>
                    <a:pt x="82" y="157"/>
                    <a:pt x="88" y="156"/>
                    <a:pt x="94" y="155"/>
                  </a:cubicBezTo>
                  <a:cubicBezTo>
                    <a:pt x="138" y="149"/>
                    <a:pt x="189" y="117"/>
                    <a:pt x="214" y="73"/>
                  </a:cubicBezTo>
                  <a:cubicBezTo>
                    <a:pt x="220" y="67"/>
                    <a:pt x="239" y="41"/>
                    <a:pt x="227" y="22"/>
                  </a:cubicBezTo>
                  <a:lnTo>
                    <a:pt x="220" y="16"/>
                  </a:lnTo>
                  <a:cubicBezTo>
                    <a:pt x="216" y="7"/>
                    <a:pt x="204" y="1"/>
                    <a:pt x="194"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1598325" y="3074900"/>
              <a:ext cx="8175" cy="6750"/>
            </a:xfrm>
            <a:custGeom>
              <a:avLst/>
              <a:gdLst/>
              <a:ahLst/>
              <a:cxnLst/>
              <a:rect l="l" t="t" r="r" b="b"/>
              <a:pathLst>
                <a:path w="327" h="270" extrusionOk="0">
                  <a:moveTo>
                    <a:pt x="246" y="1"/>
                  </a:moveTo>
                  <a:cubicBezTo>
                    <a:pt x="212" y="1"/>
                    <a:pt x="171" y="14"/>
                    <a:pt x="141" y="30"/>
                  </a:cubicBezTo>
                  <a:cubicBezTo>
                    <a:pt x="78" y="74"/>
                    <a:pt x="34" y="137"/>
                    <a:pt x="15" y="213"/>
                  </a:cubicBezTo>
                  <a:cubicBezTo>
                    <a:pt x="0" y="247"/>
                    <a:pt x="12" y="269"/>
                    <a:pt x="38" y="269"/>
                  </a:cubicBezTo>
                  <a:cubicBezTo>
                    <a:pt x="46" y="269"/>
                    <a:pt x="55" y="267"/>
                    <a:pt x="65" y="263"/>
                  </a:cubicBezTo>
                  <a:cubicBezTo>
                    <a:pt x="72" y="257"/>
                    <a:pt x="78" y="257"/>
                    <a:pt x="84" y="250"/>
                  </a:cubicBezTo>
                  <a:lnTo>
                    <a:pt x="84" y="257"/>
                  </a:lnTo>
                  <a:cubicBezTo>
                    <a:pt x="97" y="264"/>
                    <a:pt x="110" y="267"/>
                    <a:pt x="124" y="267"/>
                  </a:cubicBezTo>
                  <a:cubicBezTo>
                    <a:pt x="205" y="267"/>
                    <a:pt x="294" y="152"/>
                    <a:pt x="305" y="93"/>
                  </a:cubicBezTo>
                  <a:cubicBezTo>
                    <a:pt x="327" y="24"/>
                    <a:pt x="292" y="1"/>
                    <a:pt x="246"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1608150" y="3099675"/>
              <a:ext cx="4900" cy="6950"/>
            </a:xfrm>
            <a:custGeom>
              <a:avLst/>
              <a:gdLst/>
              <a:ahLst/>
              <a:cxnLst/>
              <a:rect l="l" t="t" r="r" b="b"/>
              <a:pathLst>
                <a:path w="196" h="278" extrusionOk="0">
                  <a:moveTo>
                    <a:pt x="127" y="0"/>
                  </a:moveTo>
                  <a:cubicBezTo>
                    <a:pt x="90" y="0"/>
                    <a:pt x="41" y="57"/>
                    <a:pt x="32" y="86"/>
                  </a:cubicBezTo>
                  <a:cubicBezTo>
                    <a:pt x="7" y="136"/>
                    <a:pt x="0" y="193"/>
                    <a:pt x="7" y="243"/>
                  </a:cubicBezTo>
                  <a:cubicBezTo>
                    <a:pt x="13" y="268"/>
                    <a:pt x="27" y="278"/>
                    <a:pt x="45" y="278"/>
                  </a:cubicBezTo>
                  <a:cubicBezTo>
                    <a:pt x="95" y="278"/>
                    <a:pt x="174" y="199"/>
                    <a:pt x="183" y="161"/>
                  </a:cubicBezTo>
                  <a:cubicBezTo>
                    <a:pt x="196" y="117"/>
                    <a:pt x="183" y="67"/>
                    <a:pt x="158" y="23"/>
                  </a:cubicBezTo>
                  <a:cubicBezTo>
                    <a:pt x="150" y="7"/>
                    <a:pt x="139" y="0"/>
                    <a:pt x="127"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1599125" y="3132900"/>
              <a:ext cx="8250" cy="6000"/>
            </a:xfrm>
            <a:custGeom>
              <a:avLst/>
              <a:gdLst/>
              <a:ahLst/>
              <a:cxnLst/>
              <a:rect l="l" t="t" r="r" b="b"/>
              <a:pathLst>
                <a:path w="330" h="240" extrusionOk="0">
                  <a:moveTo>
                    <a:pt x="169" y="1"/>
                  </a:moveTo>
                  <a:cubicBezTo>
                    <a:pt x="133" y="1"/>
                    <a:pt x="100" y="36"/>
                    <a:pt x="84" y="62"/>
                  </a:cubicBezTo>
                  <a:lnTo>
                    <a:pt x="52" y="94"/>
                  </a:lnTo>
                  <a:cubicBezTo>
                    <a:pt x="0" y="156"/>
                    <a:pt x="21" y="239"/>
                    <a:pt x="89" y="239"/>
                  </a:cubicBezTo>
                  <a:cubicBezTo>
                    <a:pt x="104" y="239"/>
                    <a:pt x="121" y="235"/>
                    <a:pt x="141" y="226"/>
                  </a:cubicBezTo>
                  <a:cubicBezTo>
                    <a:pt x="185" y="207"/>
                    <a:pt x="330" y="50"/>
                    <a:pt x="216" y="12"/>
                  </a:cubicBezTo>
                  <a:lnTo>
                    <a:pt x="191" y="5"/>
                  </a:lnTo>
                  <a:cubicBezTo>
                    <a:pt x="184" y="2"/>
                    <a:pt x="176" y="1"/>
                    <a:pt x="169"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4"/>
            <p:cNvSpPr/>
            <p:nvPr/>
          </p:nvSpPr>
          <p:spPr>
            <a:xfrm>
              <a:off x="1594425" y="3096475"/>
              <a:ext cx="4975" cy="4100"/>
            </a:xfrm>
            <a:custGeom>
              <a:avLst/>
              <a:gdLst/>
              <a:ahLst/>
              <a:cxnLst/>
              <a:rect l="l" t="t" r="r" b="b"/>
              <a:pathLst>
                <a:path w="199" h="164" extrusionOk="0">
                  <a:moveTo>
                    <a:pt x="139" y="0"/>
                  </a:moveTo>
                  <a:cubicBezTo>
                    <a:pt x="96" y="0"/>
                    <a:pt x="40" y="19"/>
                    <a:pt x="19" y="43"/>
                  </a:cubicBezTo>
                  <a:cubicBezTo>
                    <a:pt x="7" y="69"/>
                    <a:pt x="1" y="94"/>
                    <a:pt x="1" y="125"/>
                  </a:cubicBezTo>
                  <a:cubicBezTo>
                    <a:pt x="3" y="153"/>
                    <a:pt x="18" y="164"/>
                    <a:pt x="38" y="164"/>
                  </a:cubicBezTo>
                  <a:cubicBezTo>
                    <a:pt x="66" y="164"/>
                    <a:pt x="104" y="141"/>
                    <a:pt x="127" y="119"/>
                  </a:cubicBezTo>
                  <a:cubicBezTo>
                    <a:pt x="158" y="106"/>
                    <a:pt x="177" y="75"/>
                    <a:pt x="190" y="43"/>
                  </a:cubicBezTo>
                  <a:cubicBezTo>
                    <a:pt x="198" y="12"/>
                    <a:pt x="173" y="0"/>
                    <a:pt x="13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p:nvSpPr>
          <p:spPr>
            <a:xfrm>
              <a:off x="1584750" y="3172225"/>
              <a:ext cx="8750" cy="5875"/>
            </a:xfrm>
            <a:custGeom>
              <a:avLst/>
              <a:gdLst/>
              <a:ahLst/>
              <a:cxnLst/>
              <a:rect l="l" t="t" r="r" b="b"/>
              <a:pathLst>
                <a:path w="350" h="235" extrusionOk="0">
                  <a:moveTo>
                    <a:pt x="211" y="1"/>
                  </a:moveTo>
                  <a:cubicBezTo>
                    <a:pt x="123" y="1"/>
                    <a:pt x="1" y="116"/>
                    <a:pt x="60" y="198"/>
                  </a:cubicBezTo>
                  <a:lnTo>
                    <a:pt x="66" y="211"/>
                  </a:lnTo>
                  <a:cubicBezTo>
                    <a:pt x="79" y="228"/>
                    <a:pt x="95" y="235"/>
                    <a:pt x="112" y="235"/>
                  </a:cubicBezTo>
                  <a:cubicBezTo>
                    <a:pt x="208" y="235"/>
                    <a:pt x="349" y="24"/>
                    <a:pt x="243" y="3"/>
                  </a:cubicBezTo>
                  <a:lnTo>
                    <a:pt x="230" y="3"/>
                  </a:lnTo>
                  <a:cubicBezTo>
                    <a:pt x="224" y="2"/>
                    <a:pt x="218" y="1"/>
                    <a:pt x="211"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a:off x="1569825" y="3212325"/>
              <a:ext cx="12650" cy="7450"/>
            </a:xfrm>
            <a:custGeom>
              <a:avLst/>
              <a:gdLst/>
              <a:ahLst/>
              <a:cxnLst/>
              <a:rect l="l" t="t" r="r" b="b"/>
              <a:pathLst>
                <a:path w="506" h="298" extrusionOk="0">
                  <a:moveTo>
                    <a:pt x="322" y="1"/>
                  </a:moveTo>
                  <a:cubicBezTo>
                    <a:pt x="190" y="1"/>
                    <a:pt x="1" y="297"/>
                    <a:pt x="184" y="297"/>
                  </a:cubicBezTo>
                  <a:cubicBezTo>
                    <a:pt x="316" y="297"/>
                    <a:pt x="505" y="1"/>
                    <a:pt x="322"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p:nvPr/>
          </p:nvSpPr>
          <p:spPr>
            <a:xfrm>
              <a:off x="1555950" y="3199675"/>
              <a:ext cx="6650" cy="7025"/>
            </a:xfrm>
            <a:custGeom>
              <a:avLst/>
              <a:gdLst/>
              <a:ahLst/>
              <a:cxnLst/>
              <a:rect l="l" t="t" r="r" b="b"/>
              <a:pathLst>
                <a:path w="266" h="281" extrusionOk="0">
                  <a:moveTo>
                    <a:pt x="212" y="1"/>
                  </a:moveTo>
                  <a:cubicBezTo>
                    <a:pt x="160" y="1"/>
                    <a:pt x="88" y="58"/>
                    <a:pt x="70" y="84"/>
                  </a:cubicBezTo>
                  <a:cubicBezTo>
                    <a:pt x="64" y="97"/>
                    <a:pt x="64" y="103"/>
                    <a:pt x="57" y="109"/>
                  </a:cubicBezTo>
                  <a:cubicBezTo>
                    <a:pt x="20" y="160"/>
                    <a:pt x="1" y="223"/>
                    <a:pt x="57" y="261"/>
                  </a:cubicBezTo>
                  <a:cubicBezTo>
                    <a:pt x="83" y="273"/>
                    <a:pt x="108" y="280"/>
                    <a:pt x="127" y="280"/>
                  </a:cubicBezTo>
                  <a:cubicBezTo>
                    <a:pt x="131" y="281"/>
                    <a:pt x="136" y="281"/>
                    <a:pt x="140" y="281"/>
                  </a:cubicBezTo>
                  <a:cubicBezTo>
                    <a:pt x="198" y="281"/>
                    <a:pt x="253" y="206"/>
                    <a:pt x="259" y="154"/>
                  </a:cubicBezTo>
                  <a:cubicBezTo>
                    <a:pt x="266" y="116"/>
                    <a:pt x="266" y="78"/>
                    <a:pt x="259" y="40"/>
                  </a:cubicBezTo>
                  <a:cubicBezTo>
                    <a:pt x="252" y="11"/>
                    <a:pt x="234" y="1"/>
                    <a:pt x="212"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1581975" y="3196875"/>
              <a:ext cx="6950" cy="5575"/>
            </a:xfrm>
            <a:custGeom>
              <a:avLst/>
              <a:gdLst/>
              <a:ahLst/>
              <a:cxnLst/>
              <a:rect l="l" t="t" r="r" b="b"/>
              <a:pathLst>
                <a:path w="278" h="223" extrusionOk="0">
                  <a:moveTo>
                    <a:pt x="150" y="0"/>
                  </a:moveTo>
                  <a:cubicBezTo>
                    <a:pt x="126" y="0"/>
                    <a:pt x="103" y="7"/>
                    <a:pt x="82" y="20"/>
                  </a:cubicBezTo>
                  <a:cubicBezTo>
                    <a:pt x="32" y="45"/>
                    <a:pt x="0" y="95"/>
                    <a:pt x="7" y="158"/>
                  </a:cubicBezTo>
                  <a:cubicBezTo>
                    <a:pt x="0" y="158"/>
                    <a:pt x="0" y="165"/>
                    <a:pt x="7" y="165"/>
                  </a:cubicBezTo>
                  <a:cubicBezTo>
                    <a:pt x="0" y="209"/>
                    <a:pt x="26" y="223"/>
                    <a:pt x="57" y="223"/>
                  </a:cubicBezTo>
                  <a:cubicBezTo>
                    <a:pt x="89" y="223"/>
                    <a:pt x="126" y="209"/>
                    <a:pt x="145" y="196"/>
                  </a:cubicBezTo>
                  <a:cubicBezTo>
                    <a:pt x="183" y="165"/>
                    <a:pt x="278" y="39"/>
                    <a:pt x="190" y="7"/>
                  </a:cubicBezTo>
                  <a:cubicBezTo>
                    <a:pt x="176" y="3"/>
                    <a:pt x="163" y="0"/>
                    <a:pt x="150"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1568575" y="3196875"/>
              <a:ext cx="8050" cy="4750"/>
            </a:xfrm>
            <a:custGeom>
              <a:avLst/>
              <a:gdLst/>
              <a:ahLst/>
              <a:cxnLst/>
              <a:rect l="l" t="t" r="r" b="b"/>
              <a:pathLst>
                <a:path w="322" h="190" extrusionOk="0">
                  <a:moveTo>
                    <a:pt x="208" y="1"/>
                  </a:moveTo>
                  <a:cubicBezTo>
                    <a:pt x="120" y="1"/>
                    <a:pt x="0" y="190"/>
                    <a:pt x="114" y="190"/>
                  </a:cubicBezTo>
                  <a:cubicBezTo>
                    <a:pt x="202" y="190"/>
                    <a:pt x="322" y="1"/>
                    <a:pt x="208"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4"/>
            <p:cNvSpPr/>
            <p:nvPr/>
          </p:nvSpPr>
          <p:spPr>
            <a:xfrm>
              <a:off x="1556500" y="3171500"/>
              <a:ext cx="6100" cy="5650"/>
            </a:xfrm>
            <a:custGeom>
              <a:avLst/>
              <a:gdLst/>
              <a:ahLst/>
              <a:cxnLst/>
              <a:rect l="l" t="t" r="r" b="b"/>
              <a:pathLst>
                <a:path w="244" h="226" extrusionOk="0">
                  <a:moveTo>
                    <a:pt x="185" y="1"/>
                  </a:moveTo>
                  <a:cubicBezTo>
                    <a:pt x="167" y="1"/>
                    <a:pt x="148" y="7"/>
                    <a:pt x="136" y="13"/>
                  </a:cubicBezTo>
                  <a:cubicBezTo>
                    <a:pt x="73" y="38"/>
                    <a:pt x="29" y="89"/>
                    <a:pt x="17" y="152"/>
                  </a:cubicBezTo>
                  <a:cubicBezTo>
                    <a:pt x="1" y="189"/>
                    <a:pt x="33" y="226"/>
                    <a:pt x="70" y="226"/>
                  </a:cubicBezTo>
                  <a:cubicBezTo>
                    <a:pt x="78" y="226"/>
                    <a:pt x="85" y="224"/>
                    <a:pt x="92" y="221"/>
                  </a:cubicBezTo>
                  <a:cubicBezTo>
                    <a:pt x="136" y="208"/>
                    <a:pt x="174" y="177"/>
                    <a:pt x="199" y="133"/>
                  </a:cubicBezTo>
                  <a:cubicBezTo>
                    <a:pt x="204" y="128"/>
                    <a:pt x="208" y="124"/>
                    <a:pt x="206" y="124"/>
                  </a:cubicBezTo>
                  <a:cubicBezTo>
                    <a:pt x="205" y="124"/>
                    <a:pt x="203" y="125"/>
                    <a:pt x="199" y="126"/>
                  </a:cubicBezTo>
                  <a:cubicBezTo>
                    <a:pt x="218" y="107"/>
                    <a:pt x="244" y="82"/>
                    <a:pt x="237" y="57"/>
                  </a:cubicBezTo>
                  <a:lnTo>
                    <a:pt x="231" y="32"/>
                  </a:lnTo>
                  <a:cubicBezTo>
                    <a:pt x="224" y="8"/>
                    <a:pt x="205" y="1"/>
                    <a:pt x="185"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4"/>
            <p:cNvSpPr/>
            <p:nvPr/>
          </p:nvSpPr>
          <p:spPr>
            <a:xfrm>
              <a:off x="1607525" y="3117575"/>
              <a:ext cx="11200" cy="10425"/>
            </a:xfrm>
            <a:custGeom>
              <a:avLst/>
              <a:gdLst/>
              <a:ahLst/>
              <a:cxnLst/>
              <a:rect l="l" t="t" r="r" b="b"/>
              <a:pathLst>
                <a:path w="448" h="417" extrusionOk="0">
                  <a:moveTo>
                    <a:pt x="328" y="0"/>
                  </a:moveTo>
                  <a:cubicBezTo>
                    <a:pt x="202" y="13"/>
                    <a:pt x="95" y="89"/>
                    <a:pt x="44" y="208"/>
                  </a:cubicBezTo>
                  <a:cubicBezTo>
                    <a:pt x="0" y="284"/>
                    <a:pt x="6" y="417"/>
                    <a:pt x="126" y="417"/>
                  </a:cubicBezTo>
                  <a:cubicBezTo>
                    <a:pt x="252" y="404"/>
                    <a:pt x="360" y="328"/>
                    <a:pt x="410" y="208"/>
                  </a:cubicBezTo>
                  <a:cubicBezTo>
                    <a:pt x="448" y="126"/>
                    <a:pt x="448" y="0"/>
                    <a:pt x="328"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4"/>
            <p:cNvSpPr/>
            <p:nvPr/>
          </p:nvSpPr>
          <p:spPr>
            <a:xfrm>
              <a:off x="1561325" y="3005000"/>
              <a:ext cx="12000" cy="11200"/>
            </a:xfrm>
            <a:custGeom>
              <a:avLst/>
              <a:gdLst/>
              <a:ahLst/>
              <a:cxnLst/>
              <a:rect l="l" t="t" r="r" b="b"/>
              <a:pathLst>
                <a:path w="480" h="448" extrusionOk="0">
                  <a:moveTo>
                    <a:pt x="347" y="0"/>
                  </a:moveTo>
                  <a:cubicBezTo>
                    <a:pt x="215" y="13"/>
                    <a:pt x="95" y="95"/>
                    <a:pt x="44" y="221"/>
                  </a:cubicBezTo>
                  <a:cubicBezTo>
                    <a:pt x="0" y="309"/>
                    <a:pt x="0" y="448"/>
                    <a:pt x="133" y="448"/>
                  </a:cubicBezTo>
                  <a:cubicBezTo>
                    <a:pt x="265" y="435"/>
                    <a:pt x="379" y="347"/>
                    <a:pt x="435" y="227"/>
                  </a:cubicBezTo>
                  <a:cubicBezTo>
                    <a:pt x="479" y="139"/>
                    <a:pt x="479" y="0"/>
                    <a:pt x="347"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a:off x="1549500" y="2961325"/>
              <a:ext cx="7275" cy="6800"/>
            </a:xfrm>
            <a:custGeom>
              <a:avLst/>
              <a:gdLst/>
              <a:ahLst/>
              <a:cxnLst/>
              <a:rect l="l" t="t" r="r" b="b"/>
              <a:pathLst>
                <a:path w="291" h="272" extrusionOk="0">
                  <a:moveTo>
                    <a:pt x="215" y="0"/>
                  </a:moveTo>
                  <a:cubicBezTo>
                    <a:pt x="133" y="6"/>
                    <a:pt x="63" y="57"/>
                    <a:pt x="25" y="133"/>
                  </a:cubicBezTo>
                  <a:cubicBezTo>
                    <a:pt x="0" y="189"/>
                    <a:pt x="6" y="271"/>
                    <a:pt x="82" y="271"/>
                  </a:cubicBezTo>
                  <a:cubicBezTo>
                    <a:pt x="164" y="265"/>
                    <a:pt x="233" y="215"/>
                    <a:pt x="265" y="139"/>
                  </a:cubicBezTo>
                  <a:cubicBezTo>
                    <a:pt x="290" y="82"/>
                    <a:pt x="290" y="0"/>
                    <a:pt x="215"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4"/>
            <p:cNvSpPr/>
            <p:nvPr/>
          </p:nvSpPr>
          <p:spPr>
            <a:xfrm>
              <a:off x="1581825" y="2817350"/>
              <a:ext cx="7100" cy="5875"/>
            </a:xfrm>
            <a:custGeom>
              <a:avLst/>
              <a:gdLst/>
              <a:ahLst/>
              <a:cxnLst/>
              <a:rect l="l" t="t" r="r" b="b"/>
              <a:pathLst>
                <a:path w="284" h="235" extrusionOk="0">
                  <a:moveTo>
                    <a:pt x="213" y="0"/>
                  </a:moveTo>
                  <a:cubicBezTo>
                    <a:pt x="175" y="0"/>
                    <a:pt x="133" y="37"/>
                    <a:pt x="107" y="58"/>
                  </a:cubicBezTo>
                  <a:lnTo>
                    <a:pt x="101" y="64"/>
                  </a:lnTo>
                  <a:cubicBezTo>
                    <a:pt x="63" y="102"/>
                    <a:pt x="0" y="234"/>
                    <a:pt x="107" y="234"/>
                  </a:cubicBezTo>
                  <a:cubicBezTo>
                    <a:pt x="177" y="228"/>
                    <a:pt x="240" y="177"/>
                    <a:pt x="271" y="108"/>
                  </a:cubicBezTo>
                  <a:cubicBezTo>
                    <a:pt x="284" y="89"/>
                    <a:pt x="284" y="58"/>
                    <a:pt x="271" y="32"/>
                  </a:cubicBezTo>
                  <a:cubicBezTo>
                    <a:pt x="259" y="20"/>
                    <a:pt x="252" y="14"/>
                    <a:pt x="240" y="7"/>
                  </a:cubicBezTo>
                  <a:cubicBezTo>
                    <a:pt x="231" y="2"/>
                    <a:pt x="222" y="0"/>
                    <a:pt x="213"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14"/>
          <p:cNvGrpSpPr/>
          <p:nvPr/>
        </p:nvGrpSpPr>
        <p:grpSpPr>
          <a:xfrm flipH="1">
            <a:off x="402697" y="1824002"/>
            <a:ext cx="638944" cy="587469"/>
            <a:chOff x="6574875" y="3243250"/>
            <a:chExt cx="181050" cy="166450"/>
          </a:xfrm>
        </p:grpSpPr>
        <p:sp>
          <p:nvSpPr>
            <p:cNvPr id="194" name="Google Shape;194;p14"/>
            <p:cNvSpPr/>
            <p:nvPr/>
          </p:nvSpPr>
          <p:spPr>
            <a:xfrm>
              <a:off x="6574875" y="3355200"/>
              <a:ext cx="65150" cy="54500"/>
            </a:xfrm>
            <a:custGeom>
              <a:avLst/>
              <a:gdLst/>
              <a:ahLst/>
              <a:cxnLst/>
              <a:rect l="l" t="t" r="r" b="b"/>
              <a:pathLst>
                <a:path w="2606" h="2180" extrusionOk="0">
                  <a:moveTo>
                    <a:pt x="1663" y="0"/>
                  </a:moveTo>
                  <a:cubicBezTo>
                    <a:pt x="1142" y="0"/>
                    <a:pt x="157" y="121"/>
                    <a:pt x="51" y="605"/>
                  </a:cubicBezTo>
                  <a:cubicBezTo>
                    <a:pt x="1" y="851"/>
                    <a:pt x="184" y="1072"/>
                    <a:pt x="335" y="1249"/>
                  </a:cubicBezTo>
                  <a:cubicBezTo>
                    <a:pt x="556" y="1507"/>
                    <a:pt x="796" y="1759"/>
                    <a:pt x="1048" y="1999"/>
                  </a:cubicBezTo>
                  <a:cubicBezTo>
                    <a:pt x="1186" y="2127"/>
                    <a:pt x="1312" y="2180"/>
                    <a:pt x="1427" y="2180"/>
                  </a:cubicBezTo>
                  <a:cubicBezTo>
                    <a:pt x="1791" y="2180"/>
                    <a:pt x="2033" y="1640"/>
                    <a:pt x="2158" y="1280"/>
                  </a:cubicBezTo>
                  <a:cubicBezTo>
                    <a:pt x="2316" y="795"/>
                    <a:pt x="2606" y="57"/>
                    <a:pt x="1843" y="6"/>
                  </a:cubicBezTo>
                  <a:cubicBezTo>
                    <a:pt x="1793" y="2"/>
                    <a:pt x="1732" y="0"/>
                    <a:pt x="1663" y="0"/>
                  </a:cubicBezTo>
                  <a:close/>
                </a:path>
              </a:pathLst>
            </a:custGeom>
            <a:solidFill>
              <a:srgbClr val="498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p:nvPr/>
          </p:nvSpPr>
          <p:spPr>
            <a:xfrm>
              <a:off x="6632900" y="3299225"/>
              <a:ext cx="65000" cy="54500"/>
            </a:xfrm>
            <a:custGeom>
              <a:avLst/>
              <a:gdLst/>
              <a:ahLst/>
              <a:cxnLst/>
              <a:rect l="l" t="t" r="r" b="b"/>
              <a:pathLst>
                <a:path w="2600" h="2180" extrusionOk="0">
                  <a:moveTo>
                    <a:pt x="1662" y="0"/>
                  </a:moveTo>
                  <a:cubicBezTo>
                    <a:pt x="1141" y="0"/>
                    <a:pt x="152" y="121"/>
                    <a:pt x="51" y="605"/>
                  </a:cubicBezTo>
                  <a:cubicBezTo>
                    <a:pt x="1" y="851"/>
                    <a:pt x="184" y="1072"/>
                    <a:pt x="335" y="1249"/>
                  </a:cubicBezTo>
                  <a:cubicBezTo>
                    <a:pt x="556" y="1507"/>
                    <a:pt x="796" y="1760"/>
                    <a:pt x="1042" y="1999"/>
                  </a:cubicBezTo>
                  <a:cubicBezTo>
                    <a:pt x="1181" y="2127"/>
                    <a:pt x="1309" y="2180"/>
                    <a:pt x="1424" y="2180"/>
                  </a:cubicBezTo>
                  <a:cubicBezTo>
                    <a:pt x="1791" y="2180"/>
                    <a:pt x="2033" y="1640"/>
                    <a:pt x="2158" y="1280"/>
                  </a:cubicBezTo>
                  <a:cubicBezTo>
                    <a:pt x="2316" y="795"/>
                    <a:pt x="2599" y="57"/>
                    <a:pt x="1843" y="6"/>
                  </a:cubicBezTo>
                  <a:cubicBezTo>
                    <a:pt x="1793" y="2"/>
                    <a:pt x="1732" y="0"/>
                    <a:pt x="1662" y="0"/>
                  </a:cubicBezTo>
                  <a:close/>
                </a:path>
              </a:pathLst>
            </a:custGeom>
            <a:solidFill>
              <a:srgbClr val="498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a:off x="6690775" y="3243250"/>
              <a:ext cx="65150" cy="54500"/>
            </a:xfrm>
            <a:custGeom>
              <a:avLst/>
              <a:gdLst/>
              <a:ahLst/>
              <a:cxnLst/>
              <a:rect l="l" t="t" r="r" b="b"/>
              <a:pathLst>
                <a:path w="2606" h="2180" extrusionOk="0">
                  <a:moveTo>
                    <a:pt x="1662" y="0"/>
                  </a:moveTo>
                  <a:cubicBezTo>
                    <a:pt x="1142" y="0"/>
                    <a:pt x="158" y="121"/>
                    <a:pt x="57" y="605"/>
                  </a:cubicBezTo>
                  <a:cubicBezTo>
                    <a:pt x="1" y="851"/>
                    <a:pt x="183" y="1072"/>
                    <a:pt x="335" y="1249"/>
                  </a:cubicBezTo>
                  <a:cubicBezTo>
                    <a:pt x="562" y="1507"/>
                    <a:pt x="795" y="1760"/>
                    <a:pt x="1048" y="1999"/>
                  </a:cubicBezTo>
                  <a:cubicBezTo>
                    <a:pt x="1186" y="2127"/>
                    <a:pt x="1312" y="2180"/>
                    <a:pt x="1427" y="2180"/>
                  </a:cubicBezTo>
                  <a:cubicBezTo>
                    <a:pt x="1793" y="2180"/>
                    <a:pt x="2037" y="1640"/>
                    <a:pt x="2158" y="1280"/>
                  </a:cubicBezTo>
                  <a:cubicBezTo>
                    <a:pt x="2315" y="795"/>
                    <a:pt x="2605" y="57"/>
                    <a:pt x="1842" y="6"/>
                  </a:cubicBezTo>
                  <a:cubicBezTo>
                    <a:pt x="1793" y="3"/>
                    <a:pt x="1732" y="0"/>
                    <a:pt x="1662" y="0"/>
                  </a:cubicBezTo>
                  <a:close/>
                </a:path>
              </a:pathLst>
            </a:custGeom>
            <a:solidFill>
              <a:srgbClr val="498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a:off x="6730675" y="3253950"/>
              <a:ext cx="8375" cy="4300"/>
            </a:xfrm>
            <a:custGeom>
              <a:avLst/>
              <a:gdLst/>
              <a:ahLst/>
              <a:cxnLst/>
              <a:rect l="l" t="t" r="r" b="b"/>
              <a:pathLst>
                <a:path w="335" h="172" extrusionOk="0">
                  <a:moveTo>
                    <a:pt x="169" y="1"/>
                  </a:moveTo>
                  <a:cubicBezTo>
                    <a:pt x="146" y="1"/>
                    <a:pt x="123" y="5"/>
                    <a:pt x="101" y="13"/>
                  </a:cubicBezTo>
                  <a:cubicBezTo>
                    <a:pt x="51" y="26"/>
                    <a:pt x="0" y="76"/>
                    <a:pt x="51" y="127"/>
                  </a:cubicBezTo>
                  <a:cubicBezTo>
                    <a:pt x="84" y="156"/>
                    <a:pt x="128" y="171"/>
                    <a:pt x="172" y="171"/>
                  </a:cubicBezTo>
                  <a:cubicBezTo>
                    <a:pt x="195" y="171"/>
                    <a:pt x="218" y="167"/>
                    <a:pt x="240" y="158"/>
                  </a:cubicBezTo>
                  <a:cubicBezTo>
                    <a:pt x="284" y="140"/>
                    <a:pt x="334" y="95"/>
                    <a:pt x="290" y="45"/>
                  </a:cubicBezTo>
                  <a:cubicBezTo>
                    <a:pt x="257" y="16"/>
                    <a:pt x="213" y="1"/>
                    <a:pt x="169"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a:off x="6722000" y="3262100"/>
              <a:ext cx="8825" cy="4075"/>
            </a:xfrm>
            <a:custGeom>
              <a:avLst/>
              <a:gdLst/>
              <a:ahLst/>
              <a:cxnLst/>
              <a:rect l="l" t="t" r="r" b="b"/>
              <a:pathLst>
                <a:path w="353" h="163" extrusionOk="0">
                  <a:moveTo>
                    <a:pt x="210" y="1"/>
                  </a:moveTo>
                  <a:cubicBezTo>
                    <a:pt x="200" y="1"/>
                    <a:pt x="191" y="1"/>
                    <a:pt x="183" y="3"/>
                  </a:cubicBezTo>
                  <a:lnTo>
                    <a:pt x="145" y="3"/>
                  </a:lnTo>
                  <a:cubicBezTo>
                    <a:pt x="44" y="9"/>
                    <a:pt x="0" y="116"/>
                    <a:pt x="108" y="154"/>
                  </a:cubicBezTo>
                  <a:cubicBezTo>
                    <a:pt x="120" y="159"/>
                    <a:pt x="144" y="163"/>
                    <a:pt x="173" y="163"/>
                  </a:cubicBezTo>
                  <a:cubicBezTo>
                    <a:pt x="249" y="163"/>
                    <a:pt x="352" y="139"/>
                    <a:pt x="316" y="66"/>
                  </a:cubicBezTo>
                  <a:lnTo>
                    <a:pt x="303" y="41"/>
                  </a:lnTo>
                  <a:cubicBezTo>
                    <a:pt x="283" y="11"/>
                    <a:pt x="244" y="1"/>
                    <a:pt x="210"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a:off x="6720575" y="3254825"/>
              <a:ext cx="6800" cy="4125"/>
            </a:xfrm>
            <a:custGeom>
              <a:avLst/>
              <a:gdLst/>
              <a:ahLst/>
              <a:cxnLst/>
              <a:rect l="l" t="t" r="r" b="b"/>
              <a:pathLst>
                <a:path w="272" h="165" extrusionOk="0">
                  <a:moveTo>
                    <a:pt x="132" y="0"/>
                  </a:moveTo>
                  <a:cubicBezTo>
                    <a:pt x="83" y="0"/>
                    <a:pt x="35" y="18"/>
                    <a:pt x="19" y="54"/>
                  </a:cubicBezTo>
                  <a:cubicBezTo>
                    <a:pt x="19" y="54"/>
                    <a:pt x="19" y="60"/>
                    <a:pt x="19" y="67"/>
                  </a:cubicBezTo>
                  <a:cubicBezTo>
                    <a:pt x="1" y="111"/>
                    <a:pt x="38" y="136"/>
                    <a:pt x="70" y="149"/>
                  </a:cubicBezTo>
                  <a:cubicBezTo>
                    <a:pt x="64" y="146"/>
                    <a:pt x="60" y="145"/>
                    <a:pt x="59" y="145"/>
                  </a:cubicBezTo>
                  <a:lnTo>
                    <a:pt x="59" y="145"/>
                  </a:lnTo>
                  <a:cubicBezTo>
                    <a:pt x="55" y="145"/>
                    <a:pt x="85" y="161"/>
                    <a:pt x="95" y="161"/>
                  </a:cubicBezTo>
                  <a:cubicBezTo>
                    <a:pt x="104" y="163"/>
                    <a:pt x="112" y="164"/>
                    <a:pt x="120" y="164"/>
                  </a:cubicBezTo>
                  <a:cubicBezTo>
                    <a:pt x="137" y="164"/>
                    <a:pt x="154" y="161"/>
                    <a:pt x="171" y="161"/>
                  </a:cubicBezTo>
                  <a:cubicBezTo>
                    <a:pt x="209" y="155"/>
                    <a:pt x="272" y="123"/>
                    <a:pt x="253" y="67"/>
                  </a:cubicBezTo>
                  <a:lnTo>
                    <a:pt x="253" y="60"/>
                  </a:lnTo>
                  <a:cubicBezTo>
                    <a:pt x="240" y="21"/>
                    <a:pt x="186" y="0"/>
                    <a:pt x="132"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6666025" y="3323300"/>
              <a:ext cx="11300" cy="4675"/>
            </a:xfrm>
            <a:custGeom>
              <a:avLst/>
              <a:gdLst/>
              <a:ahLst/>
              <a:cxnLst/>
              <a:rect l="l" t="t" r="r" b="b"/>
              <a:pathLst>
                <a:path w="452" h="187" extrusionOk="0">
                  <a:moveTo>
                    <a:pt x="206" y="1"/>
                  </a:moveTo>
                  <a:cubicBezTo>
                    <a:pt x="172" y="1"/>
                    <a:pt x="138" y="9"/>
                    <a:pt x="108" y="27"/>
                  </a:cubicBezTo>
                  <a:cubicBezTo>
                    <a:pt x="0" y="90"/>
                    <a:pt x="95" y="166"/>
                    <a:pt x="171" y="185"/>
                  </a:cubicBezTo>
                  <a:lnTo>
                    <a:pt x="183" y="185"/>
                  </a:lnTo>
                  <a:cubicBezTo>
                    <a:pt x="189" y="186"/>
                    <a:pt x="195" y="186"/>
                    <a:pt x="203" y="186"/>
                  </a:cubicBezTo>
                  <a:cubicBezTo>
                    <a:pt x="279" y="186"/>
                    <a:pt x="451" y="133"/>
                    <a:pt x="360" y="59"/>
                  </a:cubicBezTo>
                  <a:lnTo>
                    <a:pt x="347" y="52"/>
                  </a:lnTo>
                  <a:cubicBezTo>
                    <a:pt x="306" y="19"/>
                    <a:pt x="256" y="1"/>
                    <a:pt x="206"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6663975" y="3334325"/>
              <a:ext cx="8525" cy="4325"/>
            </a:xfrm>
            <a:custGeom>
              <a:avLst/>
              <a:gdLst/>
              <a:ahLst/>
              <a:cxnLst/>
              <a:rect l="l" t="t" r="r" b="b"/>
              <a:pathLst>
                <a:path w="341" h="173" extrusionOk="0">
                  <a:moveTo>
                    <a:pt x="161" y="0"/>
                  </a:moveTo>
                  <a:cubicBezTo>
                    <a:pt x="140" y="0"/>
                    <a:pt x="120" y="3"/>
                    <a:pt x="101" y="9"/>
                  </a:cubicBezTo>
                  <a:cubicBezTo>
                    <a:pt x="51" y="28"/>
                    <a:pt x="0" y="78"/>
                    <a:pt x="51" y="128"/>
                  </a:cubicBezTo>
                  <a:cubicBezTo>
                    <a:pt x="84" y="157"/>
                    <a:pt x="128" y="173"/>
                    <a:pt x="172" y="173"/>
                  </a:cubicBezTo>
                  <a:cubicBezTo>
                    <a:pt x="195" y="173"/>
                    <a:pt x="218" y="169"/>
                    <a:pt x="240" y="160"/>
                  </a:cubicBezTo>
                  <a:cubicBezTo>
                    <a:pt x="290" y="147"/>
                    <a:pt x="341" y="97"/>
                    <a:pt x="297" y="46"/>
                  </a:cubicBezTo>
                  <a:cubicBezTo>
                    <a:pt x="257" y="16"/>
                    <a:pt x="208" y="0"/>
                    <a:pt x="161"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a:off x="6656400" y="3330150"/>
              <a:ext cx="9025" cy="4675"/>
            </a:xfrm>
            <a:custGeom>
              <a:avLst/>
              <a:gdLst/>
              <a:ahLst/>
              <a:cxnLst/>
              <a:rect l="l" t="t" r="r" b="b"/>
              <a:pathLst>
                <a:path w="361" h="187" extrusionOk="0">
                  <a:moveTo>
                    <a:pt x="173" y="0"/>
                  </a:moveTo>
                  <a:cubicBezTo>
                    <a:pt x="151" y="0"/>
                    <a:pt x="129" y="4"/>
                    <a:pt x="108" y="12"/>
                  </a:cubicBezTo>
                  <a:cubicBezTo>
                    <a:pt x="57" y="31"/>
                    <a:pt x="1" y="87"/>
                    <a:pt x="51" y="138"/>
                  </a:cubicBezTo>
                  <a:cubicBezTo>
                    <a:pt x="90" y="168"/>
                    <a:pt x="139" y="187"/>
                    <a:pt x="188" y="187"/>
                  </a:cubicBezTo>
                  <a:cubicBezTo>
                    <a:pt x="210" y="187"/>
                    <a:pt x="232" y="183"/>
                    <a:pt x="253" y="176"/>
                  </a:cubicBezTo>
                  <a:cubicBezTo>
                    <a:pt x="303" y="157"/>
                    <a:pt x="360" y="100"/>
                    <a:pt x="310" y="49"/>
                  </a:cubicBezTo>
                  <a:cubicBezTo>
                    <a:pt x="270" y="19"/>
                    <a:pt x="222" y="0"/>
                    <a:pt x="173"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a:off x="6671225" y="3312150"/>
              <a:ext cx="9950" cy="5425"/>
            </a:xfrm>
            <a:custGeom>
              <a:avLst/>
              <a:gdLst/>
              <a:ahLst/>
              <a:cxnLst/>
              <a:rect l="l" t="t" r="r" b="b"/>
              <a:pathLst>
                <a:path w="398" h="217" extrusionOk="0">
                  <a:moveTo>
                    <a:pt x="221" y="0"/>
                  </a:moveTo>
                  <a:cubicBezTo>
                    <a:pt x="164" y="0"/>
                    <a:pt x="0" y="38"/>
                    <a:pt x="57" y="126"/>
                  </a:cubicBezTo>
                  <a:lnTo>
                    <a:pt x="57" y="139"/>
                  </a:lnTo>
                  <a:cubicBezTo>
                    <a:pt x="79" y="189"/>
                    <a:pt x="161" y="217"/>
                    <a:pt x="239" y="217"/>
                  </a:cubicBezTo>
                  <a:cubicBezTo>
                    <a:pt x="319" y="217"/>
                    <a:pt x="395" y="187"/>
                    <a:pt x="398" y="120"/>
                  </a:cubicBezTo>
                  <a:lnTo>
                    <a:pt x="398" y="107"/>
                  </a:lnTo>
                  <a:cubicBezTo>
                    <a:pt x="398" y="25"/>
                    <a:pt x="284" y="0"/>
                    <a:pt x="221"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a:off x="6613525" y="3363325"/>
              <a:ext cx="6925" cy="3450"/>
            </a:xfrm>
            <a:custGeom>
              <a:avLst/>
              <a:gdLst/>
              <a:ahLst/>
              <a:cxnLst/>
              <a:rect l="l" t="t" r="r" b="b"/>
              <a:pathLst>
                <a:path w="277" h="138" extrusionOk="0">
                  <a:moveTo>
                    <a:pt x="170" y="1"/>
                  </a:moveTo>
                  <a:cubicBezTo>
                    <a:pt x="161" y="1"/>
                    <a:pt x="152" y="1"/>
                    <a:pt x="145" y="3"/>
                  </a:cubicBezTo>
                  <a:lnTo>
                    <a:pt x="120" y="9"/>
                  </a:lnTo>
                  <a:cubicBezTo>
                    <a:pt x="44" y="22"/>
                    <a:pt x="0" y="97"/>
                    <a:pt x="95" y="129"/>
                  </a:cubicBezTo>
                  <a:cubicBezTo>
                    <a:pt x="109" y="134"/>
                    <a:pt x="132" y="138"/>
                    <a:pt x="155" y="138"/>
                  </a:cubicBezTo>
                  <a:cubicBezTo>
                    <a:pt x="212" y="138"/>
                    <a:pt x="277" y="118"/>
                    <a:pt x="259" y="60"/>
                  </a:cubicBezTo>
                  <a:cubicBezTo>
                    <a:pt x="259" y="53"/>
                    <a:pt x="259" y="47"/>
                    <a:pt x="252" y="41"/>
                  </a:cubicBezTo>
                  <a:cubicBezTo>
                    <a:pt x="247" y="11"/>
                    <a:pt x="204" y="1"/>
                    <a:pt x="170"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a:off x="6605475" y="3373725"/>
              <a:ext cx="9950" cy="5050"/>
            </a:xfrm>
            <a:custGeom>
              <a:avLst/>
              <a:gdLst/>
              <a:ahLst/>
              <a:cxnLst/>
              <a:rect l="l" t="t" r="r" b="b"/>
              <a:pathLst>
                <a:path w="398" h="202" extrusionOk="0">
                  <a:moveTo>
                    <a:pt x="199" y="0"/>
                  </a:moveTo>
                  <a:cubicBezTo>
                    <a:pt x="172" y="0"/>
                    <a:pt x="146" y="5"/>
                    <a:pt x="120" y="16"/>
                  </a:cubicBezTo>
                  <a:cubicBezTo>
                    <a:pt x="64" y="35"/>
                    <a:pt x="0" y="91"/>
                    <a:pt x="57" y="148"/>
                  </a:cubicBezTo>
                  <a:cubicBezTo>
                    <a:pt x="99" y="182"/>
                    <a:pt x="153" y="201"/>
                    <a:pt x="206" y="201"/>
                  </a:cubicBezTo>
                  <a:cubicBezTo>
                    <a:pt x="232" y="201"/>
                    <a:pt x="259" y="196"/>
                    <a:pt x="284" y="186"/>
                  </a:cubicBezTo>
                  <a:cubicBezTo>
                    <a:pt x="341" y="167"/>
                    <a:pt x="398" y="110"/>
                    <a:pt x="347" y="54"/>
                  </a:cubicBezTo>
                  <a:cubicBezTo>
                    <a:pt x="305" y="20"/>
                    <a:pt x="252" y="0"/>
                    <a:pt x="19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4"/>
            <p:cNvSpPr/>
            <p:nvPr/>
          </p:nvSpPr>
          <p:spPr>
            <a:xfrm>
              <a:off x="6614175" y="3373050"/>
              <a:ext cx="7850" cy="3175"/>
            </a:xfrm>
            <a:custGeom>
              <a:avLst/>
              <a:gdLst/>
              <a:ahLst/>
              <a:cxnLst/>
              <a:rect l="l" t="t" r="r" b="b"/>
              <a:pathLst>
                <a:path w="314" h="127" extrusionOk="0">
                  <a:moveTo>
                    <a:pt x="162" y="0"/>
                  </a:moveTo>
                  <a:cubicBezTo>
                    <a:pt x="83" y="0"/>
                    <a:pt x="1" y="40"/>
                    <a:pt x="56" y="99"/>
                  </a:cubicBezTo>
                  <a:cubicBezTo>
                    <a:pt x="77" y="118"/>
                    <a:pt x="114" y="126"/>
                    <a:pt x="152" y="126"/>
                  </a:cubicBezTo>
                  <a:cubicBezTo>
                    <a:pt x="231" y="126"/>
                    <a:pt x="313" y="90"/>
                    <a:pt x="258" y="30"/>
                  </a:cubicBezTo>
                  <a:cubicBezTo>
                    <a:pt x="237" y="10"/>
                    <a:pt x="200" y="0"/>
                    <a:pt x="162"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p:cNvSpPr/>
            <p:nvPr/>
          </p:nvSpPr>
          <p:spPr>
            <a:xfrm>
              <a:off x="6599900" y="3364900"/>
              <a:ext cx="7975" cy="4075"/>
            </a:xfrm>
            <a:custGeom>
              <a:avLst/>
              <a:gdLst/>
              <a:ahLst/>
              <a:cxnLst/>
              <a:rect l="l" t="t" r="r" b="b"/>
              <a:pathLst>
                <a:path w="319" h="163" extrusionOk="0">
                  <a:moveTo>
                    <a:pt x="155" y="1"/>
                  </a:moveTo>
                  <a:cubicBezTo>
                    <a:pt x="86" y="1"/>
                    <a:pt x="0" y="24"/>
                    <a:pt x="28" y="97"/>
                  </a:cubicBezTo>
                  <a:cubicBezTo>
                    <a:pt x="34" y="116"/>
                    <a:pt x="47" y="135"/>
                    <a:pt x="72" y="148"/>
                  </a:cubicBezTo>
                  <a:cubicBezTo>
                    <a:pt x="91" y="157"/>
                    <a:pt x="113" y="162"/>
                    <a:pt x="136" y="162"/>
                  </a:cubicBezTo>
                  <a:cubicBezTo>
                    <a:pt x="159" y="162"/>
                    <a:pt x="182" y="157"/>
                    <a:pt x="205" y="148"/>
                  </a:cubicBezTo>
                  <a:cubicBezTo>
                    <a:pt x="280" y="129"/>
                    <a:pt x="318" y="47"/>
                    <a:pt x="217" y="9"/>
                  </a:cubicBezTo>
                  <a:cubicBezTo>
                    <a:pt x="203" y="4"/>
                    <a:pt x="180" y="1"/>
                    <a:pt x="155"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a:off x="6592225" y="3377200"/>
              <a:ext cx="9650" cy="5275"/>
            </a:xfrm>
            <a:custGeom>
              <a:avLst/>
              <a:gdLst/>
              <a:ahLst/>
              <a:cxnLst/>
              <a:rect l="l" t="t" r="r" b="b"/>
              <a:pathLst>
                <a:path w="386" h="211" extrusionOk="0">
                  <a:moveTo>
                    <a:pt x="205" y="1"/>
                  </a:moveTo>
                  <a:cubicBezTo>
                    <a:pt x="147" y="1"/>
                    <a:pt x="71" y="16"/>
                    <a:pt x="45" y="72"/>
                  </a:cubicBezTo>
                  <a:cubicBezTo>
                    <a:pt x="1" y="167"/>
                    <a:pt x="146" y="205"/>
                    <a:pt x="209" y="211"/>
                  </a:cubicBezTo>
                  <a:cubicBezTo>
                    <a:pt x="272" y="211"/>
                    <a:pt x="379" y="186"/>
                    <a:pt x="385" y="110"/>
                  </a:cubicBezTo>
                  <a:cubicBezTo>
                    <a:pt x="385" y="41"/>
                    <a:pt x="297" y="3"/>
                    <a:pt x="240" y="3"/>
                  </a:cubicBezTo>
                  <a:cubicBezTo>
                    <a:pt x="230" y="2"/>
                    <a:pt x="218" y="1"/>
                    <a:pt x="205"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14"/>
          <p:cNvGrpSpPr/>
          <p:nvPr/>
        </p:nvGrpSpPr>
        <p:grpSpPr>
          <a:xfrm rot="5400000">
            <a:off x="4401298" y="2397868"/>
            <a:ext cx="341403" cy="2522651"/>
            <a:chOff x="1961800" y="3022425"/>
            <a:chExt cx="60750" cy="316725"/>
          </a:xfrm>
        </p:grpSpPr>
        <p:sp>
          <p:nvSpPr>
            <p:cNvPr id="210" name="Google Shape;210;p14"/>
            <p:cNvSpPr/>
            <p:nvPr/>
          </p:nvSpPr>
          <p:spPr>
            <a:xfrm>
              <a:off x="1961800" y="3022425"/>
              <a:ext cx="60750" cy="316725"/>
            </a:xfrm>
            <a:custGeom>
              <a:avLst/>
              <a:gdLst/>
              <a:ahLst/>
              <a:cxnLst/>
              <a:rect l="l" t="t" r="r" b="b"/>
              <a:pathLst>
                <a:path w="2430" h="12669" extrusionOk="0">
                  <a:moveTo>
                    <a:pt x="1391" y="0"/>
                  </a:moveTo>
                  <a:cubicBezTo>
                    <a:pt x="694" y="0"/>
                    <a:pt x="316" y="2966"/>
                    <a:pt x="316" y="4147"/>
                  </a:cubicBezTo>
                  <a:cubicBezTo>
                    <a:pt x="316" y="4885"/>
                    <a:pt x="310" y="5623"/>
                    <a:pt x="297" y="6354"/>
                  </a:cubicBezTo>
                  <a:cubicBezTo>
                    <a:pt x="278" y="7092"/>
                    <a:pt x="278" y="7849"/>
                    <a:pt x="285" y="8593"/>
                  </a:cubicBezTo>
                  <a:cubicBezTo>
                    <a:pt x="285" y="8776"/>
                    <a:pt x="297" y="8965"/>
                    <a:pt x="316" y="9148"/>
                  </a:cubicBezTo>
                  <a:cubicBezTo>
                    <a:pt x="392" y="10025"/>
                    <a:pt x="1" y="11740"/>
                    <a:pt x="789" y="12409"/>
                  </a:cubicBezTo>
                  <a:cubicBezTo>
                    <a:pt x="1000" y="12589"/>
                    <a:pt x="1179" y="12669"/>
                    <a:pt x="1330" y="12669"/>
                  </a:cubicBezTo>
                  <a:cubicBezTo>
                    <a:pt x="2293" y="12669"/>
                    <a:pt x="2170" y="9477"/>
                    <a:pt x="2170" y="8606"/>
                  </a:cubicBezTo>
                  <a:cubicBezTo>
                    <a:pt x="2233" y="7811"/>
                    <a:pt x="2208" y="7010"/>
                    <a:pt x="2196" y="6209"/>
                  </a:cubicBezTo>
                  <a:cubicBezTo>
                    <a:pt x="2177" y="5080"/>
                    <a:pt x="2429" y="1321"/>
                    <a:pt x="1824" y="356"/>
                  </a:cubicBezTo>
                  <a:cubicBezTo>
                    <a:pt x="1668" y="108"/>
                    <a:pt x="1524" y="0"/>
                    <a:pt x="1391" y="0"/>
                  </a:cubicBezTo>
                  <a:close/>
                </a:path>
              </a:pathLst>
            </a:custGeom>
            <a:solidFill>
              <a:srgbClr val="FF8E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a:off x="1993175" y="3070425"/>
              <a:ext cx="9025" cy="7700"/>
            </a:xfrm>
            <a:custGeom>
              <a:avLst/>
              <a:gdLst/>
              <a:ahLst/>
              <a:cxnLst/>
              <a:rect l="l" t="t" r="r" b="b"/>
              <a:pathLst>
                <a:path w="361" h="308" extrusionOk="0">
                  <a:moveTo>
                    <a:pt x="179" y="0"/>
                  </a:moveTo>
                  <a:cubicBezTo>
                    <a:pt x="152" y="0"/>
                    <a:pt x="123" y="21"/>
                    <a:pt x="108" y="45"/>
                  </a:cubicBezTo>
                  <a:cubicBezTo>
                    <a:pt x="89" y="76"/>
                    <a:pt x="70" y="101"/>
                    <a:pt x="51" y="133"/>
                  </a:cubicBezTo>
                  <a:cubicBezTo>
                    <a:pt x="0" y="210"/>
                    <a:pt x="11" y="308"/>
                    <a:pt x="89" y="308"/>
                  </a:cubicBezTo>
                  <a:cubicBezTo>
                    <a:pt x="106" y="308"/>
                    <a:pt x="128" y="302"/>
                    <a:pt x="152" y="291"/>
                  </a:cubicBezTo>
                  <a:cubicBezTo>
                    <a:pt x="228" y="253"/>
                    <a:pt x="360" y="101"/>
                    <a:pt x="247" y="32"/>
                  </a:cubicBezTo>
                  <a:lnTo>
                    <a:pt x="203" y="7"/>
                  </a:lnTo>
                  <a:cubicBezTo>
                    <a:pt x="195" y="2"/>
                    <a:pt x="187" y="0"/>
                    <a:pt x="17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2001225" y="3055100"/>
              <a:ext cx="7475" cy="5150"/>
            </a:xfrm>
            <a:custGeom>
              <a:avLst/>
              <a:gdLst/>
              <a:ahLst/>
              <a:cxnLst/>
              <a:rect l="l" t="t" r="r" b="b"/>
              <a:pathLst>
                <a:path w="299" h="206" extrusionOk="0">
                  <a:moveTo>
                    <a:pt x="187" y="1"/>
                  </a:moveTo>
                  <a:cubicBezTo>
                    <a:pt x="182" y="1"/>
                    <a:pt x="177" y="1"/>
                    <a:pt x="171" y="2"/>
                  </a:cubicBezTo>
                  <a:cubicBezTo>
                    <a:pt x="101" y="8"/>
                    <a:pt x="45" y="46"/>
                    <a:pt x="19" y="109"/>
                  </a:cubicBezTo>
                  <a:cubicBezTo>
                    <a:pt x="7" y="128"/>
                    <a:pt x="1" y="166"/>
                    <a:pt x="19" y="185"/>
                  </a:cubicBezTo>
                  <a:lnTo>
                    <a:pt x="26" y="191"/>
                  </a:lnTo>
                  <a:cubicBezTo>
                    <a:pt x="35" y="200"/>
                    <a:pt x="48" y="205"/>
                    <a:pt x="61" y="205"/>
                  </a:cubicBezTo>
                  <a:cubicBezTo>
                    <a:pt x="75" y="205"/>
                    <a:pt x="89" y="200"/>
                    <a:pt x="101" y="191"/>
                  </a:cubicBezTo>
                  <a:cubicBezTo>
                    <a:pt x="103" y="191"/>
                    <a:pt x="104" y="191"/>
                    <a:pt x="106" y="191"/>
                  </a:cubicBezTo>
                  <a:cubicBezTo>
                    <a:pt x="201" y="191"/>
                    <a:pt x="299" y="1"/>
                    <a:pt x="187"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1986250" y="3061850"/>
              <a:ext cx="8075" cy="6425"/>
            </a:xfrm>
            <a:custGeom>
              <a:avLst/>
              <a:gdLst/>
              <a:ahLst/>
              <a:cxnLst/>
              <a:rect l="l" t="t" r="r" b="b"/>
              <a:pathLst>
                <a:path w="323" h="257" extrusionOk="0">
                  <a:moveTo>
                    <a:pt x="204" y="0"/>
                  </a:moveTo>
                  <a:cubicBezTo>
                    <a:pt x="161" y="0"/>
                    <a:pt x="104" y="60"/>
                    <a:pt x="89" y="85"/>
                  </a:cubicBezTo>
                  <a:lnTo>
                    <a:pt x="101" y="79"/>
                  </a:lnTo>
                  <a:lnTo>
                    <a:pt x="101" y="79"/>
                  </a:lnTo>
                  <a:cubicBezTo>
                    <a:pt x="63" y="123"/>
                    <a:pt x="0" y="255"/>
                    <a:pt x="108" y="255"/>
                  </a:cubicBezTo>
                  <a:cubicBezTo>
                    <a:pt x="112" y="256"/>
                    <a:pt x="117" y="256"/>
                    <a:pt x="121" y="256"/>
                  </a:cubicBezTo>
                  <a:cubicBezTo>
                    <a:pt x="161" y="256"/>
                    <a:pt x="199" y="232"/>
                    <a:pt x="221" y="198"/>
                  </a:cubicBezTo>
                  <a:cubicBezTo>
                    <a:pt x="272" y="154"/>
                    <a:pt x="322" y="34"/>
                    <a:pt x="221" y="22"/>
                  </a:cubicBezTo>
                  <a:lnTo>
                    <a:pt x="234" y="16"/>
                  </a:lnTo>
                  <a:cubicBezTo>
                    <a:pt x="226" y="5"/>
                    <a:pt x="215" y="0"/>
                    <a:pt x="204"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1985925" y="3300150"/>
              <a:ext cx="11375" cy="6650"/>
            </a:xfrm>
            <a:custGeom>
              <a:avLst/>
              <a:gdLst/>
              <a:ahLst/>
              <a:cxnLst/>
              <a:rect l="l" t="t" r="r" b="b"/>
              <a:pathLst>
                <a:path w="455" h="266" extrusionOk="0">
                  <a:moveTo>
                    <a:pt x="291" y="1"/>
                  </a:moveTo>
                  <a:cubicBezTo>
                    <a:pt x="171" y="1"/>
                    <a:pt x="1" y="266"/>
                    <a:pt x="165" y="266"/>
                  </a:cubicBezTo>
                  <a:cubicBezTo>
                    <a:pt x="285" y="266"/>
                    <a:pt x="455" y="1"/>
                    <a:pt x="291"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1996975" y="3280750"/>
              <a:ext cx="5225" cy="3025"/>
            </a:xfrm>
            <a:custGeom>
              <a:avLst/>
              <a:gdLst/>
              <a:ahLst/>
              <a:cxnLst/>
              <a:rect l="l" t="t" r="r" b="b"/>
              <a:pathLst>
                <a:path w="209" h="121" extrusionOk="0">
                  <a:moveTo>
                    <a:pt x="133" y="1"/>
                  </a:moveTo>
                  <a:cubicBezTo>
                    <a:pt x="82" y="1"/>
                    <a:pt x="0" y="121"/>
                    <a:pt x="76" y="121"/>
                  </a:cubicBezTo>
                  <a:cubicBezTo>
                    <a:pt x="126" y="121"/>
                    <a:pt x="208" y="1"/>
                    <a:pt x="133"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1988300" y="3186150"/>
              <a:ext cx="6950" cy="4425"/>
            </a:xfrm>
            <a:custGeom>
              <a:avLst/>
              <a:gdLst/>
              <a:ahLst/>
              <a:cxnLst/>
              <a:rect l="l" t="t" r="r" b="b"/>
              <a:pathLst>
                <a:path w="278" h="177" extrusionOk="0">
                  <a:moveTo>
                    <a:pt x="174" y="0"/>
                  </a:moveTo>
                  <a:cubicBezTo>
                    <a:pt x="143" y="0"/>
                    <a:pt x="107" y="23"/>
                    <a:pt x="89" y="45"/>
                  </a:cubicBezTo>
                  <a:lnTo>
                    <a:pt x="82" y="45"/>
                  </a:lnTo>
                  <a:cubicBezTo>
                    <a:pt x="63" y="51"/>
                    <a:pt x="0" y="108"/>
                    <a:pt x="38" y="133"/>
                  </a:cubicBezTo>
                  <a:lnTo>
                    <a:pt x="57" y="165"/>
                  </a:lnTo>
                  <a:cubicBezTo>
                    <a:pt x="66" y="173"/>
                    <a:pt x="78" y="177"/>
                    <a:pt x="91" y="177"/>
                  </a:cubicBezTo>
                  <a:cubicBezTo>
                    <a:pt x="108" y="177"/>
                    <a:pt x="125" y="172"/>
                    <a:pt x="139" y="165"/>
                  </a:cubicBezTo>
                  <a:cubicBezTo>
                    <a:pt x="183" y="140"/>
                    <a:pt x="278" y="76"/>
                    <a:pt x="209" y="13"/>
                  </a:cubicBezTo>
                  <a:cubicBezTo>
                    <a:pt x="199" y="4"/>
                    <a:pt x="187" y="0"/>
                    <a:pt x="174"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4"/>
            <p:cNvSpPr/>
            <p:nvPr/>
          </p:nvSpPr>
          <p:spPr>
            <a:xfrm>
              <a:off x="1994500" y="3172575"/>
              <a:ext cx="9125" cy="5275"/>
            </a:xfrm>
            <a:custGeom>
              <a:avLst/>
              <a:gdLst/>
              <a:ahLst/>
              <a:cxnLst/>
              <a:rect l="l" t="t" r="r" b="b"/>
              <a:pathLst>
                <a:path w="365" h="211" extrusionOk="0">
                  <a:moveTo>
                    <a:pt x="198" y="1"/>
                  </a:moveTo>
                  <a:cubicBezTo>
                    <a:pt x="97" y="1"/>
                    <a:pt x="0" y="210"/>
                    <a:pt x="97" y="210"/>
                  </a:cubicBezTo>
                  <a:cubicBezTo>
                    <a:pt x="100" y="210"/>
                    <a:pt x="103" y="210"/>
                    <a:pt x="106" y="210"/>
                  </a:cubicBezTo>
                  <a:cubicBezTo>
                    <a:pt x="131" y="210"/>
                    <a:pt x="156" y="203"/>
                    <a:pt x="181" y="197"/>
                  </a:cubicBezTo>
                  <a:cubicBezTo>
                    <a:pt x="225" y="178"/>
                    <a:pt x="364" y="46"/>
                    <a:pt x="270" y="14"/>
                  </a:cubicBezTo>
                  <a:cubicBezTo>
                    <a:pt x="251" y="8"/>
                    <a:pt x="225" y="1"/>
                    <a:pt x="206" y="1"/>
                  </a:cubicBezTo>
                  <a:cubicBezTo>
                    <a:pt x="204" y="1"/>
                    <a:pt x="201" y="1"/>
                    <a:pt x="198"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a:off x="1987825" y="3137425"/>
              <a:ext cx="12325" cy="7300"/>
            </a:xfrm>
            <a:custGeom>
              <a:avLst/>
              <a:gdLst/>
              <a:ahLst/>
              <a:cxnLst/>
              <a:rect l="l" t="t" r="r" b="b"/>
              <a:pathLst>
                <a:path w="493" h="292" extrusionOk="0">
                  <a:moveTo>
                    <a:pt x="316" y="1"/>
                  </a:moveTo>
                  <a:cubicBezTo>
                    <a:pt x="183" y="1"/>
                    <a:pt x="0" y="291"/>
                    <a:pt x="177" y="291"/>
                  </a:cubicBezTo>
                  <a:cubicBezTo>
                    <a:pt x="310" y="291"/>
                    <a:pt x="492" y="1"/>
                    <a:pt x="316"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1984975" y="3122900"/>
              <a:ext cx="5925" cy="6300"/>
            </a:xfrm>
            <a:custGeom>
              <a:avLst/>
              <a:gdLst/>
              <a:ahLst/>
              <a:cxnLst/>
              <a:rect l="l" t="t" r="r" b="b"/>
              <a:pathLst>
                <a:path w="237" h="252" extrusionOk="0">
                  <a:moveTo>
                    <a:pt x="155" y="1"/>
                  </a:moveTo>
                  <a:cubicBezTo>
                    <a:pt x="114" y="1"/>
                    <a:pt x="48" y="68"/>
                    <a:pt x="39" y="96"/>
                  </a:cubicBezTo>
                  <a:cubicBezTo>
                    <a:pt x="51" y="84"/>
                    <a:pt x="57" y="78"/>
                    <a:pt x="58" y="78"/>
                  </a:cubicBezTo>
                  <a:lnTo>
                    <a:pt x="58" y="78"/>
                  </a:lnTo>
                  <a:cubicBezTo>
                    <a:pt x="58" y="78"/>
                    <a:pt x="52" y="86"/>
                    <a:pt x="39" y="103"/>
                  </a:cubicBezTo>
                  <a:cubicBezTo>
                    <a:pt x="26" y="128"/>
                    <a:pt x="14" y="153"/>
                    <a:pt x="14" y="178"/>
                  </a:cubicBezTo>
                  <a:cubicBezTo>
                    <a:pt x="1" y="230"/>
                    <a:pt x="24" y="252"/>
                    <a:pt x="59" y="252"/>
                  </a:cubicBezTo>
                  <a:cubicBezTo>
                    <a:pt x="126" y="252"/>
                    <a:pt x="236" y="173"/>
                    <a:pt x="215" y="77"/>
                  </a:cubicBezTo>
                  <a:lnTo>
                    <a:pt x="209" y="58"/>
                  </a:lnTo>
                  <a:cubicBezTo>
                    <a:pt x="203" y="46"/>
                    <a:pt x="196" y="40"/>
                    <a:pt x="184" y="33"/>
                  </a:cubicBezTo>
                  <a:lnTo>
                    <a:pt x="184" y="27"/>
                  </a:lnTo>
                  <a:cubicBezTo>
                    <a:pt x="179" y="8"/>
                    <a:pt x="168" y="1"/>
                    <a:pt x="155"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1998225" y="3106850"/>
              <a:ext cx="6175" cy="5250"/>
            </a:xfrm>
            <a:custGeom>
              <a:avLst/>
              <a:gdLst/>
              <a:ahLst/>
              <a:cxnLst/>
              <a:rect l="l" t="t" r="r" b="b"/>
              <a:pathLst>
                <a:path w="247" h="210" extrusionOk="0">
                  <a:moveTo>
                    <a:pt x="196" y="0"/>
                  </a:moveTo>
                  <a:cubicBezTo>
                    <a:pt x="165" y="0"/>
                    <a:pt x="133" y="7"/>
                    <a:pt x="108" y="26"/>
                  </a:cubicBezTo>
                  <a:cubicBezTo>
                    <a:pt x="76" y="32"/>
                    <a:pt x="1" y="120"/>
                    <a:pt x="45" y="145"/>
                  </a:cubicBezTo>
                  <a:cubicBezTo>
                    <a:pt x="57" y="158"/>
                    <a:pt x="70" y="164"/>
                    <a:pt x="76" y="177"/>
                  </a:cubicBezTo>
                  <a:cubicBezTo>
                    <a:pt x="83" y="200"/>
                    <a:pt x="96" y="209"/>
                    <a:pt x="112" y="209"/>
                  </a:cubicBezTo>
                  <a:cubicBezTo>
                    <a:pt x="163" y="209"/>
                    <a:pt x="247" y="119"/>
                    <a:pt x="247" y="76"/>
                  </a:cubicBezTo>
                  <a:cubicBezTo>
                    <a:pt x="247" y="57"/>
                    <a:pt x="247" y="45"/>
                    <a:pt x="240" y="32"/>
                  </a:cubicBezTo>
                  <a:cubicBezTo>
                    <a:pt x="234" y="13"/>
                    <a:pt x="215" y="0"/>
                    <a:pt x="196"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1993650" y="3124625"/>
              <a:ext cx="10500" cy="5925"/>
            </a:xfrm>
            <a:custGeom>
              <a:avLst/>
              <a:gdLst/>
              <a:ahLst/>
              <a:cxnLst/>
              <a:rect l="l" t="t" r="r" b="b"/>
              <a:pathLst>
                <a:path w="420" h="237" extrusionOk="0">
                  <a:moveTo>
                    <a:pt x="281" y="0"/>
                  </a:moveTo>
                  <a:cubicBezTo>
                    <a:pt x="274" y="0"/>
                    <a:pt x="267" y="1"/>
                    <a:pt x="259" y="2"/>
                  </a:cubicBezTo>
                  <a:cubicBezTo>
                    <a:pt x="240" y="2"/>
                    <a:pt x="228" y="8"/>
                    <a:pt x="215" y="15"/>
                  </a:cubicBezTo>
                  <a:cubicBezTo>
                    <a:pt x="159" y="27"/>
                    <a:pt x="1" y="179"/>
                    <a:pt x="114" y="217"/>
                  </a:cubicBezTo>
                  <a:cubicBezTo>
                    <a:pt x="133" y="223"/>
                    <a:pt x="152" y="229"/>
                    <a:pt x="177" y="235"/>
                  </a:cubicBezTo>
                  <a:cubicBezTo>
                    <a:pt x="182" y="236"/>
                    <a:pt x="186" y="236"/>
                    <a:pt x="190" y="236"/>
                  </a:cubicBezTo>
                  <a:cubicBezTo>
                    <a:pt x="306" y="236"/>
                    <a:pt x="420" y="0"/>
                    <a:pt x="281"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14"/>
          <p:cNvGrpSpPr/>
          <p:nvPr/>
        </p:nvGrpSpPr>
        <p:grpSpPr>
          <a:xfrm rot="-1018688">
            <a:off x="6963248" y="3192128"/>
            <a:ext cx="2360137" cy="2123973"/>
            <a:chOff x="3256200" y="1561575"/>
            <a:chExt cx="787000" cy="708250"/>
          </a:xfrm>
        </p:grpSpPr>
        <p:sp>
          <p:nvSpPr>
            <p:cNvPr id="223" name="Google Shape;223;p14"/>
            <p:cNvSpPr/>
            <p:nvPr/>
          </p:nvSpPr>
          <p:spPr>
            <a:xfrm>
              <a:off x="3256200" y="1794475"/>
              <a:ext cx="787000" cy="475350"/>
            </a:xfrm>
            <a:custGeom>
              <a:avLst/>
              <a:gdLst/>
              <a:ahLst/>
              <a:cxnLst/>
              <a:rect l="l" t="t" r="r" b="b"/>
              <a:pathLst>
                <a:path w="31480" h="19014" extrusionOk="0">
                  <a:moveTo>
                    <a:pt x="29666" y="1"/>
                  </a:moveTo>
                  <a:cubicBezTo>
                    <a:pt x="27642" y="1"/>
                    <a:pt x="24382" y="1084"/>
                    <a:pt x="23381" y="1312"/>
                  </a:cubicBezTo>
                  <a:cubicBezTo>
                    <a:pt x="17824" y="2554"/>
                    <a:pt x="12810" y="3014"/>
                    <a:pt x="7248" y="4263"/>
                  </a:cubicBezTo>
                  <a:cubicBezTo>
                    <a:pt x="5740" y="4597"/>
                    <a:pt x="4214" y="4837"/>
                    <a:pt x="2713" y="5197"/>
                  </a:cubicBezTo>
                  <a:cubicBezTo>
                    <a:pt x="1887" y="5392"/>
                    <a:pt x="537" y="5714"/>
                    <a:pt x="247" y="6672"/>
                  </a:cubicBezTo>
                  <a:cubicBezTo>
                    <a:pt x="1" y="7499"/>
                    <a:pt x="506" y="8243"/>
                    <a:pt x="985" y="8874"/>
                  </a:cubicBezTo>
                  <a:cubicBezTo>
                    <a:pt x="1906" y="10066"/>
                    <a:pt x="3060" y="11087"/>
                    <a:pt x="4214" y="12046"/>
                  </a:cubicBezTo>
                  <a:cubicBezTo>
                    <a:pt x="6346" y="13818"/>
                    <a:pt x="8635" y="15370"/>
                    <a:pt x="10735" y="17186"/>
                  </a:cubicBezTo>
                  <a:cubicBezTo>
                    <a:pt x="11872" y="18166"/>
                    <a:pt x="13156" y="19013"/>
                    <a:pt x="14629" y="19013"/>
                  </a:cubicBezTo>
                  <a:cubicBezTo>
                    <a:pt x="14937" y="19013"/>
                    <a:pt x="15254" y="18976"/>
                    <a:pt x="15579" y="18895"/>
                  </a:cubicBezTo>
                  <a:cubicBezTo>
                    <a:pt x="16651" y="18630"/>
                    <a:pt x="17484" y="17956"/>
                    <a:pt x="18279" y="17224"/>
                  </a:cubicBezTo>
                  <a:cubicBezTo>
                    <a:pt x="19458" y="16145"/>
                    <a:pt x="20536" y="14953"/>
                    <a:pt x="21583" y="13749"/>
                  </a:cubicBezTo>
                  <a:cubicBezTo>
                    <a:pt x="23709" y="11321"/>
                    <a:pt x="25759" y="8810"/>
                    <a:pt x="27783" y="6300"/>
                  </a:cubicBezTo>
                  <a:cubicBezTo>
                    <a:pt x="28723" y="5127"/>
                    <a:pt x="29656" y="3954"/>
                    <a:pt x="30558" y="2750"/>
                  </a:cubicBezTo>
                  <a:cubicBezTo>
                    <a:pt x="31315" y="1747"/>
                    <a:pt x="31479" y="1053"/>
                    <a:pt x="31258" y="599"/>
                  </a:cubicBezTo>
                  <a:cubicBezTo>
                    <a:pt x="31047" y="163"/>
                    <a:pt x="30449" y="1"/>
                    <a:pt x="29666" y="1"/>
                  </a:cubicBezTo>
                  <a:close/>
                </a:path>
              </a:pathLst>
            </a:custGeom>
            <a:solidFill>
              <a:srgbClr val="FF8E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3496025" y="2136525"/>
              <a:ext cx="16125" cy="9575"/>
            </a:xfrm>
            <a:custGeom>
              <a:avLst/>
              <a:gdLst/>
              <a:ahLst/>
              <a:cxnLst/>
              <a:rect l="l" t="t" r="r" b="b"/>
              <a:pathLst>
                <a:path w="645" h="383" extrusionOk="0">
                  <a:moveTo>
                    <a:pt x="364" y="1"/>
                  </a:moveTo>
                  <a:cubicBezTo>
                    <a:pt x="304" y="1"/>
                    <a:pt x="244" y="17"/>
                    <a:pt x="190" y="48"/>
                  </a:cubicBezTo>
                  <a:cubicBezTo>
                    <a:pt x="95" y="79"/>
                    <a:pt x="1" y="149"/>
                    <a:pt x="20" y="250"/>
                  </a:cubicBezTo>
                  <a:cubicBezTo>
                    <a:pt x="36" y="349"/>
                    <a:pt x="135" y="382"/>
                    <a:pt x="241" y="382"/>
                  </a:cubicBezTo>
                  <a:cubicBezTo>
                    <a:pt x="337" y="382"/>
                    <a:pt x="439" y="355"/>
                    <a:pt x="493" y="325"/>
                  </a:cubicBezTo>
                  <a:cubicBezTo>
                    <a:pt x="638" y="243"/>
                    <a:pt x="644" y="86"/>
                    <a:pt x="480" y="23"/>
                  </a:cubicBezTo>
                  <a:cubicBezTo>
                    <a:pt x="443" y="8"/>
                    <a:pt x="404" y="1"/>
                    <a:pt x="364"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3505800" y="2123950"/>
              <a:ext cx="11850" cy="6800"/>
            </a:xfrm>
            <a:custGeom>
              <a:avLst/>
              <a:gdLst/>
              <a:ahLst/>
              <a:cxnLst/>
              <a:rect l="l" t="t" r="r" b="b"/>
              <a:pathLst>
                <a:path w="474" h="272" extrusionOk="0">
                  <a:moveTo>
                    <a:pt x="283" y="0"/>
                  </a:moveTo>
                  <a:cubicBezTo>
                    <a:pt x="231" y="0"/>
                    <a:pt x="180" y="13"/>
                    <a:pt x="133" y="40"/>
                  </a:cubicBezTo>
                  <a:lnTo>
                    <a:pt x="114" y="53"/>
                  </a:lnTo>
                  <a:cubicBezTo>
                    <a:pt x="45" y="97"/>
                    <a:pt x="1" y="160"/>
                    <a:pt x="70" y="229"/>
                  </a:cubicBezTo>
                  <a:cubicBezTo>
                    <a:pt x="100" y="254"/>
                    <a:pt x="134" y="271"/>
                    <a:pt x="171" y="271"/>
                  </a:cubicBezTo>
                  <a:cubicBezTo>
                    <a:pt x="181" y="271"/>
                    <a:pt x="192" y="270"/>
                    <a:pt x="203" y="267"/>
                  </a:cubicBezTo>
                  <a:cubicBezTo>
                    <a:pt x="291" y="261"/>
                    <a:pt x="373" y="223"/>
                    <a:pt x="430" y="154"/>
                  </a:cubicBezTo>
                  <a:cubicBezTo>
                    <a:pt x="474" y="97"/>
                    <a:pt x="436" y="40"/>
                    <a:pt x="379" y="15"/>
                  </a:cubicBezTo>
                  <a:cubicBezTo>
                    <a:pt x="348" y="5"/>
                    <a:pt x="315" y="0"/>
                    <a:pt x="283"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3528050" y="2141725"/>
              <a:ext cx="9150" cy="5425"/>
            </a:xfrm>
            <a:custGeom>
              <a:avLst/>
              <a:gdLst/>
              <a:ahLst/>
              <a:cxnLst/>
              <a:rect l="l" t="t" r="r" b="b"/>
              <a:pathLst>
                <a:path w="366" h="217" extrusionOk="0">
                  <a:moveTo>
                    <a:pt x="192" y="1"/>
                  </a:moveTo>
                  <a:cubicBezTo>
                    <a:pt x="123" y="1"/>
                    <a:pt x="23" y="30"/>
                    <a:pt x="13" y="98"/>
                  </a:cubicBezTo>
                  <a:cubicBezTo>
                    <a:pt x="0" y="124"/>
                    <a:pt x="6" y="155"/>
                    <a:pt x="19" y="180"/>
                  </a:cubicBezTo>
                  <a:cubicBezTo>
                    <a:pt x="33" y="208"/>
                    <a:pt x="68" y="217"/>
                    <a:pt x="104" y="217"/>
                  </a:cubicBezTo>
                  <a:cubicBezTo>
                    <a:pt x="133" y="217"/>
                    <a:pt x="163" y="211"/>
                    <a:pt x="183" y="206"/>
                  </a:cubicBezTo>
                  <a:cubicBezTo>
                    <a:pt x="221" y="187"/>
                    <a:pt x="252" y="168"/>
                    <a:pt x="284" y="143"/>
                  </a:cubicBezTo>
                  <a:cubicBezTo>
                    <a:pt x="366" y="86"/>
                    <a:pt x="303" y="16"/>
                    <a:pt x="227" y="4"/>
                  </a:cubicBezTo>
                  <a:cubicBezTo>
                    <a:pt x="217" y="2"/>
                    <a:pt x="205" y="1"/>
                    <a:pt x="192"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3517475" y="2157100"/>
              <a:ext cx="9725" cy="8675"/>
            </a:xfrm>
            <a:custGeom>
              <a:avLst/>
              <a:gdLst/>
              <a:ahLst/>
              <a:cxnLst/>
              <a:rect l="l" t="t" r="r" b="b"/>
              <a:pathLst>
                <a:path w="389" h="347" extrusionOk="0">
                  <a:moveTo>
                    <a:pt x="303" y="1"/>
                  </a:moveTo>
                  <a:cubicBezTo>
                    <a:pt x="277" y="1"/>
                    <a:pt x="247" y="10"/>
                    <a:pt x="234" y="20"/>
                  </a:cubicBezTo>
                  <a:cubicBezTo>
                    <a:pt x="221" y="26"/>
                    <a:pt x="215" y="32"/>
                    <a:pt x="215" y="32"/>
                  </a:cubicBezTo>
                  <a:cubicBezTo>
                    <a:pt x="202" y="32"/>
                    <a:pt x="190" y="38"/>
                    <a:pt x="184" y="45"/>
                  </a:cubicBezTo>
                  <a:cubicBezTo>
                    <a:pt x="146" y="64"/>
                    <a:pt x="114" y="83"/>
                    <a:pt x="89" y="108"/>
                  </a:cubicBezTo>
                  <a:cubicBezTo>
                    <a:pt x="20" y="146"/>
                    <a:pt x="1" y="234"/>
                    <a:pt x="45" y="297"/>
                  </a:cubicBezTo>
                  <a:cubicBezTo>
                    <a:pt x="71" y="330"/>
                    <a:pt x="127" y="347"/>
                    <a:pt x="186" y="347"/>
                  </a:cubicBezTo>
                  <a:cubicBezTo>
                    <a:pt x="284" y="347"/>
                    <a:pt x="388" y="302"/>
                    <a:pt x="373" y="215"/>
                  </a:cubicBezTo>
                  <a:cubicBezTo>
                    <a:pt x="366" y="190"/>
                    <a:pt x="373" y="152"/>
                    <a:pt x="373" y="127"/>
                  </a:cubicBezTo>
                  <a:cubicBezTo>
                    <a:pt x="373" y="102"/>
                    <a:pt x="341" y="64"/>
                    <a:pt x="347" y="38"/>
                  </a:cubicBezTo>
                  <a:cubicBezTo>
                    <a:pt x="351" y="10"/>
                    <a:pt x="329" y="1"/>
                    <a:pt x="303"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3547375" y="2161675"/>
              <a:ext cx="15225" cy="6700"/>
            </a:xfrm>
            <a:custGeom>
              <a:avLst/>
              <a:gdLst/>
              <a:ahLst/>
              <a:cxnLst/>
              <a:rect l="l" t="t" r="r" b="b"/>
              <a:pathLst>
                <a:path w="609" h="268" extrusionOk="0">
                  <a:moveTo>
                    <a:pt x="362" y="1"/>
                  </a:moveTo>
                  <a:cubicBezTo>
                    <a:pt x="312" y="1"/>
                    <a:pt x="268" y="7"/>
                    <a:pt x="230" y="19"/>
                  </a:cubicBezTo>
                  <a:cubicBezTo>
                    <a:pt x="200" y="33"/>
                    <a:pt x="184" y="39"/>
                    <a:pt x="181" y="39"/>
                  </a:cubicBezTo>
                  <a:cubicBezTo>
                    <a:pt x="179" y="39"/>
                    <a:pt x="187" y="35"/>
                    <a:pt x="205" y="26"/>
                  </a:cubicBezTo>
                  <a:lnTo>
                    <a:pt x="205" y="26"/>
                  </a:lnTo>
                  <a:cubicBezTo>
                    <a:pt x="189" y="32"/>
                    <a:pt x="180" y="35"/>
                    <a:pt x="175" y="35"/>
                  </a:cubicBezTo>
                  <a:cubicBezTo>
                    <a:pt x="170" y="35"/>
                    <a:pt x="170" y="32"/>
                    <a:pt x="173" y="26"/>
                  </a:cubicBezTo>
                  <a:cubicBezTo>
                    <a:pt x="171" y="25"/>
                    <a:pt x="168" y="25"/>
                    <a:pt x="165" y="25"/>
                  </a:cubicBezTo>
                  <a:cubicBezTo>
                    <a:pt x="122" y="25"/>
                    <a:pt x="0" y="61"/>
                    <a:pt x="47" y="114"/>
                  </a:cubicBezTo>
                  <a:cubicBezTo>
                    <a:pt x="60" y="133"/>
                    <a:pt x="79" y="158"/>
                    <a:pt x="104" y="171"/>
                  </a:cubicBezTo>
                  <a:lnTo>
                    <a:pt x="110" y="177"/>
                  </a:lnTo>
                  <a:cubicBezTo>
                    <a:pt x="116" y="190"/>
                    <a:pt x="123" y="196"/>
                    <a:pt x="129" y="202"/>
                  </a:cubicBezTo>
                  <a:cubicBezTo>
                    <a:pt x="171" y="247"/>
                    <a:pt x="233" y="268"/>
                    <a:pt x="296" y="268"/>
                  </a:cubicBezTo>
                  <a:cubicBezTo>
                    <a:pt x="366" y="268"/>
                    <a:pt x="439" y="242"/>
                    <a:pt x="489" y="196"/>
                  </a:cubicBezTo>
                  <a:cubicBezTo>
                    <a:pt x="608" y="95"/>
                    <a:pt x="470" y="1"/>
                    <a:pt x="362"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3553575" y="2177600"/>
              <a:ext cx="10975" cy="7175"/>
            </a:xfrm>
            <a:custGeom>
              <a:avLst/>
              <a:gdLst/>
              <a:ahLst/>
              <a:cxnLst/>
              <a:rect l="l" t="t" r="r" b="b"/>
              <a:pathLst>
                <a:path w="439" h="287" extrusionOk="0">
                  <a:moveTo>
                    <a:pt x="149" y="1"/>
                  </a:moveTo>
                  <a:cubicBezTo>
                    <a:pt x="112" y="1"/>
                    <a:pt x="76" y="21"/>
                    <a:pt x="58" y="57"/>
                  </a:cubicBezTo>
                  <a:cubicBezTo>
                    <a:pt x="51" y="76"/>
                    <a:pt x="45" y="89"/>
                    <a:pt x="39" y="108"/>
                  </a:cubicBezTo>
                  <a:cubicBezTo>
                    <a:pt x="14" y="127"/>
                    <a:pt x="1" y="171"/>
                    <a:pt x="20" y="202"/>
                  </a:cubicBezTo>
                  <a:cubicBezTo>
                    <a:pt x="32" y="221"/>
                    <a:pt x="45" y="240"/>
                    <a:pt x="64" y="259"/>
                  </a:cubicBezTo>
                  <a:cubicBezTo>
                    <a:pt x="86" y="278"/>
                    <a:pt x="118" y="287"/>
                    <a:pt x="152" y="287"/>
                  </a:cubicBezTo>
                  <a:cubicBezTo>
                    <a:pt x="276" y="287"/>
                    <a:pt x="439" y="182"/>
                    <a:pt x="335" y="108"/>
                  </a:cubicBezTo>
                  <a:cubicBezTo>
                    <a:pt x="310" y="95"/>
                    <a:pt x="285" y="83"/>
                    <a:pt x="266" y="70"/>
                  </a:cubicBezTo>
                  <a:cubicBezTo>
                    <a:pt x="247" y="57"/>
                    <a:pt x="234" y="45"/>
                    <a:pt x="228" y="32"/>
                  </a:cubicBezTo>
                  <a:cubicBezTo>
                    <a:pt x="204" y="11"/>
                    <a:pt x="176" y="1"/>
                    <a:pt x="149"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3646025" y="2198000"/>
              <a:ext cx="7725" cy="4450"/>
            </a:xfrm>
            <a:custGeom>
              <a:avLst/>
              <a:gdLst/>
              <a:ahLst/>
              <a:cxnLst/>
              <a:rect l="l" t="t" r="r" b="b"/>
              <a:pathLst>
                <a:path w="309" h="178" extrusionOk="0">
                  <a:moveTo>
                    <a:pt x="216" y="0"/>
                  </a:moveTo>
                  <a:cubicBezTo>
                    <a:pt x="169" y="0"/>
                    <a:pt x="115" y="14"/>
                    <a:pt x="100" y="30"/>
                  </a:cubicBezTo>
                  <a:cubicBezTo>
                    <a:pt x="74" y="49"/>
                    <a:pt x="62" y="68"/>
                    <a:pt x="43" y="86"/>
                  </a:cubicBezTo>
                  <a:cubicBezTo>
                    <a:pt x="1" y="144"/>
                    <a:pt x="64" y="172"/>
                    <a:pt x="134" y="172"/>
                  </a:cubicBezTo>
                  <a:cubicBezTo>
                    <a:pt x="148" y="172"/>
                    <a:pt x="162" y="171"/>
                    <a:pt x="175" y="168"/>
                  </a:cubicBezTo>
                  <a:lnTo>
                    <a:pt x="175" y="168"/>
                  </a:lnTo>
                  <a:cubicBezTo>
                    <a:pt x="163" y="175"/>
                    <a:pt x="158" y="178"/>
                    <a:pt x="161" y="178"/>
                  </a:cubicBezTo>
                  <a:cubicBezTo>
                    <a:pt x="164" y="178"/>
                    <a:pt x="175" y="175"/>
                    <a:pt x="194" y="168"/>
                  </a:cubicBezTo>
                  <a:cubicBezTo>
                    <a:pt x="220" y="162"/>
                    <a:pt x="245" y="143"/>
                    <a:pt x="264" y="124"/>
                  </a:cubicBezTo>
                  <a:cubicBezTo>
                    <a:pt x="276" y="105"/>
                    <a:pt x="283" y="86"/>
                    <a:pt x="289" y="61"/>
                  </a:cubicBezTo>
                  <a:cubicBezTo>
                    <a:pt x="308" y="16"/>
                    <a:pt x="266" y="0"/>
                    <a:pt x="216"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a:off x="3645250" y="2212575"/>
              <a:ext cx="11300" cy="4925"/>
            </a:xfrm>
            <a:custGeom>
              <a:avLst/>
              <a:gdLst/>
              <a:ahLst/>
              <a:cxnLst/>
              <a:rect l="l" t="t" r="r" b="b"/>
              <a:pathLst>
                <a:path w="452" h="197" extrusionOk="0">
                  <a:moveTo>
                    <a:pt x="251" y="1"/>
                  </a:moveTo>
                  <a:cubicBezTo>
                    <a:pt x="129" y="1"/>
                    <a:pt x="0" y="110"/>
                    <a:pt x="124" y="172"/>
                  </a:cubicBezTo>
                  <a:lnTo>
                    <a:pt x="169" y="191"/>
                  </a:lnTo>
                  <a:cubicBezTo>
                    <a:pt x="178" y="195"/>
                    <a:pt x="192" y="197"/>
                    <a:pt x="208" y="197"/>
                  </a:cubicBezTo>
                  <a:cubicBezTo>
                    <a:pt x="294" y="197"/>
                    <a:pt x="452" y="145"/>
                    <a:pt x="383" y="71"/>
                  </a:cubicBezTo>
                  <a:lnTo>
                    <a:pt x="358" y="40"/>
                  </a:lnTo>
                  <a:cubicBezTo>
                    <a:pt x="329" y="12"/>
                    <a:pt x="290" y="1"/>
                    <a:pt x="251"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3599300" y="1957975"/>
              <a:ext cx="14225" cy="9125"/>
            </a:xfrm>
            <a:custGeom>
              <a:avLst/>
              <a:gdLst/>
              <a:ahLst/>
              <a:cxnLst/>
              <a:rect l="l" t="t" r="r" b="b"/>
              <a:pathLst>
                <a:path w="569" h="365" extrusionOk="0">
                  <a:moveTo>
                    <a:pt x="289" y="0"/>
                  </a:moveTo>
                  <a:cubicBezTo>
                    <a:pt x="211" y="0"/>
                    <a:pt x="136" y="27"/>
                    <a:pt x="77" y="82"/>
                  </a:cubicBezTo>
                  <a:cubicBezTo>
                    <a:pt x="26" y="120"/>
                    <a:pt x="1" y="183"/>
                    <a:pt x="14" y="240"/>
                  </a:cubicBezTo>
                  <a:cubicBezTo>
                    <a:pt x="28" y="341"/>
                    <a:pt x="146" y="365"/>
                    <a:pt x="242" y="365"/>
                  </a:cubicBezTo>
                  <a:cubicBezTo>
                    <a:pt x="272" y="365"/>
                    <a:pt x="300" y="362"/>
                    <a:pt x="323" y="359"/>
                  </a:cubicBezTo>
                  <a:cubicBezTo>
                    <a:pt x="386" y="347"/>
                    <a:pt x="442" y="328"/>
                    <a:pt x="493" y="290"/>
                  </a:cubicBezTo>
                  <a:cubicBezTo>
                    <a:pt x="569" y="164"/>
                    <a:pt x="569" y="88"/>
                    <a:pt x="493" y="50"/>
                  </a:cubicBezTo>
                  <a:cubicBezTo>
                    <a:pt x="455" y="25"/>
                    <a:pt x="417" y="13"/>
                    <a:pt x="379" y="6"/>
                  </a:cubicBezTo>
                  <a:lnTo>
                    <a:pt x="354" y="6"/>
                  </a:lnTo>
                  <a:cubicBezTo>
                    <a:pt x="332" y="2"/>
                    <a:pt x="311" y="0"/>
                    <a:pt x="28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3598200" y="1972375"/>
              <a:ext cx="13900" cy="8800"/>
            </a:xfrm>
            <a:custGeom>
              <a:avLst/>
              <a:gdLst/>
              <a:ahLst/>
              <a:cxnLst/>
              <a:rect l="l" t="t" r="r" b="b"/>
              <a:pathLst>
                <a:path w="556" h="352" extrusionOk="0">
                  <a:moveTo>
                    <a:pt x="296" y="0"/>
                  </a:moveTo>
                  <a:cubicBezTo>
                    <a:pt x="271" y="0"/>
                    <a:pt x="243" y="8"/>
                    <a:pt x="234" y="17"/>
                  </a:cubicBezTo>
                  <a:cubicBezTo>
                    <a:pt x="171" y="86"/>
                    <a:pt x="58" y="99"/>
                    <a:pt x="32" y="193"/>
                  </a:cubicBezTo>
                  <a:cubicBezTo>
                    <a:pt x="1" y="313"/>
                    <a:pt x="152" y="351"/>
                    <a:pt x="234" y="351"/>
                  </a:cubicBezTo>
                  <a:cubicBezTo>
                    <a:pt x="335" y="351"/>
                    <a:pt x="499" y="307"/>
                    <a:pt x="531" y="193"/>
                  </a:cubicBezTo>
                  <a:cubicBezTo>
                    <a:pt x="556" y="86"/>
                    <a:pt x="430" y="55"/>
                    <a:pt x="341" y="36"/>
                  </a:cubicBezTo>
                  <a:cubicBezTo>
                    <a:pt x="348" y="9"/>
                    <a:pt x="323" y="0"/>
                    <a:pt x="296"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3626400" y="1967075"/>
              <a:ext cx="14350" cy="10225"/>
            </a:xfrm>
            <a:custGeom>
              <a:avLst/>
              <a:gdLst/>
              <a:ahLst/>
              <a:cxnLst/>
              <a:rect l="l" t="t" r="r" b="b"/>
              <a:pathLst>
                <a:path w="574" h="409" extrusionOk="0">
                  <a:moveTo>
                    <a:pt x="283" y="1"/>
                  </a:moveTo>
                  <a:cubicBezTo>
                    <a:pt x="271" y="1"/>
                    <a:pt x="259" y="1"/>
                    <a:pt x="248" y="2"/>
                  </a:cubicBezTo>
                  <a:cubicBezTo>
                    <a:pt x="185" y="8"/>
                    <a:pt x="122" y="33"/>
                    <a:pt x="77" y="77"/>
                  </a:cubicBezTo>
                  <a:cubicBezTo>
                    <a:pt x="33" y="115"/>
                    <a:pt x="8" y="172"/>
                    <a:pt x="14" y="235"/>
                  </a:cubicBezTo>
                  <a:cubicBezTo>
                    <a:pt x="0" y="354"/>
                    <a:pt x="113" y="408"/>
                    <a:pt x="241" y="408"/>
                  </a:cubicBezTo>
                  <a:cubicBezTo>
                    <a:pt x="396" y="408"/>
                    <a:pt x="573" y="327"/>
                    <a:pt x="563" y="185"/>
                  </a:cubicBezTo>
                  <a:cubicBezTo>
                    <a:pt x="557" y="35"/>
                    <a:pt x="410" y="1"/>
                    <a:pt x="283"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3626750" y="1940275"/>
              <a:ext cx="9875" cy="7125"/>
            </a:xfrm>
            <a:custGeom>
              <a:avLst/>
              <a:gdLst/>
              <a:ahLst/>
              <a:cxnLst/>
              <a:rect l="l" t="t" r="r" b="b"/>
              <a:pathLst>
                <a:path w="395" h="285" extrusionOk="0">
                  <a:moveTo>
                    <a:pt x="181" y="1"/>
                  </a:moveTo>
                  <a:cubicBezTo>
                    <a:pt x="109" y="1"/>
                    <a:pt x="37" y="30"/>
                    <a:pt x="19" y="103"/>
                  </a:cubicBezTo>
                  <a:cubicBezTo>
                    <a:pt x="13" y="115"/>
                    <a:pt x="13" y="128"/>
                    <a:pt x="7" y="140"/>
                  </a:cubicBezTo>
                  <a:cubicBezTo>
                    <a:pt x="0" y="166"/>
                    <a:pt x="13" y="191"/>
                    <a:pt x="38" y="210"/>
                  </a:cubicBezTo>
                  <a:cubicBezTo>
                    <a:pt x="63" y="222"/>
                    <a:pt x="76" y="254"/>
                    <a:pt x="101" y="273"/>
                  </a:cubicBezTo>
                  <a:cubicBezTo>
                    <a:pt x="109" y="281"/>
                    <a:pt x="125" y="284"/>
                    <a:pt x="144" y="284"/>
                  </a:cubicBezTo>
                  <a:cubicBezTo>
                    <a:pt x="201" y="284"/>
                    <a:pt x="284" y="252"/>
                    <a:pt x="246" y="210"/>
                  </a:cubicBezTo>
                  <a:lnTo>
                    <a:pt x="246" y="197"/>
                  </a:lnTo>
                  <a:cubicBezTo>
                    <a:pt x="265" y="178"/>
                    <a:pt x="284" y="166"/>
                    <a:pt x="303" y="147"/>
                  </a:cubicBezTo>
                  <a:cubicBezTo>
                    <a:pt x="394" y="67"/>
                    <a:pt x="289" y="1"/>
                    <a:pt x="181"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3603875" y="1914450"/>
              <a:ext cx="10900" cy="5700"/>
            </a:xfrm>
            <a:custGeom>
              <a:avLst/>
              <a:gdLst/>
              <a:ahLst/>
              <a:cxnLst/>
              <a:rect l="l" t="t" r="r" b="b"/>
              <a:pathLst>
                <a:path w="436" h="228" extrusionOk="0">
                  <a:moveTo>
                    <a:pt x="291" y="0"/>
                  </a:moveTo>
                  <a:cubicBezTo>
                    <a:pt x="222" y="0"/>
                    <a:pt x="1" y="89"/>
                    <a:pt x="127" y="183"/>
                  </a:cubicBezTo>
                  <a:cubicBezTo>
                    <a:pt x="152" y="196"/>
                    <a:pt x="184" y="208"/>
                    <a:pt x="215" y="208"/>
                  </a:cubicBezTo>
                  <a:cubicBezTo>
                    <a:pt x="220" y="222"/>
                    <a:pt x="237" y="228"/>
                    <a:pt x="258" y="228"/>
                  </a:cubicBezTo>
                  <a:cubicBezTo>
                    <a:pt x="295" y="228"/>
                    <a:pt x="342" y="212"/>
                    <a:pt x="354" y="196"/>
                  </a:cubicBezTo>
                  <a:lnTo>
                    <a:pt x="373" y="177"/>
                  </a:lnTo>
                  <a:cubicBezTo>
                    <a:pt x="386" y="171"/>
                    <a:pt x="398" y="158"/>
                    <a:pt x="411" y="145"/>
                  </a:cubicBezTo>
                  <a:cubicBezTo>
                    <a:pt x="411" y="139"/>
                    <a:pt x="417" y="139"/>
                    <a:pt x="417" y="133"/>
                  </a:cubicBezTo>
                  <a:cubicBezTo>
                    <a:pt x="423" y="126"/>
                    <a:pt x="423" y="120"/>
                    <a:pt x="423" y="114"/>
                  </a:cubicBezTo>
                  <a:cubicBezTo>
                    <a:pt x="430" y="101"/>
                    <a:pt x="436" y="89"/>
                    <a:pt x="430" y="76"/>
                  </a:cubicBezTo>
                  <a:lnTo>
                    <a:pt x="430" y="70"/>
                  </a:lnTo>
                  <a:cubicBezTo>
                    <a:pt x="430" y="76"/>
                    <a:pt x="430" y="76"/>
                    <a:pt x="423" y="76"/>
                  </a:cubicBezTo>
                  <a:cubicBezTo>
                    <a:pt x="423" y="32"/>
                    <a:pt x="367" y="0"/>
                    <a:pt x="304"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3590800" y="1927200"/>
              <a:ext cx="11050" cy="6575"/>
            </a:xfrm>
            <a:custGeom>
              <a:avLst/>
              <a:gdLst/>
              <a:ahLst/>
              <a:cxnLst/>
              <a:rect l="l" t="t" r="r" b="b"/>
              <a:pathLst>
                <a:path w="442" h="263" extrusionOk="0">
                  <a:moveTo>
                    <a:pt x="289" y="1"/>
                  </a:moveTo>
                  <a:cubicBezTo>
                    <a:pt x="268" y="1"/>
                    <a:pt x="247" y="5"/>
                    <a:pt x="227" y="14"/>
                  </a:cubicBezTo>
                  <a:lnTo>
                    <a:pt x="177" y="33"/>
                  </a:lnTo>
                  <a:cubicBezTo>
                    <a:pt x="63" y="64"/>
                    <a:pt x="0" y="171"/>
                    <a:pt x="120" y="234"/>
                  </a:cubicBezTo>
                  <a:cubicBezTo>
                    <a:pt x="115" y="233"/>
                    <a:pt x="112" y="232"/>
                    <a:pt x="111" y="232"/>
                  </a:cubicBezTo>
                  <a:cubicBezTo>
                    <a:pt x="107" y="232"/>
                    <a:pt x="118" y="238"/>
                    <a:pt x="145" y="247"/>
                  </a:cubicBezTo>
                  <a:cubicBezTo>
                    <a:pt x="158" y="260"/>
                    <a:pt x="183" y="260"/>
                    <a:pt x="202" y="260"/>
                  </a:cubicBezTo>
                  <a:cubicBezTo>
                    <a:pt x="214" y="261"/>
                    <a:pt x="227" y="262"/>
                    <a:pt x="241" y="262"/>
                  </a:cubicBezTo>
                  <a:cubicBezTo>
                    <a:pt x="327" y="262"/>
                    <a:pt x="436" y="226"/>
                    <a:pt x="436" y="134"/>
                  </a:cubicBezTo>
                  <a:lnTo>
                    <a:pt x="436" y="121"/>
                  </a:lnTo>
                  <a:cubicBezTo>
                    <a:pt x="442" y="96"/>
                    <a:pt x="429" y="64"/>
                    <a:pt x="398" y="45"/>
                  </a:cubicBezTo>
                  <a:cubicBezTo>
                    <a:pt x="369" y="16"/>
                    <a:pt x="329" y="1"/>
                    <a:pt x="289"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3624850" y="1912975"/>
              <a:ext cx="11300" cy="6700"/>
            </a:xfrm>
            <a:custGeom>
              <a:avLst/>
              <a:gdLst/>
              <a:ahLst/>
              <a:cxnLst/>
              <a:rect l="l" t="t" r="r" b="b"/>
              <a:pathLst>
                <a:path w="452" h="268" extrusionOk="0">
                  <a:moveTo>
                    <a:pt x="270" y="1"/>
                  </a:moveTo>
                  <a:cubicBezTo>
                    <a:pt x="201" y="1"/>
                    <a:pt x="127" y="22"/>
                    <a:pt x="95" y="59"/>
                  </a:cubicBezTo>
                  <a:cubicBezTo>
                    <a:pt x="64" y="84"/>
                    <a:pt x="38" y="116"/>
                    <a:pt x="26" y="154"/>
                  </a:cubicBezTo>
                  <a:cubicBezTo>
                    <a:pt x="1" y="217"/>
                    <a:pt x="83" y="261"/>
                    <a:pt x="133" y="267"/>
                  </a:cubicBezTo>
                  <a:lnTo>
                    <a:pt x="228" y="267"/>
                  </a:lnTo>
                  <a:cubicBezTo>
                    <a:pt x="259" y="261"/>
                    <a:pt x="284" y="248"/>
                    <a:pt x="316" y="236"/>
                  </a:cubicBezTo>
                  <a:cubicBezTo>
                    <a:pt x="322" y="230"/>
                    <a:pt x="335" y="223"/>
                    <a:pt x="348" y="217"/>
                  </a:cubicBezTo>
                  <a:lnTo>
                    <a:pt x="348" y="211"/>
                  </a:lnTo>
                  <a:cubicBezTo>
                    <a:pt x="366" y="192"/>
                    <a:pt x="392" y="166"/>
                    <a:pt x="404" y="141"/>
                  </a:cubicBezTo>
                  <a:cubicBezTo>
                    <a:pt x="452" y="42"/>
                    <a:pt x="365" y="1"/>
                    <a:pt x="270"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3710325" y="1876625"/>
              <a:ext cx="5050" cy="3475"/>
            </a:xfrm>
            <a:custGeom>
              <a:avLst/>
              <a:gdLst/>
              <a:ahLst/>
              <a:cxnLst/>
              <a:rect l="l" t="t" r="r" b="b"/>
              <a:pathLst>
                <a:path w="202" h="139" extrusionOk="0">
                  <a:moveTo>
                    <a:pt x="157" y="0"/>
                  </a:moveTo>
                  <a:cubicBezTo>
                    <a:pt x="138" y="0"/>
                    <a:pt x="116" y="6"/>
                    <a:pt x="107" y="12"/>
                  </a:cubicBezTo>
                  <a:lnTo>
                    <a:pt x="93" y="24"/>
                  </a:lnTo>
                  <a:lnTo>
                    <a:pt x="93" y="24"/>
                  </a:lnTo>
                  <a:cubicBezTo>
                    <a:pt x="88" y="25"/>
                    <a:pt x="65" y="40"/>
                    <a:pt x="57" y="44"/>
                  </a:cubicBezTo>
                  <a:cubicBezTo>
                    <a:pt x="19" y="69"/>
                    <a:pt x="0" y="113"/>
                    <a:pt x="57" y="132"/>
                  </a:cubicBezTo>
                  <a:cubicBezTo>
                    <a:pt x="69" y="136"/>
                    <a:pt x="83" y="138"/>
                    <a:pt x="98" y="138"/>
                  </a:cubicBezTo>
                  <a:cubicBezTo>
                    <a:pt x="126" y="138"/>
                    <a:pt x="156" y="130"/>
                    <a:pt x="177" y="113"/>
                  </a:cubicBezTo>
                  <a:cubicBezTo>
                    <a:pt x="202" y="88"/>
                    <a:pt x="189" y="63"/>
                    <a:pt x="196" y="31"/>
                  </a:cubicBezTo>
                  <a:cubicBezTo>
                    <a:pt x="199" y="8"/>
                    <a:pt x="179" y="0"/>
                    <a:pt x="157"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3723050" y="1895875"/>
              <a:ext cx="7950" cy="3825"/>
            </a:xfrm>
            <a:custGeom>
              <a:avLst/>
              <a:gdLst/>
              <a:ahLst/>
              <a:cxnLst/>
              <a:rect l="l" t="t" r="r" b="b"/>
              <a:pathLst>
                <a:path w="318" h="153" extrusionOk="0">
                  <a:moveTo>
                    <a:pt x="214" y="0"/>
                  </a:moveTo>
                  <a:cubicBezTo>
                    <a:pt x="121" y="0"/>
                    <a:pt x="0" y="116"/>
                    <a:pt x="134" y="144"/>
                  </a:cubicBezTo>
                  <a:cubicBezTo>
                    <a:pt x="156" y="148"/>
                    <a:pt x="184" y="152"/>
                    <a:pt x="210" y="152"/>
                  </a:cubicBezTo>
                  <a:cubicBezTo>
                    <a:pt x="267" y="152"/>
                    <a:pt x="318" y="133"/>
                    <a:pt x="292" y="56"/>
                  </a:cubicBezTo>
                  <a:cubicBezTo>
                    <a:pt x="279" y="16"/>
                    <a:pt x="248" y="0"/>
                    <a:pt x="214"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3752975" y="1873650"/>
              <a:ext cx="7050" cy="2850"/>
            </a:xfrm>
            <a:custGeom>
              <a:avLst/>
              <a:gdLst/>
              <a:ahLst/>
              <a:cxnLst/>
              <a:rect l="l" t="t" r="r" b="b"/>
              <a:pathLst>
                <a:path w="282" h="114" extrusionOk="0">
                  <a:moveTo>
                    <a:pt x="173" y="1"/>
                  </a:moveTo>
                  <a:cubicBezTo>
                    <a:pt x="101" y="1"/>
                    <a:pt x="1" y="54"/>
                    <a:pt x="66" y="100"/>
                  </a:cubicBezTo>
                  <a:cubicBezTo>
                    <a:pt x="79" y="109"/>
                    <a:pt x="97" y="114"/>
                    <a:pt x="117" y="114"/>
                  </a:cubicBezTo>
                  <a:cubicBezTo>
                    <a:pt x="188" y="114"/>
                    <a:pt x="282" y="61"/>
                    <a:pt x="218" y="11"/>
                  </a:cubicBezTo>
                  <a:cubicBezTo>
                    <a:pt x="206" y="4"/>
                    <a:pt x="190" y="1"/>
                    <a:pt x="173"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3991450" y="1832025"/>
              <a:ext cx="13575" cy="8350"/>
            </a:xfrm>
            <a:custGeom>
              <a:avLst/>
              <a:gdLst/>
              <a:ahLst/>
              <a:cxnLst/>
              <a:rect l="l" t="t" r="r" b="b"/>
              <a:pathLst>
                <a:path w="543" h="334" extrusionOk="0">
                  <a:moveTo>
                    <a:pt x="321" y="1"/>
                  </a:moveTo>
                  <a:cubicBezTo>
                    <a:pt x="184" y="1"/>
                    <a:pt x="28" y="62"/>
                    <a:pt x="7" y="169"/>
                  </a:cubicBezTo>
                  <a:cubicBezTo>
                    <a:pt x="0" y="188"/>
                    <a:pt x="0" y="207"/>
                    <a:pt x="7" y="226"/>
                  </a:cubicBezTo>
                  <a:cubicBezTo>
                    <a:pt x="19" y="295"/>
                    <a:pt x="89" y="320"/>
                    <a:pt x="171" y="327"/>
                  </a:cubicBezTo>
                  <a:cubicBezTo>
                    <a:pt x="190" y="333"/>
                    <a:pt x="208" y="333"/>
                    <a:pt x="227" y="333"/>
                  </a:cubicBezTo>
                  <a:cubicBezTo>
                    <a:pt x="328" y="333"/>
                    <a:pt x="486" y="301"/>
                    <a:pt x="524" y="194"/>
                  </a:cubicBezTo>
                  <a:cubicBezTo>
                    <a:pt x="536" y="175"/>
                    <a:pt x="543" y="150"/>
                    <a:pt x="543" y="125"/>
                  </a:cubicBezTo>
                  <a:cubicBezTo>
                    <a:pt x="543" y="119"/>
                    <a:pt x="536" y="119"/>
                    <a:pt x="536" y="112"/>
                  </a:cubicBezTo>
                  <a:cubicBezTo>
                    <a:pt x="520" y="36"/>
                    <a:pt x="426" y="1"/>
                    <a:pt x="321"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3964825" y="1851175"/>
              <a:ext cx="11425" cy="6400"/>
            </a:xfrm>
            <a:custGeom>
              <a:avLst/>
              <a:gdLst/>
              <a:ahLst/>
              <a:cxnLst/>
              <a:rect l="l" t="t" r="r" b="b"/>
              <a:pathLst>
                <a:path w="457" h="256" extrusionOk="0">
                  <a:moveTo>
                    <a:pt x="339" y="0"/>
                  </a:moveTo>
                  <a:cubicBezTo>
                    <a:pt x="326" y="0"/>
                    <a:pt x="314" y="1"/>
                    <a:pt x="302" y="2"/>
                  </a:cubicBezTo>
                  <a:lnTo>
                    <a:pt x="239" y="2"/>
                  </a:lnTo>
                  <a:cubicBezTo>
                    <a:pt x="201" y="2"/>
                    <a:pt x="163" y="8"/>
                    <a:pt x="132" y="21"/>
                  </a:cubicBezTo>
                  <a:cubicBezTo>
                    <a:pt x="119" y="26"/>
                    <a:pt x="45" y="65"/>
                    <a:pt x="48" y="65"/>
                  </a:cubicBezTo>
                  <a:cubicBezTo>
                    <a:pt x="49" y="65"/>
                    <a:pt x="64" y="58"/>
                    <a:pt x="100" y="40"/>
                  </a:cubicBezTo>
                  <a:lnTo>
                    <a:pt x="100" y="40"/>
                  </a:lnTo>
                  <a:cubicBezTo>
                    <a:pt x="69" y="59"/>
                    <a:pt x="18" y="78"/>
                    <a:pt x="12" y="122"/>
                  </a:cubicBezTo>
                  <a:lnTo>
                    <a:pt x="12" y="135"/>
                  </a:lnTo>
                  <a:cubicBezTo>
                    <a:pt x="0" y="211"/>
                    <a:pt x="88" y="255"/>
                    <a:pt x="162" y="255"/>
                  </a:cubicBezTo>
                  <a:cubicBezTo>
                    <a:pt x="166" y="255"/>
                    <a:pt x="171" y="255"/>
                    <a:pt x="176" y="254"/>
                  </a:cubicBezTo>
                  <a:lnTo>
                    <a:pt x="201" y="254"/>
                  </a:lnTo>
                  <a:cubicBezTo>
                    <a:pt x="264" y="242"/>
                    <a:pt x="454" y="198"/>
                    <a:pt x="428" y="97"/>
                  </a:cubicBezTo>
                  <a:cubicBezTo>
                    <a:pt x="435" y="90"/>
                    <a:pt x="435" y="78"/>
                    <a:pt x="441" y="72"/>
                  </a:cubicBezTo>
                  <a:cubicBezTo>
                    <a:pt x="456" y="15"/>
                    <a:pt x="396" y="0"/>
                    <a:pt x="33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3957400" y="1822575"/>
              <a:ext cx="9150" cy="5675"/>
            </a:xfrm>
            <a:custGeom>
              <a:avLst/>
              <a:gdLst/>
              <a:ahLst/>
              <a:cxnLst/>
              <a:rect l="l" t="t" r="r" b="b"/>
              <a:pathLst>
                <a:path w="366" h="227" extrusionOk="0">
                  <a:moveTo>
                    <a:pt x="176" y="0"/>
                  </a:moveTo>
                  <a:cubicBezTo>
                    <a:pt x="108" y="0"/>
                    <a:pt x="46" y="24"/>
                    <a:pt x="0" y="87"/>
                  </a:cubicBezTo>
                  <a:cubicBezTo>
                    <a:pt x="13" y="118"/>
                    <a:pt x="19" y="156"/>
                    <a:pt x="25" y="194"/>
                  </a:cubicBezTo>
                  <a:cubicBezTo>
                    <a:pt x="65" y="215"/>
                    <a:pt x="107" y="226"/>
                    <a:pt x="149" y="226"/>
                  </a:cubicBezTo>
                  <a:cubicBezTo>
                    <a:pt x="194" y="226"/>
                    <a:pt x="238" y="214"/>
                    <a:pt x="278" y="188"/>
                  </a:cubicBezTo>
                  <a:cubicBezTo>
                    <a:pt x="296" y="175"/>
                    <a:pt x="315" y="162"/>
                    <a:pt x="334" y="150"/>
                  </a:cubicBezTo>
                  <a:cubicBezTo>
                    <a:pt x="360" y="131"/>
                    <a:pt x="366" y="87"/>
                    <a:pt x="341" y="68"/>
                  </a:cubicBezTo>
                  <a:cubicBezTo>
                    <a:pt x="328" y="42"/>
                    <a:pt x="309" y="24"/>
                    <a:pt x="284" y="17"/>
                  </a:cubicBezTo>
                  <a:cubicBezTo>
                    <a:pt x="247" y="7"/>
                    <a:pt x="211" y="0"/>
                    <a:pt x="176"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3348550" y="1979550"/>
              <a:ext cx="12075" cy="5775"/>
            </a:xfrm>
            <a:custGeom>
              <a:avLst/>
              <a:gdLst/>
              <a:ahLst/>
              <a:cxnLst/>
              <a:rect l="l" t="t" r="r" b="b"/>
              <a:pathLst>
                <a:path w="483" h="231" extrusionOk="0">
                  <a:moveTo>
                    <a:pt x="319" y="1"/>
                  </a:moveTo>
                  <a:cubicBezTo>
                    <a:pt x="236" y="1"/>
                    <a:pt x="1" y="57"/>
                    <a:pt x="85" y="171"/>
                  </a:cubicBezTo>
                  <a:cubicBezTo>
                    <a:pt x="119" y="216"/>
                    <a:pt x="161" y="231"/>
                    <a:pt x="207" y="231"/>
                  </a:cubicBezTo>
                  <a:cubicBezTo>
                    <a:pt x="244" y="231"/>
                    <a:pt x="284" y="221"/>
                    <a:pt x="324" y="209"/>
                  </a:cubicBezTo>
                  <a:cubicBezTo>
                    <a:pt x="444" y="178"/>
                    <a:pt x="482" y="26"/>
                    <a:pt x="331" y="1"/>
                  </a:cubicBezTo>
                  <a:cubicBezTo>
                    <a:pt x="327" y="1"/>
                    <a:pt x="323" y="1"/>
                    <a:pt x="319"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3338525" y="2005650"/>
              <a:ext cx="14375" cy="10275"/>
            </a:xfrm>
            <a:custGeom>
              <a:avLst/>
              <a:gdLst/>
              <a:ahLst/>
              <a:cxnLst/>
              <a:rect l="l" t="t" r="r" b="b"/>
              <a:pathLst>
                <a:path w="575" h="411" extrusionOk="0">
                  <a:moveTo>
                    <a:pt x="384" y="0"/>
                  </a:moveTo>
                  <a:cubicBezTo>
                    <a:pt x="321" y="0"/>
                    <a:pt x="256" y="27"/>
                    <a:pt x="252" y="80"/>
                  </a:cubicBezTo>
                  <a:cubicBezTo>
                    <a:pt x="252" y="86"/>
                    <a:pt x="246" y="92"/>
                    <a:pt x="246" y="105"/>
                  </a:cubicBezTo>
                  <a:cubicBezTo>
                    <a:pt x="208" y="111"/>
                    <a:pt x="177" y="124"/>
                    <a:pt x="152" y="143"/>
                  </a:cubicBezTo>
                  <a:cubicBezTo>
                    <a:pt x="44" y="206"/>
                    <a:pt x="0" y="338"/>
                    <a:pt x="139" y="389"/>
                  </a:cubicBezTo>
                  <a:cubicBezTo>
                    <a:pt x="180" y="404"/>
                    <a:pt x="222" y="411"/>
                    <a:pt x="265" y="411"/>
                  </a:cubicBezTo>
                  <a:cubicBezTo>
                    <a:pt x="365" y="411"/>
                    <a:pt x="463" y="370"/>
                    <a:pt x="530" y="294"/>
                  </a:cubicBezTo>
                  <a:lnTo>
                    <a:pt x="549" y="275"/>
                  </a:lnTo>
                  <a:cubicBezTo>
                    <a:pt x="574" y="237"/>
                    <a:pt x="574" y="193"/>
                    <a:pt x="549" y="155"/>
                  </a:cubicBezTo>
                  <a:cubicBezTo>
                    <a:pt x="530" y="124"/>
                    <a:pt x="511" y="92"/>
                    <a:pt x="498" y="54"/>
                  </a:cubicBezTo>
                  <a:cubicBezTo>
                    <a:pt x="484" y="18"/>
                    <a:pt x="435" y="0"/>
                    <a:pt x="384"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3312650" y="1991050"/>
              <a:ext cx="11350" cy="8775"/>
            </a:xfrm>
            <a:custGeom>
              <a:avLst/>
              <a:gdLst/>
              <a:ahLst/>
              <a:cxnLst/>
              <a:rect l="l" t="t" r="r" b="b"/>
              <a:pathLst>
                <a:path w="454" h="351" extrusionOk="0">
                  <a:moveTo>
                    <a:pt x="297" y="1"/>
                  </a:moveTo>
                  <a:cubicBezTo>
                    <a:pt x="192" y="1"/>
                    <a:pt x="64" y="55"/>
                    <a:pt x="32" y="128"/>
                  </a:cubicBezTo>
                  <a:cubicBezTo>
                    <a:pt x="32" y="134"/>
                    <a:pt x="26" y="146"/>
                    <a:pt x="20" y="153"/>
                  </a:cubicBezTo>
                  <a:cubicBezTo>
                    <a:pt x="1" y="203"/>
                    <a:pt x="58" y="247"/>
                    <a:pt x="102" y="266"/>
                  </a:cubicBezTo>
                  <a:lnTo>
                    <a:pt x="108" y="266"/>
                  </a:lnTo>
                  <a:cubicBezTo>
                    <a:pt x="146" y="298"/>
                    <a:pt x="184" y="323"/>
                    <a:pt x="234" y="342"/>
                  </a:cubicBezTo>
                  <a:cubicBezTo>
                    <a:pt x="243" y="347"/>
                    <a:pt x="258" y="350"/>
                    <a:pt x="276" y="350"/>
                  </a:cubicBezTo>
                  <a:cubicBezTo>
                    <a:pt x="322" y="350"/>
                    <a:pt x="382" y="331"/>
                    <a:pt x="373" y="285"/>
                  </a:cubicBezTo>
                  <a:cubicBezTo>
                    <a:pt x="363" y="265"/>
                    <a:pt x="382" y="236"/>
                    <a:pt x="369" y="236"/>
                  </a:cubicBezTo>
                  <a:cubicBezTo>
                    <a:pt x="368" y="236"/>
                    <a:pt x="366" y="236"/>
                    <a:pt x="364" y="237"/>
                  </a:cubicBezTo>
                  <a:lnTo>
                    <a:pt x="364" y="237"/>
                  </a:lnTo>
                  <a:cubicBezTo>
                    <a:pt x="409" y="216"/>
                    <a:pt x="436" y="175"/>
                    <a:pt x="442" y="128"/>
                  </a:cubicBezTo>
                  <a:cubicBezTo>
                    <a:pt x="454" y="37"/>
                    <a:pt x="383" y="1"/>
                    <a:pt x="297"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3319175" y="1979775"/>
              <a:ext cx="8250" cy="4450"/>
            </a:xfrm>
            <a:custGeom>
              <a:avLst/>
              <a:gdLst/>
              <a:ahLst/>
              <a:cxnLst/>
              <a:rect l="l" t="t" r="r" b="b"/>
              <a:pathLst>
                <a:path w="330" h="178" extrusionOk="0">
                  <a:moveTo>
                    <a:pt x="193" y="0"/>
                  </a:moveTo>
                  <a:cubicBezTo>
                    <a:pt x="106" y="0"/>
                    <a:pt x="1" y="52"/>
                    <a:pt x="36" y="131"/>
                  </a:cubicBezTo>
                  <a:cubicBezTo>
                    <a:pt x="22" y="166"/>
                    <a:pt x="52" y="178"/>
                    <a:pt x="88" y="178"/>
                  </a:cubicBezTo>
                  <a:cubicBezTo>
                    <a:pt x="117" y="178"/>
                    <a:pt x="149" y="171"/>
                    <a:pt x="169" y="162"/>
                  </a:cubicBezTo>
                  <a:cubicBezTo>
                    <a:pt x="173" y="163"/>
                    <a:pt x="177" y="163"/>
                    <a:pt x="182" y="163"/>
                  </a:cubicBezTo>
                  <a:cubicBezTo>
                    <a:pt x="240" y="163"/>
                    <a:pt x="330" y="126"/>
                    <a:pt x="295" y="61"/>
                  </a:cubicBezTo>
                  <a:cubicBezTo>
                    <a:pt x="290" y="19"/>
                    <a:pt x="245" y="0"/>
                    <a:pt x="193"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3367225" y="2005250"/>
              <a:ext cx="11850" cy="6825"/>
            </a:xfrm>
            <a:custGeom>
              <a:avLst/>
              <a:gdLst/>
              <a:ahLst/>
              <a:cxnLst/>
              <a:rect l="l" t="t" r="r" b="b"/>
              <a:pathLst>
                <a:path w="474" h="273" extrusionOk="0">
                  <a:moveTo>
                    <a:pt x="261" y="0"/>
                  </a:moveTo>
                  <a:cubicBezTo>
                    <a:pt x="174" y="0"/>
                    <a:pt x="90" y="44"/>
                    <a:pt x="44" y="121"/>
                  </a:cubicBezTo>
                  <a:cubicBezTo>
                    <a:pt x="44" y="134"/>
                    <a:pt x="38" y="146"/>
                    <a:pt x="32" y="159"/>
                  </a:cubicBezTo>
                  <a:cubicBezTo>
                    <a:pt x="0" y="222"/>
                    <a:pt x="95" y="260"/>
                    <a:pt x="139" y="266"/>
                  </a:cubicBezTo>
                  <a:cubicBezTo>
                    <a:pt x="157" y="270"/>
                    <a:pt x="176" y="272"/>
                    <a:pt x="194" y="272"/>
                  </a:cubicBezTo>
                  <a:cubicBezTo>
                    <a:pt x="257" y="272"/>
                    <a:pt x="317" y="248"/>
                    <a:pt x="366" y="209"/>
                  </a:cubicBezTo>
                  <a:lnTo>
                    <a:pt x="391" y="184"/>
                  </a:lnTo>
                  <a:cubicBezTo>
                    <a:pt x="473" y="102"/>
                    <a:pt x="429" y="20"/>
                    <a:pt x="322" y="7"/>
                  </a:cubicBezTo>
                  <a:cubicBezTo>
                    <a:pt x="302" y="3"/>
                    <a:pt x="281" y="0"/>
                    <a:pt x="261"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3356325" y="2028175"/>
              <a:ext cx="17075" cy="8775"/>
            </a:xfrm>
            <a:custGeom>
              <a:avLst/>
              <a:gdLst/>
              <a:ahLst/>
              <a:cxnLst/>
              <a:rect l="l" t="t" r="r" b="b"/>
              <a:pathLst>
                <a:path w="683" h="351" extrusionOk="0">
                  <a:moveTo>
                    <a:pt x="377" y="0"/>
                  </a:moveTo>
                  <a:cubicBezTo>
                    <a:pt x="305" y="0"/>
                    <a:pt x="234" y="19"/>
                    <a:pt x="171" y="55"/>
                  </a:cubicBezTo>
                  <a:cubicBezTo>
                    <a:pt x="83" y="106"/>
                    <a:pt x="1" y="226"/>
                    <a:pt x="114" y="301"/>
                  </a:cubicBezTo>
                  <a:cubicBezTo>
                    <a:pt x="172" y="334"/>
                    <a:pt x="236" y="350"/>
                    <a:pt x="301" y="350"/>
                  </a:cubicBezTo>
                  <a:cubicBezTo>
                    <a:pt x="372" y="350"/>
                    <a:pt x="443" y="331"/>
                    <a:pt x="505" y="295"/>
                  </a:cubicBezTo>
                  <a:cubicBezTo>
                    <a:pt x="594" y="245"/>
                    <a:pt x="682" y="125"/>
                    <a:pt x="569" y="49"/>
                  </a:cubicBezTo>
                  <a:cubicBezTo>
                    <a:pt x="508" y="16"/>
                    <a:pt x="442" y="0"/>
                    <a:pt x="377"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3378400" y="1988100"/>
              <a:ext cx="12500" cy="7625"/>
            </a:xfrm>
            <a:custGeom>
              <a:avLst/>
              <a:gdLst/>
              <a:ahLst/>
              <a:cxnLst/>
              <a:rect l="l" t="t" r="r" b="b"/>
              <a:pathLst>
                <a:path w="500" h="305" extrusionOk="0">
                  <a:moveTo>
                    <a:pt x="305" y="0"/>
                  </a:moveTo>
                  <a:cubicBezTo>
                    <a:pt x="250" y="0"/>
                    <a:pt x="190" y="17"/>
                    <a:pt x="152" y="31"/>
                  </a:cubicBezTo>
                  <a:cubicBezTo>
                    <a:pt x="39" y="88"/>
                    <a:pt x="1" y="233"/>
                    <a:pt x="140" y="290"/>
                  </a:cubicBezTo>
                  <a:cubicBezTo>
                    <a:pt x="170" y="300"/>
                    <a:pt x="202" y="305"/>
                    <a:pt x="235" y="305"/>
                  </a:cubicBezTo>
                  <a:cubicBezTo>
                    <a:pt x="284" y="305"/>
                    <a:pt x="334" y="294"/>
                    <a:pt x="379" y="271"/>
                  </a:cubicBezTo>
                  <a:cubicBezTo>
                    <a:pt x="436" y="239"/>
                    <a:pt x="499" y="151"/>
                    <a:pt x="455" y="88"/>
                  </a:cubicBezTo>
                  <a:cubicBezTo>
                    <a:pt x="455" y="88"/>
                    <a:pt x="416" y="44"/>
                    <a:pt x="413" y="44"/>
                  </a:cubicBezTo>
                  <a:lnTo>
                    <a:pt x="413" y="44"/>
                  </a:lnTo>
                  <a:cubicBezTo>
                    <a:pt x="413" y="44"/>
                    <a:pt x="413" y="44"/>
                    <a:pt x="413" y="44"/>
                  </a:cubicBezTo>
                  <a:lnTo>
                    <a:pt x="413" y="44"/>
                  </a:lnTo>
                  <a:cubicBezTo>
                    <a:pt x="389" y="11"/>
                    <a:pt x="349" y="0"/>
                    <a:pt x="305"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3538125" y="2212225"/>
              <a:ext cx="15800" cy="8450"/>
            </a:xfrm>
            <a:custGeom>
              <a:avLst/>
              <a:gdLst/>
              <a:ahLst/>
              <a:cxnLst/>
              <a:rect l="l" t="t" r="r" b="b"/>
              <a:pathLst>
                <a:path w="632" h="338" extrusionOk="0">
                  <a:moveTo>
                    <a:pt x="344" y="1"/>
                  </a:moveTo>
                  <a:cubicBezTo>
                    <a:pt x="278" y="1"/>
                    <a:pt x="213" y="18"/>
                    <a:pt x="158" y="54"/>
                  </a:cubicBezTo>
                  <a:cubicBezTo>
                    <a:pt x="77" y="104"/>
                    <a:pt x="1" y="211"/>
                    <a:pt x="102" y="293"/>
                  </a:cubicBezTo>
                  <a:cubicBezTo>
                    <a:pt x="156" y="323"/>
                    <a:pt x="215" y="337"/>
                    <a:pt x="275" y="337"/>
                  </a:cubicBezTo>
                  <a:cubicBezTo>
                    <a:pt x="341" y="337"/>
                    <a:pt x="408" y="320"/>
                    <a:pt x="468" y="287"/>
                  </a:cubicBezTo>
                  <a:cubicBezTo>
                    <a:pt x="550" y="236"/>
                    <a:pt x="632" y="123"/>
                    <a:pt x="524" y="47"/>
                  </a:cubicBezTo>
                  <a:cubicBezTo>
                    <a:pt x="469" y="16"/>
                    <a:pt x="406" y="1"/>
                    <a:pt x="344"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3531275" y="2187850"/>
              <a:ext cx="9575" cy="5575"/>
            </a:xfrm>
            <a:custGeom>
              <a:avLst/>
              <a:gdLst/>
              <a:ahLst/>
              <a:cxnLst/>
              <a:rect l="l" t="t" r="r" b="b"/>
              <a:pathLst>
                <a:path w="383" h="223" extrusionOk="0">
                  <a:moveTo>
                    <a:pt x="220" y="1"/>
                  </a:moveTo>
                  <a:cubicBezTo>
                    <a:pt x="110" y="1"/>
                    <a:pt x="0" y="65"/>
                    <a:pt x="60" y="190"/>
                  </a:cubicBezTo>
                  <a:cubicBezTo>
                    <a:pt x="74" y="213"/>
                    <a:pt x="103" y="222"/>
                    <a:pt x="134" y="222"/>
                  </a:cubicBezTo>
                  <a:cubicBezTo>
                    <a:pt x="190" y="222"/>
                    <a:pt x="256" y="192"/>
                    <a:pt x="269" y="152"/>
                  </a:cubicBezTo>
                  <a:cubicBezTo>
                    <a:pt x="287" y="146"/>
                    <a:pt x="313" y="139"/>
                    <a:pt x="332" y="127"/>
                  </a:cubicBezTo>
                  <a:cubicBezTo>
                    <a:pt x="382" y="101"/>
                    <a:pt x="382" y="51"/>
                    <a:pt x="332" y="26"/>
                  </a:cubicBezTo>
                  <a:cubicBezTo>
                    <a:pt x="300" y="9"/>
                    <a:pt x="260" y="1"/>
                    <a:pt x="220"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3776075" y="2080350"/>
              <a:ext cx="11850" cy="6750"/>
            </a:xfrm>
            <a:custGeom>
              <a:avLst/>
              <a:gdLst/>
              <a:ahLst/>
              <a:cxnLst/>
              <a:rect l="l" t="t" r="r" b="b"/>
              <a:pathLst>
                <a:path w="474" h="270" extrusionOk="0">
                  <a:moveTo>
                    <a:pt x="277" y="0"/>
                  </a:moveTo>
                  <a:cubicBezTo>
                    <a:pt x="205" y="0"/>
                    <a:pt x="133" y="31"/>
                    <a:pt x="82" y="87"/>
                  </a:cubicBezTo>
                  <a:lnTo>
                    <a:pt x="57" y="119"/>
                  </a:lnTo>
                  <a:cubicBezTo>
                    <a:pt x="0" y="188"/>
                    <a:pt x="88" y="251"/>
                    <a:pt x="151" y="264"/>
                  </a:cubicBezTo>
                  <a:cubicBezTo>
                    <a:pt x="168" y="268"/>
                    <a:pt x="185" y="269"/>
                    <a:pt x="203" y="269"/>
                  </a:cubicBezTo>
                  <a:cubicBezTo>
                    <a:pt x="276" y="269"/>
                    <a:pt x="351" y="237"/>
                    <a:pt x="397" y="176"/>
                  </a:cubicBezTo>
                  <a:lnTo>
                    <a:pt x="423" y="144"/>
                  </a:lnTo>
                  <a:cubicBezTo>
                    <a:pt x="473" y="62"/>
                    <a:pt x="397" y="12"/>
                    <a:pt x="328" y="5"/>
                  </a:cubicBezTo>
                  <a:cubicBezTo>
                    <a:pt x="311" y="2"/>
                    <a:pt x="294" y="0"/>
                    <a:pt x="277"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3802075" y="2093750"/>
              <a:ext cx="11550" cy="5675"/>
            </a:xfrm>
            <a:custGeom>
              <a:avLst/>
              <a:gdLst/>
              <a:ahLst/>
              <a:cxnLst/>
              <a:rect l="l" t="t" r="r" b="b"/>
              <a:pathLst>
                <a:path w="462" h="227" extrusionOk="0">
                  <a:moveTo>
                    <a:pt x="194" y="1"/>
                  </a:moveTo>
                  <a:cubicBezTo>
                    <a:pt x="177" y="1"/>
                    <a:pt x="162" y="2"/>
                    <a:pt x="146" y="6"/>
                  </a:cubicBezTo>
                  <a:cubicBezTo>
                    <a:pt x="102" y="12"/>
                    <a:pt x="32" y="37"/>
                    <a:pt x="20" y="88"/>
                  </a:cubicBezTo>
                  <a:cubicBezTo>
                    <a:pt x="20" y="106"/>
                    <a:pt x="13" y="119"/>
                    <a:pt x="7" y="132"/>
                  </a:cubicBezTo>
                  <a:cubicBezTo>
                    <a:pt x="1" y="176"/>
                    <a:pt x="26" y="188"/>
                    <a:pt x="57" y="195"/>
                  </a:cubicBezTo>
                  <a:cubicBezTo>
                    <a:pt x="83" y="218"/>
                    <a:pt x="126" y="227"/>
                    <a:pt x="169" y="227"/>
                  </a:cubicBezTo>
                  <a:cubicBezTo>
                    <a:pt x="231" y="227"/>
                    <a:pt x="296" y="210"/>
                    <a:pt x="322" y="195"/>
                  </a:cubicBezTo>
                  <a:cubicBezTo>
                    <a:pt x="461" y="113"/>
                    <a:pt x="360" y="12"/>
                    <a:pt x="247" y="6"/>
                  </a:cubicBezTo>
                  <a:cubicBezTo>
                    <a:pt x="228" y="2"/>
                    <a:pt x="210" y="1"/>
                    <a:pt x="194"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3811075" y="2064000"/>
              <a:ext cx="9800" cy="6200"/>
            </a:xfrm>
            <a:custGeom>
              <a:avLst/>
              <a:gdLst/>
              <a:ahLst/>
              <a:cxnLst/>
              <a:rect l="l" t="t" r="r" b="b"/>
              <a:pathLst>
                <a:path w="392" h="248" extrusionOk="0">
                  <a:moveTo>
                    <a:pt x="212" y="1"/>
                  </a:moveTo>
                  <a:cubicBezTo>
                    <a:pt x="136" y="1"/>
                    <a:pt x="34" y="30"/>
                    <a:pt x="13" y="104"/>
                  </a:cubicBezTo>
                  <a:cubicBezTo>
                    <a:pt x="0" y="149"/>
                    <a:pt x="13" y="193"/>
                    <a:pt x="38" y="224"/>
                  </a:cubicBezTo>
                  <a:cubicBezTo>
                    <a:pt x="48" y="241"/>
                    <a:pt x="71" y="247"/>
                    <a:pt x="94" y="247"/>
                  </a:cubicBezTo>
                  <a:cubicBezTo>
                    <a:pt x="114" y="247"/>
                    <a:pt x="134" y="243"/>
                    <a:pt x="145" y="237"/>
                  </a:cubicBezTo>
                  <a:lnTo>
                    <a:pt x="164" y="231"/>
                  </a:lnTo>
                  <a:cubicBezTo>
                    <a:pt x="221" y="218"/>
                    <a:pt x="265" y="193"/>
                    <a:pt x="309" y="155"/>
                  </a:cubicBezTo>
                  <a:cubicBezTo>
                    <a:pt x="391" y="92"/>
                    <a:pt x="328" y="16"/>
                    <a:pt x="252" y="4"/>
                  </a:cubicBezTo>
                  <a:cubicBezTo>
                    <a:pt x="240" y="2"/>
                    <a:pt x="227" y="1"/>
                    <a:pt x="212"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3773850" y="2035600"/>
              <a:ext cx="11175" cy="6075"/>
            </a:xfrm>
            <a:custGeom>
              <a:avLst/>
              <a:gdLst/>
              <a:ahLst/>
              <a:cxnLst/>
              <a:rect l="l" t="t" r="r" b="b"/>
              <a:pathLst>
                <a:path w="447" h="243" extrusionOk="0">
                  <a:moveTo>
                    <a:pt x="249" y="0"/>
                  </a:moveTo>
                  <a:cubicBezTo>
                    <a:pt x="211" y="0"/>
                    <a:pt x="176" y="5"/>
                    <a:pt x="158" y="11"/>
                  </a:cubicBezTo>
                  <a:cubicBezTo>
                    <a:pt x="32" y="55"/>
                    <a:pt x="1" y="181"/>
                    <a:pt x="152" y="219"/>
                  </a:cubicBezTo>
                  <a:lnTo>
                    <a:pt x="203" y="238"/>
                  </a:lnTo>
                  <a:cubicBezTo>
                    <a:pt x="211" y="241"/>
                    <a:pt x="221" y="243"/>
                    <a:pt x="230" y="243"/>
                  </a:cubicBezTo>
                  <a:cubicBezTo>
                    <a:pt x="254" y="243"/>
                    <a:pt x="279" y="232"/>
                    <a:pt x="297" y="219"/>
                  </a:cubicBezTo>
                  <a:cubicBezTo>
                    <a:pt x="304" y="223"/>
                    <a:pt x="316" y="225"/>
                    <a:pt x="330" y="225"/>
                  </a:cubicBezTo>
                  <a:cubicBezTo>
                    <a:pt x="377" y="225"/>
                    <a:pt x="446" y="201"/>
                    <a:pt x="417" y="162"/>
                  </a:cubicBezTo>
                  <a:cubicBezTo>
                    <a:pt x="404" y="143"/>
                    <a:pt x="398" y="124"/>
                    <a:pt x="404" y="105"/>
                  </a:cubicBezTo>
                  <a:cubicBezTo>
                    <a:pt x="435" y="23"/>
                    <a:pt x="334" y="0"/>
                    <a:pt x="24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3746550" y="2078975"/>
              <a:ext cx="10625" cy="8275"/>
            </a:xfrm>
            <a:custGeom>
              <a:avLst/>
              <a:gdLst/>
              <a:ahLst/>
              <a:cxnLst/>
              <a:rect l="l" t="t" r="r" b="b"/>
              <a:pathLst>
                <a:path w="425" h="331" extrusionOk="0">
                  <a:moveTo>
                    <a:pt x="323" y="0"/>
                  </a:moveTo>
                  <a:cubicBezTo>
                    <a:pt x="298" y="0"/>
                    <a:pt x="274" y="5"/>
                    <a:pt x="260" y="10"/>
                  </a:cubicBezTo>
                  <a:cubicBezTo>
                    <a:pt x="172" y="48"/>
                    <a:pt x="46" y="105"/>
                    <a:pt x="21" y="212"/>
                  </a:cubicBezTo>
                  <a:cubicBezTo>
                    <a:pt x="0" y="296"/>
                    <a:pt x="68" y="331"/>
                    <a:pt x="153" y="331"/>
                  </a:cubicBezTo>
                  <a:cubicBezTo>
                    <a:pt x="252" y="331"/>
                    <a:pt x="375" y="283"/>
                    <a:pt x="405" y="212"/>
                  </a:cubicBezTo>
                  <a:cubicBezTo>
                    <a:pt x="424" y="155"/>
                    <a:pt x="424" y="86"/>
                    <a:pt x="393" y="29"/>
                  </a:cubicBezTo>
                  <a:cubicBezTo>
                    <a:pt x="386" y="8"/>
                    <a:pt x="354" y="0"/>
                    <a:pt x="323"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3860175" y="1991800"/>
              <a:ext cx="12175" cy="8875"/>
            </a:xfrm>
            <a:custGeom>
              <a:avLst/>
              <a:gdLst/>
              <a:ahLst/>
              <a:cxnLst/>
              <a:rect l="l" t="t" r="r" b="b"/>
              <a:pathLst>
                <a:path w="487" h="355" extrusionOk="0">
                  <a:moveTo>
                    <a:pt x="269" y="0"/>
                  </a:moveTo>
                  <a:cubicBezTo>
                    <a:pt x="142" y="0"/>
                    <a:pt x="0" y="70"/>
                    <a:pt x="4" y="186"/>
                  </a:cubicBezTo>
                  <a:cubicBezTo>
                    <a:pt x="4" y="224"/>
                    <a:pt x="23" y="262"/>
                    <a:pt x="42" y="287"/>
                  </a:cubicBezTo>
                  <a:cubicBezTo>
                    <a:pt x="72" y="333"/>
                    <a:pt x="142" y="355"/>
                    <a:pt x="216" y="355"/>
                  </a:cubicBezTo>
                  <a:cubicBezTo>
                    <a:pt x="344" y="355"/>
                    <a:pt x="487" y="291"/>
                    <a:pt x="471" y="180"/>
                  </a:cubicBezTo>
                  <a:cubicBezTo>
                    <a:pt x="471" y="154"/>
                    <a:pt x="464" y="129"/>
                    <a:pt x="458" y="104"/>
                  </a:cubicBezTo>
                  <a:cubicBezTo>
                    <a:pt x="435" y="32"/>
                    <a:pt x="355" y="0"/>
                    <a:pt x="26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3866675" y="2011950"/>
              <a:ext cx="9850" cy="5150"/>
            </a:xfrm>
            <a:custGeom>
              <a:avLst/>
              <a:gdLst/>
              <a:ahLst/>
              <a:cxnLst/>
              <a:rect l="l" t="t" r="r" b="b"/>
              <a:pathLst>
                <a:path w="394" h="206" extrusionOk="0">
                  <a:moveTo>
                    <a:pt x="233" y="0"/>
                  </a:moveTo>
                  <a:cubicBezTo>
                    <a:pt x="222" y="0"/>
                    <a:pt x="210" y="2"/>
                    <a:pt x="198" y="4"/>
                  </a:cubicBezTo>
                  <a:cubicBezTo>
                    <a:pt x="193" y="4"/>
                    <a:pt x="188" y="3"/>
                    <a:pt x="182" y="3"/>
                  </a:cubicBezTo>
                  <a:cubicBezTo>
                    <a:pt x="118" y="3"/>
                    <a:pt x="0" y="35"/>
                    <a:pt x="47" y="99"/>
                  </a:cubicBezTo>
                  <a:cubicBezTo>
                    <a:pt x="26" y="176"/>
                    <a:pt x="102" y="206"/>
                    <a:pt x="183" y="206"/>
                  </a:cubicBezTo>
                  <a:cubicBezTo>
                    <a:pt x="228" y="206"/>
                    <a:pt x="274" y="197"/>
                    <a:pt x="305" y="181"/>
                  </a:cubicBezTo>
                  <a:cubicBezTo>
                    <a:pt x="343" y="156"/>
                    <a:pt x="394" y="105"/>
                    <a:pt x="356" y="55"/>
                  </a:cubicBezTo>
                  <a:cubicBezTo>
                    <a:pt x="326" y="20"/>
                    <a:pt x="280" y="0"/>
                    <a:pt x="233"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3893225" y="1969325"/>
              <a:ext cx="15000" cy="8575"/>
            </a:xfrm>
            <a:custGeom>
              <a:avLst/>
              <a:gdLst/>
              <a:ahLst/>
              <a:cxnLst/>
              <a:rect l="l" t="t" r="r" b="b"/>
              <a:pathLst>
                <a:path w="600" h="343" extrusionOk="0">
                  <a:moveTo>
                    <a:pt x="351" y="1"/>
                  </a:moveTo>
                  <a:cubicBezTo>
                    <a:pt x="260" y="1"/>
                    <a:pt x="159" y="32"/>
                    <a:pt x="114" y="107"/>
                  </a:cubicBezTo>
                  <a:cubicBezTo>
                    <a:pt x="95" y="139"/>
                    <a:pt x="82" y="177"/>
                    <a:pt x="82" y="215"/>
                  </a:cubicBezTo>
                  <a:cubicBezTo>
                    <a:pt x="76" y="221"/>
                    <a:pt x="69" y="227"/>
                    <a:pt x="82" y="227"/>
                  </a:cubicBezTo>
                  <a:cubicBezTo>
                    <a:pt x="0" y="271"/>
                    <a:pt x="57" y="341"/>
                    <a:pt x="126" y="341"/>
                  </a:cubicBezTo>
                  <a:cubicBezTo>
                    <a:pt x="139" y="342"/>
                    <a:pt x="152" y="342"/>
                    <a:pt x="165" y="342"/>
                  </a:cubicBezTo>
                  <a:cubicBezTo>
                    <a:pt x="303" y="342"/>
                    <a:pt x="438" y="281"/>
                    <a:pt x="530" y="177"/>
                  </a:cubicBezTo>
                  <a:cubicBezTo>
                    <a:pt x="599" y="88"/>
                    <a:pt x="492" y="19"/>
                    <a:pt x="416" y="6"/>
                  </a:cubicBezTo>
                  <a:cubicBezTo>
                    <a:pt x="396" y="3"/>
                    <a:pt x="374" y="1"/>
                    <a:pt x="351"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3861850" y="1945575"/>
              <a:ext cx="15000" cy="8200"/>
            </a:xfrm>
            <a:custGeom>
              <a:avLst/>
              <a:gdLst/>
              <a:ahLst/>
              <a:cxnLst/>
              <a:rect l="l" t="t" r="r" b="b"/>
              <a:pathLst>
                <a:path w="600" h="328" extrusionOk="0">
                  <a:moveTo>
                    <a:pt x="306" y="1"/>
                  </a:moveTo>
                  <a:cubicBezTo>
                    <a:pt x="282" y="1"/>
                    <a:pt x="258" y="4"/>
                    <a:pt x="233" y="10"/>
                  </a:cubicBezTo>
                  <a:cubicBezTo>
                    <a:pt x="151" y="23"/>
                    <a:pt x="44" y="67"/>
                    <a:pt x="25" y="155"/>
                  </a:cubicBezTo>
                  <a:cubicBezTo>
                    <a:pt x="0" y="244"/>
                    <a:pt x="88" y="275"/>
                    <a:pt x="151" y="313"/>
                  </a:cubicBezTo>
                  <a:cubicBezTo>
                    <a:pt x="178" y="323"/>
                    <a:pt x="207" y="328"/>
                    <a:pt x="235" y="328"/>
                  </a:cubicBezTo>
                  <a:cubicBezTo>
                    <a:pt x="280" y="328"/>
                    <a:pt x="325" y="315"/>
                    <a:pt x="360" y="288"/>
                  </a:cubicBezTo>
                  <a:cubicBezTo>
                    <a:pt x="410" y="288"/>
                    <a:pt x="460" y="275"/>
                    <a:pt x="505" y="256"/>
                  </a:cubicBezTo>
                  <a:cubicBezTo>
                    <a:pt x="542" y="231"/>
                    <a:pt x="599" y="174"/>
                    <a:pt x="561" y="124"/>
                  </a:cubicBezTo>
                  <a:cubicBezTo>
                    <a:pt x="496" y="48"/>
                    <a:pt x="402" y="1"/>
                    <a:pt x="306"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3844025" y="1968825"/>
              <a:ext cx="13275" cy="9575"/>
            </a:xfrm>
            <a:custGeom>
              <a:avLst/>
              <a:gdLst/>
              <a:ahLst/>
              <a:cxnLst/>
              <a:rect l="l" t="t" r="r" b="b"/>
              <a:pathLst>
                <a:path w="531" h="383" extrusionOk="0">
                  <a:moveTo>
                    <a:pt x="380" y="0"/>
                  </a:moveTo>
                  <a:cubicBezTo>
                    <a:pt x="350" y="0"/>
                    <a:pt x="321" y="6"/>
                    <a:pt x="303" y="14"/>
                  </a:cubicBezTo>
                  <a:cubicBezTo>
                    <a:pt x="190" y="52"/>
                    <a:pt x="38" y="108"/>
                    <a:pt x="19" y="235"/>
                  </a:cubicBezTo>
                  <a:cubicBezTo>
                    <a:pt x="0" y="323"/>
                    <a:pt x="82" y="367"/>
                    <a:pt x="152" y="380"/>
                  </a:cubicBezTo>
                  <a:cubicBezTo>
                    <a:pt x="169" y="382"/>
                    <a:pt x="185" y="383"/>
                    <a:pt x="202" y="383"/>
                  </a:cubicBezTo>
                  <a:cubicBezTo>
                    <a:pt x="286" y="383"/>
                    <a:pt x="367" y="356"/>
                    <a:pt x="436" y="304"/>
                  </a:cubicBezTo>
                  <a:lnTo>
                    <a:pt x="467" y="285"/>
                  </a:lnTo>
                  <a:cubicBezTo>
                    <a:pt x="505" y="253"/>
                    <a:pt x="530" y="209"/>
                    <a:pt x="524" y="165"/>
                  </a:cubicBezTo>
                  <a:cubicBezTo>
                    <a:pt x="518" y="121"/>
                    <a:pt x="505" y="77"/>
                    <a:pt x="486" y="45"/>
                  </a:cubicBezTo>
                  <a:cubicBezTo>
                    <a:pt x="467" y="12"/>
                    <a:pt x="423" y="0"/>
                    <a:pt x="380"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3867675" y="1979950"/>
              <a:ext cx="11375" cy="6850"/>
            </a:xfrm>
            <a:custGeom>
              <a:avLst/>
              <a:gdLst/>
              <a:ahLst/>
              <a:cxnLst/>
              <a:rect l="l" t="t" r="r" b="b"/>
              <a:pathLst>
                <a:path w="455" h="274" extrusionOk="0">
                  <a:moveTo>
                    <a:pt x="242" y="1"/>
                  </a:moveTo>
                  <a:cubicBezTo>
                    <a:pt x="175" y="1"/>
                    <a:pt x="109" y="25"/>
                    <a:pt x="57" y="67"/>
                  </a:cubicBezTo>
                  <a:cubicBezTo>
                    <a:pt x="0" y="99"/>
                    <a:pt x="0" y="181"/>
                    <a:pt x="51" y="218"/>
                  </a:cubicBezTo>
                  <a:cubicBezTo>
                    <a:pt x="63" y="231"/>
                    <a:pt x="76" y="237"/>
                    <a:pt x="89" y="250"/>
                  </a:cubicBezTo>
                  <a:cubicBezTo>
                    <a:pt x="121" y="266"/>
                    <a:pt x="155" y="274"/>
                    <a:pt x="189" y="274"/>
                  </a:cubicBezTo>
                  <a:cubicBezTo>
                    <a:pt x="249" y="274"/>
                    <a:pt x="307" y="250"/>
                    <a:pt x="347" y="206"/>
                  </a:cubicBezTo>
                  <a:lnTo>
                    <a:pt x="347" y="206"/>
                  </a:lnTo>
                  <a:lnTo>
                    <a:pt x="335" y="212"/>
                  </a:lnTo>
                  <a:cubicBezTo>
                    <a:pt x="366" y="193"/>
                    <a:pt x="391" y="168"/>
                    <a:pt x="410" y="136"/>
                  </a:cubicBezTo>
                  <a:cubicBezTo>
                    <a:pt x="454" y="105"/>
                    <a:pt x="436" y="35"/>
                    <a:pt x="385" y="23"/>
                  </a:cubicBezTo>
                  <a:cubicBezTo>
                    <a:pt x="373" y="23"/>
                    <a:pt x="297" y="4"/>
                    <a:pt x="284" y="4"/>
                  </a:cubicBezTo>
                  <a:cubicBezTo>
                    <a:pt x="270" y="2"/>
                    <a:pt x="256" y="1"/>
                    <a:pt x="242"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3874600" y="1980025"/>
              <a:ext cx="500" cy="25"/>
            </a:xfrm>
            <a:custGeom>
              <a:avLst/>
              <a:gdLst/>
              <a:ahLst/>
              <a:cxnLst/>
              <a:rect l="l" t="t" r="r" b="b"/>
              <a:pathLst>
                <a:path w="20" h="1" extrusionOk="0">
                  <a:moveTo>
                    <a:pt x="1" y="1"/>
                  </a:moveTo>
                  <a:lnTo>
                    <a:pt x="20" y="1"/>
                  </a:ln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3327325" y="1561575"/>
              <a:ext cx="300550" cy="410750"/>
            </a:xfrm>
            <a:custGeom>
              <a:avLst/>
              <a:gdLst/>
              <a:ahLst/>
              <a:cxnLst/>
              <a:rect l="l" t="t" r="r" b="b"/>
              <a:pathLst>
                <a:path w="12022" h="16430" extrusionOk="0">
                  <a:moveTo>
                    <a:pt x="11851" y="0"/>
                  </a:moveTo>
                  <a:cubicBezTo>
                    <a:pt x="10060" y="2536"/>
                    <a:pt x="7884" y="5494"/>
                    <a:pt x="5765" y="8370"/>
                  </a:cubicBezTo>
                  <a:cubicBezTo>
                    <a:pt x="3652" y="11252"/>
                    <a:pt x="1647" y="13970"/>
                    <a:pt x="0" y="16304"/>
                  </a:cubicBezTo>
                  <a:lnTo>
                    <a:pt x="177" y="16430"/>
                  </a:lnTo>
                  <a:cubicBezTo>
                    <a:pt x="1823" y="14096"/>
                    <a:pt x="3829" y="11365"/>
                    <a:pt x="5935" y="8496"/>
                  </a:cubicBezTo>
                  <a:cubicBezTo>
                    <a:pt x="8048" y="5626"/>
                    <a:pt x="10230" y="2656"/>
                    <a:pt x="12021" y="120"/>
                  </a:cubicBezTo>
                  <a:lnTo>
                    <a:pt x="1185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3462775" y="1649550"/>
              <a:ext cx="302275" cy="418325"/>
            </a:xfrm>
            <a:custGeom>
              <a:avLst/>
              <a:gdLst/>
              <a:ahLst/>
              <a:cxnLst/>
              <a:rect l="l" t="t" r="r" b="b"/>
              <a:pathLst>
                <a:path w="12091" h="16733" extrusionOk="0">
                  <a:moveTo>
                    <a:pt x="11895" y="1"/>
                  </a:moveTo>
                  <a:cubicBezTo>
                    <a:pt x="11725" y="436"/>
                    <a:pt x="11315" y="928"/>
                    <a:pt x="10955" y="1357"/>
                  </a:cubicBezTo>
                  <a:cubicBezTo>
                    <a:pt x="10848" y="1489"/>
                    <a:pt x="10741" y="1615"/>
                    <a:pt x="10646" y="1735"/>
                  </a:cubicBezTo>
                  <a:cubicBezTo>
                    <a:pt x="10060" y="2479"/>
                    <a:pt x="9498" y="3261"/>
                    <a:pt x="8937" y="4062"/>
                  </a:cubicBezTo>
                  <a:lnTo>
                    <a:pt x="5689" y="8666"/>
                  </a:lnTo>
                  <a:cubicBezTo>
                    <a:pt x="4749" y="9997"/>
                    <a:pt x="3778" y="11340"/>
                    <a:pt x="2845" y="12640"/>
                  </a:cubicBezTo>
                  <a:cubicBezTo>
                    <a:pt x="1905" y="13933"/>
                    <a:pt x="940" y="15276"/>
                    <a:pt x="0" y="16607"/>
                  </a:cubicBezTo>
                  <a:lnTo>
                    <a:pt x="170" y="16733"/>
                  </a:lnTo>
                  <a:cubicBezTo>
                    <a:pt x="1110" y="15396"/>
                    <a:pt x="2075" y="14059"/>
                    <a:pt x="3015" y="12766"/>
                  </a:cubicBezTo>
                  <a:cubicBezTo>
                    <a:pt x="3955" y="11467"/>
                    <a:pt x="4920" y="10123"/>
                    <a:pt x="5859" y="8786"/>
                  </a:cubicBezTo>
                  <a:lnTo>
                    <a:pt x="9107" y="4188"/>
                  </a:lnTo>
                  <a:cubicBezTo>
                    <a:pt x="9675" y="3387"/>
                    <a:pt x="10230" y="2612"/>
                    <a:pt x="10810" y="1867"/>
                  </a:cubicBezTo>
                  <a:cubicBezTo>
                    <a:pt x="10905" y="1754"/>
                    <a:pt x="11012" y="1628"/>
                    <a:pt x="11119" y="1495"/>
                  </a:cubicBezTo>
                  <a:cubicBezTo>
                    <a:pt x="11491" y="1054"/>
                    <a:pt x="11908" y="549"/>
                    <a:pt x="12091" y="76"/>
                  </a:cubicBezTo>
                  <a:lnTo>
                    <a:pt x="1189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3583850" y="1750625"/>
              <a:ext cx="312075" cy="402550"/>
            </a:xfrm>
            <a:custGeom>
              <a:avLst/>
              <a:gdLst/>
              <a:ahLst/>
              <a:cxnLst/>
              <a:rect l="l" t="t" r="r" b="b"/>
              <a:pathLst>
                <a:path w="12483" h="16102" extrusionOk="0">
                  <a:moveTo>
                    <a:pt x="12312" y="0"/>
                  </a:moveTo>
                  <a:cubicBezTo>
                    <a:pt x="11170" y="1501"/>
                    <a:pt x="10042" y="3059"/>
                    <a:pt x="8950" y="4554"/>
                  </a:cubicBezTo>
                  <a:cubicBezTo>
                    <a:pt x="7594" y="6415"/>
                    <a:pt x="6201" y="8338"/>
                    <a:pt x="4763" y="10180"/>
                  </a:cubicBezTo>
                  <a:cubicBezTo>
                    <a:pt x="4397" y="10653"/>
                    <a:pt x="3678" y="11504"/>
                    <a:pt x="2921" y="12400"/>
                  </a:cubicBezTo>
                  <a:cubicBezTo>
                    <a:pt x="1792" y="13737"/>
                    <a:pt x="518" y="15251"/>
                    <a:pt x="1" y="15982"/>
                  </a:cubicBezTo>
                  <a:lnTo>
                    <a:pt x="171" y="16102"/>
                  </a:lnTo>
                  <a:cubicBezTo>
                    <a:pt x="682" y="15383"/>
                    <a:pt x="1956" y="13869"/>
                    <a:pt x="3079" y="12539"/>
                  </a:cubicBezTo>
                  <a:cubicBezTo>
                    <a:pt x="3842" y="11637"/>
                    <a:pt x="4561" y="10785"/>
                    <a:pt x="4933" y="10312"/>
                  </a:cubicBezTo>
                  <a:cubicBezTo>
                    <a:pt x="6371" y="8464"/>
                    <a:pt x="7765" y="6541"/>
                    <a:pt x="9121" y="4680"/>
                  </a:cubicBezTo>
                  <a:cubicBezTo>
                    <a:pt x="10212" y="3179"/>
                    <a:pt x="11341" y="1621"/>
                    <a:pt x="12482" y="127"/>
                  </a:cubicBezTo>
                  <a:lnTo>
                    <a:pt x="1231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3506750" y="1574175"/>
              <a:ext cx="452875" cy="336500"/>
            </a:xfrm>
            <a:custGeom>
              <a:avLst/>
              <a:gdLst/>
              <a:ahLst/>
              <a:cxnLst/>
              <a:rect l="l" t="t" r="r" b="b"/>
              <a:pathLst>
                <a:path w="18115" h="13460" extrusionOk="0">
                  <a:moveTo>
                    <a:pt x="121" y="1"/>
                  </a:moveTo>
                  <a:lnTo>
                    <a:pt x="1" y="171"/>
                  </a:lnTo>
                  <a:cubicBezTo>
                    <a:pt x="594" y="587"/>
                    <a:pt x="1186" y="1004"/>
                    <a:pt x="1779" y="1420"/>
                  </a:cubicBezTo>
                  <a:cubicBezTo>
                    <a:pt x="3640" y="2719"/>
                    <a:pt x="5570" y="4063"/>
                    <a:pt x="7386" y="5475"/>
                  </a:cubicBezTo>
                  <a:cubicBezTo>
                    <a:pt x="8257" y="6144"/>
                    <a:pt x="9133" y="6844"/>
                    <a:pt x="9991" y="7519"/>
                  </a:cubicBezTo>
                  <a:cubicBezTo>
                    <a:pt x="12577" y="9575"/>
                    <a:pt x="15257" y="11694"/>
                    <a:pt x="18001" y="13460"/>
                  </a:cubicBezTo>
                  <a:lnTo>
                    <a:pt x="18114" y="13283"/>
                  </a:lnTo>
                  <a:cubicBezTo>
                    <a:pt x="15377" y="11524"/>
                    <a:pt x="12703" y="9405"/>
                    <a:pt x="10117" y="7355"/>
                  </a:cubicBezTo>
                  <a:cubicBezTo>
                    <a:pt x="9266" y="6680"/>
                    <a:pt x="8383" y="5974"/>
                    <a:pt x="7519" y="5311"/>
                  </a:cubicBezTo>
                  <a:cubicBezTo>
                    <a:pt x="5696" y="3892"/>
                    <a:pt x="3766" y="2549"/>
                    <a:pt x="1899" y="1243"/>
                  </a:cubicBezTo>
                  <a:cubicBezTo>
                    <a:pt x="1306" y="833"/>
                    <a:pt x="713" y="417"/>
                    <a:pt x="1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3387875" y="1702850"/>
              <a:ext cx="462800" cy="341225"/>
            </a:xfrm>
            <a:custGeom>
              <a:avLst/>
              <a:gdLst/>
              <a:ahLst/>
              <a:cxnLst/>
              <a:rect l="l" t="t" r="r" b="b"/>
              <a:pathLst>
                <a:path w="18512" h="13649" extrusionOk="0">
                  <a:moveTo>
                    <a:pt x="139" y="0"/>
                  </a:moveTo>
                  <a:lnTo>
                    <a:pt x="0" y="158"/>
                  </a:lnTo>
                  <a:cubicBezTo>
                    <a:pt x="3513" y="3141"/>
                    <a:pt x="7310" y="5784"/>
                    <a:pt x="10981" y="8338"/>
                  </a:cubicBezTo>
                  <a:cubicBezTo>
                    <a:pt x="13428" y="10041"/>
                    <a:pt x="15957" y="11801"/>
                    <a:pt x="18385" y="13649"/>
                  </a:cubicBezTo>
                  <a:lnTo>
                    <a:pt x="18511" y="13478"/>
                  </a:lnTo>
                  <a:cubicBezTo>
                    <a:pt x="16077" y="11637"/>
                    <a:pt x="13548" y="9871"/>
                    <a:pt x="11101" y="8168"/>
                  </a:cubicBezTo>
                  <a:cubicBezTo>
                    <a:pt x="7430" y="5614"/>
                    <a:pt x="3639" y="2977"/>
                    <a:pt x="1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3295000" y="1850125"/>
              <a:ext cx="434250" cy="314100"/>
            </a:xfrm>
            <a:custGeom>
              <a:avLst/>
              <a:gdLst/>
              <a:ahLst/>
              <a:cxnLst/>
              <a:rect l="l" t="t" r="r" b="b"/>
              <a:pathLst>
                <a:path w="17370" h="12564" extrusionOk="0">
                  <a:moveTo>
                    <a:pt x="120" y="0"/>
                  </a:moveTo>
                  <a:lnTo>
                    <a:pt x="0" y="177"/>
                  </a:lnTo>
                  <a:cubicBezTo>
                    <a:pt x="2807" y="2107"/>
                    <a:pt x="6352" y="4686"/>
                    <a:pt x="9776" y="7177"/>
                  </a:cubicBezTo>
                  <a:cubicBezTo>
                    <a:pt x="12343" y="9044"/>
                    <a:pt x="14998" y="10980"/>
                    <a:pt x="17244" y="12563"/>
                  </a:cubicBezTo>
                  <a:lnTo>
                    <a:pt x="17370" y="12393"/>
                  </a:lnTo>
                  <a:cubicBezTo>
                    <a:pt x="15125" y="10804"/>
                    <a:pt x="12469" y="8874"/>
                    <a:pt x="9909" y="7007"/>
                  </a:cubicBezTo>
                  <a:cubicBezTo>
                    <a:pt x="6478" y="4509"/>
                    <a:pt x="2940" y="193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2"/>
        <p:cNvGrpSpPr/>
        <p:nvPr/>
      </p:nvGrpSpPr>
      <p:grpSpPr>
        <a:xfrm>
          <a:off x="0" y="0"/>
          <a:ext cx="0" cy="0"/>
          <a:chOff x="0" y="0"/>
          <a:chExt cx="0" cy="0"/>
        </a:xfrm>
      </p:grpSpPr>
      <p:sp>
        <p:nvSpPr>
          <p:cNvPr id="273" name="Google Shape;273;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4"/>
        <p:cNvGrpSpPr/>
        <p:nvPr/>
      </p:nvGrpSpPr>
      <p:grpSpPr>
        <a:xfrm>
          <a:off x="0" y="0"/>
          <a:ext cx="0" cy="0"/>
          <a:chOff x="0" y="0"/>
          <a:chExt cx="0" cy="0"/>
        </a:xfrm>
      </p:grpSpPr>
      <p:sp>
        <p:nvSpPr>
          <p:cNvPr id="275" name="Google Shape;275;p16"/>
          <p:cNvSpPr txBox="1">
            <a:spLocks noGrp="1"/>
          </p:cNvSpPr>
          <p:nvPr>
            <p:ph type="body" idx="1"/>
          </p:nvPr>
        </p:nvSpPr>
        <p:spPr>
          <a:xfrm>
            <a:off x="1137300" y="1557400"/>
            <a:ext cx="6869400" cy="3011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dk2"/>
              </a:buClr>
              <a:buSzPts val="1400"/>
              <a:buFont typeface="Arial"/>
              <a:buChar char="●"/>
              <a:defRPr sz="1250"/>
            </a:lvl1pPr>
            <a:lvl2pPr marL="914400" lvl="1" indent="-317500">
              <a:spcBef>
                <a:spcPts val="1600"/>
              </a:spcBef>
              <a:spcAft>
                <a:spcPts val="0"/>
              </a:spcAft>
              <a:buClr>
                <a:schemeClr val="dk2"/>
              </a:buClr>
              <a:buSzPts val="1400"/>
              <a:buFont typeface="Arial"/>
              <a:buChar char="○"/>
              <a:defRPr sz="1250"/>
            </a:lvl2pPr>
            <a:lvl3pPr marL="1371600" lvl="2" indent="-317500">
              <a:spcBef>
                <a:spcPts val="1600"/>
              </a:spcBef>
              <a:spcAft>
                <a:spcPts val="0"/>
              </a:spcAft>
              <a:buClr>
                <a:schemeClr val="dk2"/>
              </a:buClr>
              <a:buSzPts val="1400"/>
              <a:buFont typeface="Arial"/>
              <a:buChar char="■"/>
              <a:defRPr sz="1250"/>
            </a:lvl3pPr>
            <a:lvl4pPr marL="1828800" lvl="3" indent="-317500">
              <a:spcBef>
                <a:spcPts val="1600"/>
              </a:spcBef>
              <a:spcAft>
                <a:spcPts val="0"/>
              </a:spcAft>
              <a:buClr>
                <a:schemeClr val="dk2"/>
              </a:buClr>
              <a:buSzPts val="1400"/>
              <a:buFont typeface="Arial"/>
              <a:buChar char="●"/>
              <a:defRPr sz="1250"/>
            </a:lvl4pPr>
            <a:lvl5pPr marL="2286000" lvl="4" indent="-317500">
              <a:spcBef>
                <a:spcPts val="1600"/>
              </a:spcBef>
              <a:spcAft>
                <a:spcPts val="0"/>
              </a:spcAft>
              <a:buClr>
                <a:schemeClr val="dk2"/>
              </a:buClr>
              <a:buSzPts val="1400"/>
              <a:buFont typeface="Arial"/>
              <a:buChar char="○"/>
              <a:defRPr sz="1250"/>
            </a:lvl5pPr>
            <a:lvl6pPr marL="2743200" lvl="5" indent="-317500">
              <a:spcBef>
                <a:spcPts val="1600"/>
              </a:spcBef>
              <a:spcAft>
                <a:spcPts val="0"/>
              </a:spcAft>
              <a:buClr>
                <a:schemeClr val="dk2"/>
              </a:buClr>
              <a:buSzPts val="1400"/>
              <a:buFont typeface="Arial"/>
              <a:buChar char="■"/>
              <a:defRPr sz="1250"/>
            </a:lvl6pPr>
            <a:lvl7pPr marL="3200400" lvl="6" indent="-317500">
              <a:spcBef>
                <a:spcPts val="1600"/>
              </a:spcBef>
              <a:spcAft>
                <a:spcPts val="0"/>
              </a:spcAft>
              <a:buClr>
                <a:schemeClr val="dk2"/>
              </a:buClr>
              <a:buSzPts val="1400"/>
              <a:buFont typeface="Arial"/>
              <a:buChar char="●"/>
              <a:defRPr sz="1250"/>
            </a:lvl7pPr>
            <a:lvl8pPr marL="3657600" lvl="7" indent="-317500">
              <a:spcBef>
                <a:spcPts val="1600"/>
              </a:spcBef>
              <a:spcAft>
                <a:spcPts val="0"/>
              </a:spcAft>
              <a:buClr>
                <a:schemeClr val="dk2"/>
              </a:buClr>
              <a:buSzPts val="1400"/>
              <a:buFont typeface="Arial"/>
              <a:buChar char="○"/>
              <a:defRPr sz="1250"/>
            </a:lvl8pPr>
            <a:lvl9pPr marL="4114800" lvl="8" indent="-317500">
              <a:spcBef>
                <a:spcPts val="1600"/>
              </a:spcBef>
              <a:spcAft>
                <a:spcPts val="1600"/>
              </a:spcAft>
              <a:buClr>
                <a:schemeClr val="dk2"/>
              </a:buClr>
              <a:buSzPts val="1400"/>
              <a:buFont typeface="Arial"/>
              <a:buChar char="■"/>
              <a:defRPr sz="1250"/>
            </a:lvl9pPr>
          </a:lstStyle>
          <a:p>
            <a:endParaRPr/>
          </a:p>
        </p:txBody>
      </p:sp>
      <p:sp>
        <p:nvSpPr>
          <p:cNvPr id="276" name="Google Shape;276;p16"/>
          <p:cNvSpPr txBox="1">
            <a:spLocks noGrp="1"/>
          </p:cNvSpPr>
          <p:nvPr>
            <p:ph type="title"/>
          </p:nvPr>
        </p:nvSpPr>
        <p:spPr>
          <a:xfrm>
            <a:off x="457175" y="411475"/>
            <a:ext cx="8229600" cy="35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2700"/>
              <a:buNone/>
              <a:defRPr sz="2700" b="0"/>
            </a:lvl1pPr>
            <a:lvl2pPr lvl="1" algn="ctr" rtl="0">
              <a:spcBef>
                <a:spcPts val="0"/>
              </a:spcBef>
              <a:spcAft>
                <a:spcPts val="0"/>
              </a:spcAft>
              <a:buClr>
                <a:srgbClr val="000000"/>
              </a:buClr>
              <a:buSzPts val="2700"/>
              <a:buNone/>
              <a:defRPr sz="2700">
                <a:solidFill>
                  <a:srgbClr val="000000"/>
                </a:solidFill>
              </a:defRPr>
            </a:lvl2pPr>
            <a:lvl3pPr lvl="2" algn="ctr" rtl="0">
              <a:spcBef>
                <a:spcPts val="0"/>
              </a:spcBef>
              <a:spcAft>
                <a:spcPts val="0"/>
              </a:spcAft>
              <a:buClr>
                <a:srgbClr val="000000"/>
              </a:buClr>
              <a:buSzPts val="2700"/>
              <a:buNone/>
              <a:defRPr sz="2700">
                <a:solidFill>
                  <a:srgbClr val="000000"/>
                </a:solidFill>
              </a:defRPr>
            </a:lvl3pPr>
            <a:lvl4pPr lvl="3" algn="ctr" rtl="0">
              <a:spcBef>
                <a:spcPts val="0"/>
              </a:spcBef>
              <a:spcAft>
                <a:spcPts val="0"/>
              </a:spcAft>
              <a:buClr>
                <a:srgbClr val="000000"/>
              </a:buClr>
              <a:buSzPts val="2700"/>
              <a:buNone/>
              <a:defRPr sz="2700">
                <a:solidFill>
                  <a:srgbClr val="000000"/>
                </a:solidFill>
              </a:defRPr>
            </a:lvl4pPr>
            <a:lvl5pPr lvl="4" algn="ctr" rtl="0">
              <a:spcBef>
                <a:spcPts val="0"/>
              </a:spcBef>
              <a:spcAft>
                <a:spcPts val="0"/>
              </a:spcAft>
              <a:buClr>
                <a:srgbClr val="000000"/>
              </a:buClr>
              <a:buSzPts val="2700"/>
              <a:buNone/>
              <a:defRPr sz="2700">
                <a:solidFill>
                  <a:srgbClr val="000000"/>
                </a:solidFill>
              </a:defRPr>
            </a:lvl5pPr>
            <a:lvl6pPr lvl="5" algn="ctr" rtl="0">
              <a:spcBef>
                <a:spcPts val="0"/>
              </a:spcBef>
              <a:spcAft>
                <a:spcPts val="0"/>
              </a:spcAft>
              <a:buClr>
                <a:srgbClr val="000000"/>
              </a:buClr>
              <a:buSzPts val="2700"/>
              <a:buNone/>
              <a:defRPr sz="2700">
                <a:solidFill>
                  <a:srgbClr val="000000"/>
                </a:solidFill>
              </a:defRPr>
            </a:lvl6pPr>
            <a:lvl7pPr lvl="6" algn="ctr" rtl="0">
              <a:spcBef>
                <a:spcPts val="0"/>
              </a:spcBef>
              <a:spcAft>
                <a:spcPts val="0"/>
              </a:spcAft>
              <a:buClr>
                <a:srgbClr val="000000"/>
              </a:buClr>
              <a:buSzPts val="2700"/>
              <a:buNone/>
              <a:defRPr sz="2700">
                <a:solidFill>
                  <a:srgbClr val="000000"/>
                </a:solidFill>
              </a:defRPr>
            </a:lvl7pPr>
            <a:lvl8pPr lvl="7" algn="ctr" rtl="0">
              <a:spcBef>
                <a:spcPts val="0"/>
              </a:spcBef>
              <a:spcAft>
                <a:spcPts val="0"/>
              </a:spcAft>
              <a:buClr>
                <a:srgbClr val="000000"/>
              </a:buClr>
              <a:buSzPts val="2700"/>
              <a:buNone/>
              <a:defRPr sz="2700">
                <a:solidFill>
                  <a:srgbClr val="000000"/>
                </a:solidFill>
              </a:defRPr>
            </a:lvl8pPr>
            <a:lvl9pPr lvl="8" algn="ctr" rtl="0">
              <a:spcBef>
                <a:spcPts val="0"/>
              </a:spcBef>
              <a:spcAft>
                <a:spcPts val="0"/>
              </a:spcAft>
              <a:buClr>
                <a:srgbClr val="000000"/>
              </a:buClr>
              <a:buSzPts val="2700"/>
              <a:buNone/>
              <a:defRPr sz="2700">
                <a:solidFill>
                  <a:srgbClr val="000000"/>
                </a:solidFill>
              </a:defRPr>
            </a:lvl9pPr>
          </a:lstStyle>
          <a:p>
            <a:endParaRPr/>
          </a:p>
        </p:txBody>
      </p:sp>
      <p:sp>
        <p:nvSpPr>
          <p:cNvPr id="277" name="Google Shape;277;p16"/>
          <p:cNvSpPr/>
          <p:nvPr/>
        </p:nvSpPr>
        <p:spPr>
          <a:xfrm>
            <a:off x="-3448965" y="1639062"/>
            <a:ext cx="12" cy="12"/>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3448965" y="1639062"/>
            <a:ext cx="12" cy="12"/>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6"/>
          <p:cNvGrpSpPr/>
          <p:nvPr/>
        </p:nvGrpSpPr>
        <p:grpSpPr>
          <a:xfrm>
            <a:off x="8511329" y="94466"/>
            <a:ext cx="976182" cy="756984"/>
            <a:chOff x="1982250" y="2295975"/>
            <a:chExt cx="334825" cy="259650"/>
          </a:xfrm>
        </p:grpSpPr>
        <p:sp>
          <p:nvSpPr>
            <p:cNvPr id="280" name="Google Shape;280;p16"/>
            <p:cNvSpPr/>
            <p:nvPr/>
          </p:nvSpPr>
          <p:spPr>
            <a:xfrm>
              <a:off x="1982250" y="2295975"/>
              <a:ext cx="334825" cy="259650"/>
            </a:xfrm>
            <a:custGeom>
              <a:avLst/>
              <a:gdLst/>
              <a:ahLst/>
              <a:cxnLst/>
              <a:rect l="l" t="t" r="r" b="b"/>
              <a:pathLst>
                <a:path w="13393" h="10386" extrusionOk="0">
                  <a:moveTo>
                    <a:pt x="7902" y="0"/>
                  </a:moveTo>
                  <a:cubicBezTo>
                    <a:pt x="3449" y="0"/>
                    <a:pt x="0" y="4648"/>
                    <a:pt x="2601" y="8721"/>
                  </a:cubicBezTo>
                  <a:cubicBezTo>
                    <a:pt x="3365" y="9917"/>
                    <a:pt x="4775" y="10385"/>
                    <a:pt x="6270" y="10385"/>
                  </a:cubicBezTo>
                  <a:cubicBezTo>
                    <a:pt x="8000" y="10385"/>
                    <a:pt x="9844" y="9760"/>
                    <a:pt x="10933" y="8911"/>
                  </a:cubicBezTo>
                  <a:cubicBezTo>
                    <a:pt x="13153" y="7182"/>
                    <a:pt x="13392" y="1222"/>
                    <a:pt x="9577" y="220"/>
                  </a:cubicBezTo>
                  <a:cubicBezTo>
                    <a:pt x="9010" y="70"/>
                    <a:pt x="8448" y="0"/>
                    <a:pt x="7902" y="0"/>
                  </a:cubicBezTo>
                  <a:close/>
                </a:path>
              </a:pathLst>
            </a:custGeom>
            <a:solidFill>
              <a:srgbClr val="FFCB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2216125" y="2397450"/>
              <a:ext cx="12500" cy="10625"/>
            </a:xfrm>
            <a:custGeom>
              <a:avLst/>
              <a:gdLst/>
              <a:ahLst/>
              <a:cxnLst/>
              <a:rect l="l" t="t" r="r" b="b"/>
              <a:pathLst>
                <a:path w="500" h="425" extrusionOk="0">
                  <a:moveTo>
                    <a:pt x="341" y="0"/>
                  </a:moveTo>
                  <a:cubicBezTo>
                    <a:pt x="243" y="0"/>
                    <a:pt x="145" y="78"/>
                    <a:pt x="89" y="159"/>
                  </a:cubicBezTo>
                  <a:cubicBezTo>
                    <a:pt x="39" y="235"/>
                    <a:pt x="1" y="348"/>
                    <a:pt x="102" y="405"/>
                  </a:cubicBezTo>
                  <a:cubicBezTo>
                    <a:pt x="121" y="418"/>
                    <a:pt x="152" y="424"/>
                    <a:pt x="178" y="424"/>
                  </a:cubicBezTo>
                  <a:cubicBezTo>
                    <a:pt x="304" y="411"/>
                    <a:pt x="405" y="317"/>
                    <a:pt x="424" y="191"/>
                  </a:cubicBezTo>
                  <a:cubicBezTo>
                    <a:pt x="474" y="121"/>
                    <a:pt x="499" y="46"/>
                    <a:pt x="411" y="14"/>
                  </a:cubicBezTo>
                  <a:cubicBezTo>
                    <a:pt x="388" y="4"/>
                    <a:pt x="365" y="0"/>
                    <a:pt x="341"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2233075" y="2395575"/>
              <a:ext cx="19350" cy="12500"/>
            </a:xfrm>
            <a:custGeom>
              <a:avLst/>
              <a:gdLst/>
              <a:ahLst/>
              <a:cxnLst/>
              <a:rect l="l" t="t" r="r" b="b"/>
              <a:pathLst>
                <a:path w="774" h="500" extrusionOk="0">
                  <a:moveTo>
                    <a:pt x="615" y="1"/>
                  </a:moveTo>
                  <a:cubicBezTo>
                    <a:pt x="441" y="1"/>
                    <a:pt x="234" y="117"/>
                    <a:pt x="118" y="234"/>
                  </a:cubicBezTo>
                  <a:cubicBezTo>
                    <a:pt x="1" y="346"/>
                    <a:pt x="23" y="500"/>
                    <a:pt x="135" y="500"/>
                  </a:cubicBezTo>
                  <a:cubicBezTo>
                    <a:pt x="168" y="500"/>
                    <a:pt x="209" y="486"/>
                    <a:pt x="256" y="455"/>
                  </a:cubicBezTo>
                  <a:lnTo>
                    <a:pt x="256" y="455"/>
                  </a:lnTo>
                  <a:cubicBezTo>
                    <a:pt x="219" y="480"/>
                    <a:pt x="364" y="493"/>
                    <a:pt x="389" y="493"/>
                  </a:cubicBezTo>
                  <a:cubicBezTo>
                    <a:pt x="540" y="474"/>
                    <a:pt x="666" y="379"/>
                    <a:pt x="729" y="247"/>
                  </a:cubicBezTo>
                  <a:cubicBezTo>
                    <a:pt x="774" y="146"/>
                    <a:pt x="767" y="1"/>
                    <a:pt x="629" y="1"/>
                  </a:cubicBezTo>
                  <a:cubicBezTo>
                    <a:pt x="624" y="1"/>
                    <a:pt x="620" y="1"/>
                    <a:pt x="615"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2243100" y="2417525"/>
              <a:ext cx="11375" cy="10950"/>
            </a:xfrm>
            <a:custGeom>
              <a:avLst/>
              <a:gdLst/>
              <a:ahLst/>
              <a:cxnLst/>
              <a:rect l="l" t="t" r="r" b="b"/>
              <a:pathLst>
                <a:path w="455" h="438" extrusionOk="0">
                  <a:moveTo>
                    <a:pt x="322" y="1"/>
                  </a:moveTo>
                  <a:cubicBezTo>
                    <a:pt x="181" y="1"/>
                    <a:pt x="71" y="174"/>
                    <a:pt x="32" y="290"/>
                  </a:cubicBezTo>
                  <a:cubicBezTo>
                    <a:pt x="0" y="390"/>
                    <a:pt x="66" y="437"/>
                    <a:pt x="141" y="437"/>
                  </a:cubicBezTo>
                  <a:cubicBezTo>
                    <a:pt x="171" y="437"/>
                    <a:pt x="201" y="430"/>
                    <a:pt x="228" y="416"/>
                  </a:cubicBezTo>
                  <a:cubicBezTo>
                    <a:pt x="322" y="372"/>
                    <a:pt x="455" y="233"/>
                    <a:pt x="417" y="107"/>
                  </a:cubicBezTo>
                  <a:cubicBezTo>
                    <a:pt x="417" y="107"/>
                    <a:pt x="410" y="107"/>
                    <a:pt x="410" y="100"/>
                  </a:cubicBezTo>
                  <a:cubicBezTo>
                    <a:pt x="429" y="63"/>
                    <a:pt x="436" y="25"/>
                    <a:pt x="385" y="12"/>
                  </a:cubicBezTo>
                  <a:cubicBezTo>
                    <a:pt x="364" y="4"/>
                    <a:pt x="343" y="1"/>
                    <a:pt x="322"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2222600" y="2420625"/>
              <a:ext cx="11525" cy="7525"/>
            </a:xfrm>
            <a:custGeom>
              <a:avLst/>
              <a:gdLst/>
              <a:ahLst/>
              <a:cxnLst/>
              <a:rect l="l" t="t" r="r" b="b"/>
              <a:pathLst>
                <a:path w="461" h="301" extrusionOk="0">
                  <a:moveTo>
                    <a:pt x="309" y="0"/>
                  </a:moveTo>
                  <a:cubicBezTo>
                    <a:pt x="291" y="0"/>
                    <a:pt x="271" y="5"/>
                    <a:pt x="253" y="14"/>
                  </a:cubicBezTo>
                  <a:lnTo>
                    <a:pt x="228" y="27"/>
                  </a:lnTo>
                  <a:cubicBezTo>
                    <a:pt x="152" y="58"/>
                    <a:pt x="1" y="229"/>
                    <a:pt x="127" y="292"/>
                  </a:cubicBezTo>
                  <a:cubicBezTo>
                    <a:pt x="140" y="298"/>
                    <a:pt x="154" y="300"/>
                    <a:pt x="168" y="300"/>
                  </a:cubicBezTo>
                  <a:cubicBezTo>
                    <a:pt x="212" y="300"/>
                    <a:pt x="257" y="275"/>
                    <a:pt x="291" y="260"/>
                  </a:cubicBezTo>
                  <a:cubicBezTo>
                    <a:pt x="341" y="241"/>
                    <a:pt x="461" y="121"/>
                    <a:pt x="392" y="65"/>
                  </a:cubicBezTo>
                  <a:cubicBezTo>
                    <a:pt x="382" y="57"/>
                    <a:pt x="376" y="53"/>
                    <a:pt x="372" y="51"/>
                  </a:cubicBezTo>
                  <a:lnTo>
                    <a:pt x="372" y="51"/>
                  </a:lnTo>
                  <a:cubicBezTo>
                    <a:pt x="369" y="15"/>
                    <a:pt x="341" y="0"/>
                    <a:pt x="30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2236925" y="2343625"/>
              <a:ext cx="10325" cy="9725"/>
            </a:xfrm>
            <a:custGeom>
              <a:avLst/>
              <a:gdLst/>
              <a:ahLst/>
              <a:cxnLst/>
              <a:rect l="l" t="t" r="r" b="b"/>
              <a:pathLst>
                <a:path w="413" h="389" extrusionOk="0">
                  <a:moveTo>
                    <a:pt x="306" y="1"/>
                  </a:moveTo>
                  <a:cubicBezTo>
                    <a:pt x="188" y="1"/>
                    <a:pt x="0" y="131"/>
                    <a:pt x="46" y="288"/>
                  </a:cubicBezTo>
                  <a:cubicBezTo>
                    <a:pt x="52" y="307"/>
                    <a:pt x="58" y="326"/>
                    <a:pt x="71" y="338"/>
                  </a:cubicBezTo>
                  <a:cubicBezTo>
                    <a:pt x="91" y="374"/>
                    <a:pt x="120" y="389"/>
                    <a:pt x="152" y="389"/>
                  </a:cubicBezTo>
                  <a:cubicBezTo>
                    <a:pt x="233" y="389"/>
                    <a:pt x="332" y="300"/>
                    <a:pt x="355" y="237"/>
                  </a:cubicBezTo>
                  <a:cubicBezTo>
                    <a:pt x="367" y="199"/>
                    <a:pt x="380" y="162"/>
                    <a:pt x="393" y="124"/>
                  </a:cubicBezTo>
                  <a:cubicBezTo>
                    <a:pt x="412" y="37"/>
                    <a:pt x="369" y="1"/>
                    <a:pt x="306"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2199750" y="2495950"/>
              <a:ext cx="11700" cy="8150"/>
            </a:xfrm>
            <a:custGeom>
              <a:avLst/>
              <a:gdLst/>
              <a:ahLst/>
              <a:cxnLst/>
              <a:rect l="l" t="t" r="r" b="b"/>
              <a:pathLst>
                <a:path w="468" h="326" extrusionOk="0">
                  <a:moveTo>
                    <a:pt x="329" y="1"/>
                  </a:moveTo>
                  <a:cubicBezTo>
                    <a:pt x="315" y="1"/>
                    <a:pt x="299" y="4"/>
                    <a:pt x="284" y="10"/>
                  </a:cubicBezTo>
                  <a:cubicBezTo>
                    <a:pt x="208" y="48"/>
                    <a:pt x="0" y="325"/>
                    <a:pt x="208" y="325"/>
                  </a:cubicBezTo>
                  <a:cubicBezTo>
                    <a:pt x="309" y="306"/>
                    <a:pt x="391" y="243"/>
                    <a:pt x="442" y="155"/>
                  </a:cubicBezTo>
                  <a:cubicBezTo>
                    <a:pt x="468" y="75"/>
                    <a:pt x="406" y="1"/>
                    <a:pt x="329"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2243875" y="2463375"/>
              <a:ext cx="13450" cy="13550"/>
            </a:xfrm>
            <a:custGeom>
              <a:avLst/>
              <a:gdLst/>
              <a:ahLst/>
              <a:cxnLst/>
              <a:rect l="l" t="t" r="r" b="b"/>
              <a:pathLst>
                <a:path w="538" h="542" extrusionOk="0">
                  <a:moveTo>
                    <a:pt x="396" y="0"/>
                  </a:moveTo>
                  <a:cubicBezTo>
                    <a:pt x="225" y="0"/>
                    <a:pt x="83" y="221"/>
                    <a:pt x="39" y="354"/>
                  </a:cubicBezTo>
                  <a:cubicBezTo>
                    <a:pt x="0" y="465"/>
                    <a:pt x="78" y="541"/>
                    <a:pt x="179" y="541"/>
                  </a:cubicBezTo>
                  <a:cubicBezTo>
                    <a:pt x="193" y="541"/>
                    <a:pt x="207" y="540"/>
                    <a:pt x="222" y="537"/>
                  </a:cubicBezTo>
                  <a:cubicBezTo>
                    <a:pt x="266" y="518"/>
                    <a:pt x="310" y="499"/>
                    <a:pt x="354" y="468"/>
                  </a:cubicBezTo>
                  <a:cubicBezTo>
                    <a:pt x="373" y="455"/>
                    <a:pt x="392" y="436"/>
                    <a:pt x="411" y="417"/>
                  </a:cubicBezTo>
                  <a:cubicBezTo>
                    <a:pt x="442" y="386"/>
                    <a:pt x="474" y="348"/>
                    <a:pt x="493" y="304"/>
                  </a:cubicBezTo>
                  <a:lnTo>
                    <a:pt x="493" y="297"/>
                  </a:lnTo>
                  <a:cubicBezTo>
                    <a:pt x="499" y="291"/>
                    <a:pt x="499" y="278"/>
                    <a:pt x="499" y="272"/>
                  </a:cubicBezTo>
                  <a:cubicBezTo>
                    <a:pt x="512" y="240"/>
                    <a:pt x="524" y="215"/>
                    <a:pt x="524" y="184"/>
                  </a:cubicBezTo>
                  <a:cubicBezTo>
                    <a:pt x="524" y="177"/>
                    <a:pt x="524" y="177"/>
                    <a:pt x="524" y="171"/>
                  </a:cubicBezTo>
                  <a:lnTo>
                    <a:pt x="524" y="140"/>
                  </a:lnTo>
                  <a:cubicBezTo>
                    <a:pt x="537" y="89"/>
                    <a:pt x="518" y="39"/>
                    <a:pt x="468" y="13"/>
                  </a:cubicBezTo>
                  <a:cubicBezTo>
                    <a:pt x="443" y="4"/>
                    <a:pt x="419" y="0"/>
                    <a:pt x="396"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2054675" y="2425375"/>
              <a:ext cx="11850" cy="11225"/>
            </a:xfrm>
            <a:custGeom>
              <a:avLst/>
              <a:gdLst/>
              <a:ahLst/>
              <a:cxnLst/>
              <a:rect l="l" t="t" r="r" b="b"/>
              <a:pathLst>
                <a:path w="474" h="449" extrusionOk="0">
                  <a:moveTo>
                    <a:pt x="348" y="1"/>
                  </a:moveTo>
                  <a:cubicBezTo>
                    <a:pt x="215" y="13"/>
                    <a:pt x="102" y="102"/>
                    <a:pt x="45" y="222"/>
                  </a:cubicBezTo>
                  <a:cubicBezTo>
                    <a:pt x="1" y="310"/>
                    <a:pt x="7" y="449"/>
                    <a:pt x="133" y="449"/>
                  </a:cubicBezTo>
                  <a:cubicBezTo>
                    <a:pt x="266" y="430"/>
                    <a:pt x="379" y="348"/>
                    <a:pt x="436" y="228"/>
                  </a:cubicBezTo>
                  <a:cubicBezTo>
                    <a:pt x="474" y="140"/>
                    <a:pt x="474" y="1"/>
                    <a:pt x="348"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2061400" y="2459775"/>
              <a:ext cx="9550" cy="8525"/>
            </a:xfrm>
            <a:custGeom>
              <a:avLst/>
              <a:gdLst/>
              <a:ahLst/>
              <a:cxnLst/>
              <a:rect l="l" t="t" r="r" b="b"/>
              <a:pathLst>
                <a:path w="382" h="341" extrusionOk="0">
                  <a:moveTo>
                    <a:pt x="183" y="1"/>
                  </a:moveTo>
                  <a:cubicBezTo>
                    <a:pt x="127" y="1"/>
                    <a:pt x="56" y="83"/>
                    <a:pt x="47" y="126"/>
                  </a:cubicBezTo>
                  <a:cubicBezTo>
                    <a:pt x="22" y="164"/>
                    <a:pt x="9" y="214"/>
                    <a:pt x="3" y="258"/>
                  </a:cubicBezTo>
                  <a:cubicBezTo>
                    <a:pt x="0" y="319"/>
                    <a:pt x="31" y="340"/>
                    <a:pt x="71" y="340"/>
                  </a:cubicBezTo>
                  <a:cubicBezTo>
                    <a:pt x="131" y="340"/>
                    <a:pt x="212" y="295"/>
                    <a:pt x="242" y="265"/>
                  </a:cubicBezTo>
                  <a:cubicBezTo>
                    <a:pt x="312" y="202"/>
                    <a:pt x="381" y="69"/>
                    <a:pt x="230" y="31"/>
                  </a:cubicBezTo>
                  <a:cubicBezTo>
                    <a:pt x="217" y="10"/>
                    <a:pt x="201" y="1"/>
                    <a:pt x="183"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2100550" y="2434350"/>
              <a:ext cx="13500" cy="10600"/>
            </a:xfrm>
            <a:custGeom>
              <a:avLst/>
              <a:gdLst/>
              <a:ahLst/>
              <a:cxnLst/>
              <a:rect l="l" t="t" r="r" b="b"/>
              <a:pathLst>
                <a:path w="540" h="424" extrusionOk="0">
                  <a:moveTo>
                    <a:pt x="371" y="1"/>
                  </a:moveTo>
                  <a:cubicBezTo>
                    <a:pt x="366" y="1"/>
                    <a:pt x="360" y="1"/>
                    <a:pt x="354" y="1"/>
                  </a:cubicBezTo>
                  <a:cubicBezTo>
                    <a:pt x="209" y="8"/>
                    <a:pt x="1" y="172"/>
                    <a:pt x="20" y="336"/>
                  </a:cubicBezTo>
                  <a:cubicBezTo>
                    <a:pt x="20" y="367"/>
                    <a:pt x="32" y="411"/>
                    <a:pt x="70" y="418"/>
                  </a:cubicBezTo>
                  <a:cubicBezTo>
                    <a:pt x="87" y="422"/>
                    <a:pt x="104" y="424"/>
                    <a:pt x="121" y="424"/>
                  </a:cubicBezTo>
                  <a:cubicBezTo>
                    <a:pt x="154" y="424"/>
                    <a:pt x="186" y="416"/>
                    <a:pt x="215" y="399"/>
                  </a:cubicBezTo>
                  <a:lnTo>
                    <a:pt x="234" y="386"/>
                  </a:lnTo>
                  <a:lnTo>
                    <a:pt x="247" y="392"/>
                  </a:lnTo>
                  <a:cubicBezTo>
                    <a:pt x="257" y="396"/>
                    <a:pt x="267" y="397"/>
                    <a:pt x="278" y="397"/>
                  </a:cubicBezTo>
                  <a:cubicBezTo>
                    <a:pt x="342" y="397"/>
                    <a:pt x="403" y="333"/>
                    <a:pt x="430" y="279"/>
                  </a:cubicBezTo>
                  <a:cubicBezTo>
                    <a:pt x="485" y="187"/>
                    <a:pt x="540" y="1"/>
                    <a:pt x="371"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2079275" y="2426175"/>
              <a:ext cx="12250" cy="9700"/>
            </a:xfrm>
            <a:custGeom>
              <a:avLst/>
              <a:gdLst/>
              <a:ahLst/>
              <a:cxnLst/>
              <a:rect l="l" t="t" r="r" b="b"/>
              <a:pathLst>
                <a:path w="490" h="388" extrusionOk="0">
                  <a:moveTo>
                    <a:pt x="380" y="1"/>
                  </a:moveTo>
                  <a:cubicBezTo>
                    <a:pt x="367" y="1"/>
                    <a:pt x="352" y="3"/>
                    <a:pt x="335" y="7"/>
                  </a:cubicBezTo>
                  <a:cubicBezTo>
                    <a:pt x="234" y="32"/>
                    <a:pt x="1" y="240"/>
                    <a:pt x="127" y="354"/>
                  </a:cubicBezTo>
                  <a:cubicBezTo>
                    <a:pt x="155" y="379"/>
                    <a:pt x="185" y="388"/>
                    <a:pt x="217" y="388"/>
                  </a:cubicBezTo>
                  <a:cubicBezTo>
                    <a:pt x="257" y="388"/>
                    <a:pt x="299" y="374"/>
                    <a:pt x="341" y="360"/>
                  </a:cubicBezTo>
                  <a:cubicBezTo>
                    <a:pt x="385" y="341"/>
                    <a:pt x="461" y="266"/>
                    <a:pt x="430" y="215"/>
                  </a:cubicBezTo>
                  <a:lnTo>
                    <a:pt x="430" y="215"/>
                  </a:lnTo>
                  <a:cubicBezTo>
                    <a:pt x="476" y="125"/>
                    <a:pt x="489" y="1"/>
                    <a:pt x="380"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2087325" y="2394300"/>
              <a:ext cx="9400" cy="10225"/>
            </a:xfrm>
            <a:custGeom>
              <a:avLst/>
              <a:gdLst/>
              <a:ahLst/>
              <a:cxnLst/>
              <a:rect l="l" t="t" r="r" b="b"/>
              <a:pathLst>
                <a:path w="376" h="409" extrusionOk="0">
                  <a:moveTo>
                    <a:pt x="309" y="1"/>
                  </a:moveTo>
                  <a:cubicBezTo>
                    <a:pt x="298" y="1"/>
                    <a:pt x="286" y="3"/>
                    <a:pt x="271" y="8"/>
                  </a:cubicBezTo>
                  <a:cubicBezTo>
                    <a:pt x="164" y="39"/>
                    <a:pt x="82" y="115"/>
                    <a:pt x="38" y="216"/>
                  </a:cubicBezTo>
                  <a:cubicBezTo>
                    <a:pt x="6" y="273"/>
                    <a:pt x="0" y="361"/>
                    <a:pt x="70" y="386"/>
                  </a:cubicBezTo>
                  <a:lnTo>
                    <a:pt x="114" y="405"/>
                  </a:lnTo>
                  <a:cubicBezTo>
                    <a:pt x="121" y="408"/>
                    <a:pt x="129" y="409"/>
                    <a:pt x="137" y="409"/>
                  </a:cubicBezTo>
                  <a:cubicBezTo>
                    <a:pt x="187" y="409"/>
                    <a:pt x="239" y="361"/>
                    <a:pt x="271" y="323"/>
                  </a:cubicBezTo>
                  <a:cubicBezTo>
                    <a:pt x="322" y="266"/>
                    <a:pt x="353" y="197"/>
                    <a:pt x="360" y="121"/>
                  </a:cubicBezTo>
                  <a:cubicBezTo>
                    <a:pt x="376" y="68"/>
                    <a:pt x="369" y="1"/>
                    <a:pt x="309"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2141575" y="2326175"/>
              <a:ext cx="12775" cy="9875"/>
            </a:xfrm>
            <a:custGeom>
              <a:avLst/>
              <a:gdLst/>
              <a:ahLst/>
              <a:cxnLst/>
              <a:rect l="l" t="t" r="r" b="b"/>
              <a:pathLst>
                <a:path w="511" h="395" extrusionOk="0">
                  <a:moveTo>
                    <a:pt x="397" y="0"/>
                  </a:moveTo>
                  <a:cubicBezTo>
                    <a:pt x="256" y="0"/>
                    <a:pt x="0" y="208"/>
                    <a:pt x="132" y="355"/>
                  </a:cubicBezTo>
                  <a:lnTo>
                    <a:pt x="139" y="368"/>
                  </a:lnTo>
                  <a:cubicBezTo>
                    <a:pt x="155" y="387"/>
                    <a:pt x="180" y="394"/>
                    <a:pt x="206" y="394"/>
                  </a:cubicBezTo>
                  <a:cubicBezTo>
                    <a:pt x="241" y="394"/>
                    <a:pt x="278" y="382"/>
                    <a:pt x="303" y="368"/>
                  </a:cubicBezTo>
                  <a:cubicBezTo>
                    <a:pt x="422" y="311"/>
                    <a:pt x="511" y="204"/>
                    <a:pt x="479" y="59"/>
                  </a:cubicBezTo>
                  <a:cubicBezTo>
                    <a:pt x="469" y="18"/>
                    <a:pt x="438" y="0"/>
                    <a:pt x="397"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2149125" y="2378025"/>
              <a:ext cx="13675" cy="11675"/>
            </a:xfrm>
            <a:custGeom>
              <a:avLst/>
              <a:gdLst/>
              <a:ahLst/>
              <a:cxnLst/>
              <a:rect l="l" t="t" r="r" b="b"/>
              <a:pathLst>
                <a:path w="547" h="467" extrusionOk="0">
                  <a:moveTo>
                    <a:pt x="354" y="0"/>
                  </a:moveTo>
                  <a:cubicBezTo>
                    <a:pt x="330" y="0"/>
                    <a:pt x="301" y="9"/>
                    <a:pt x="272" y="28"/>
                  </a:cubicBezTo>
                  <a:cubicBezTo>
                    <a:pt x="146" y="110"/>
                    <a:pt x="1" y="287"/>
                    <a:pt x="114" y="432"/>
                  </a:cubicBezTo>
                  <a:cubicBezTo>
                    <a:pt x="134" y="456"/>
                    <a:pt x="161" y="467"/>
                    <a:pt x="191" y="467"/>
                  </a:cubicBezTo>
                  <a:cubicBezTo>
                    <a:pt x="335" y="467"/>
                    <a:pt x="547" y="215"/>
                    <a:pt x="410" y="110"/>
                  </a:cubicBezTo>
                  <a:cubicBezTo>
                    <a:pt x="436" y="38"/>
                    <a:pt x="404" y="0"/>
                    <a:pt x="354"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2176100" y="2337375"/>
              <a:ext cx="9475" cy="9725"/>
            </a:xfrm>
            <a:custGeom>
              <a:avLst/>
              <a:gdLst/>
              <a:ahLst/>
              <a:cxnLst/>
              <a:rect l="l" t="t" r="r" b="b"/>
              <a:pathLst>
                <a:path w="379" h="389" extrusionOk="0">
                  <a:moveTo>
                    <a:pt x="292" y="0"/>
                  </a:moveTo>
                  <a:cubicBezTo>
                    <a:pt x="245" y="0"/>
                    <a:pt x="188" y="30"/>
                    <a:pt x="158" y="52"/>
                  </a:cubicBezTo>
                  <a:cubicBezTo>
                    <a:pt x="114" y="71"/>
                    <a:pt x="76" y="109"/>
                    <a:pt x="57" y="153"/>
                  </a:cubicBezTo>
                  <a:cubicBezTo>
                    <a:pt x="50" y="172"/>
                    <a:pt x="38" y="191"/>
                    <a:pt x="32" y="210"/>
                  </a:cubicBezTo>
                  <a:lnTo>
                    <a:pt x="32" y="229"/>
                  </a:lnTo>
                  <a:cubicBezTo>
                    <a:pt x="0" y="266"/>
                    <a:pt x="13" y="330"/>
                    <a:pt x="57" y="355"/>
                  </a:cubicBezTo>
                  <a:lnTo>
                    <a:pt x="82" y="374"/>
                  </a:lnTo>
                  <a:cubicBezTo>
                    <a:pt x="99" y="384"/>
                    <a:pt x="116" y="388"/>
                    <a:pt x="133" y="388"/>
                  </a:cubicBezTo>
                  <a:cubicBezTo>
                    <a:pt x="234" y="388"/>
                    <a:pt x="339" y="236"/>
                    <a:pt x="366" y="172"/>
                  </a:cubicBezTo>
                  <a:cubicBezTo>
                    <a:pt x="378" y="134"/>
                    <a:pt x="378" y="90"/>
                    <a:pt x="366" y="52"/>
                  </a:cubicBezTo>
                  <a:cubicBezTo>
                    <a:pt x="353" y="14"/>
                    <a:pt x="325" y="0"/>
                    <a:pt x="292"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2139025" y="2483100"/>
              <a:ext cx="14550" cy="8525"/>
            </a:xfrm>
            <a:custGeom>
              <a:avLst/>
              <a:gdLst/>
              <a:ahLst/>
              <a:cxnLst/>
              <a:rect l="l" t="t" r="r" b="b"/>
              <a:pathLst>
                <a:path w="582" h="341" extrusionOk="0">
                  <a:moveTo>
                    <a:pt x="373" y="0"/>
                  </a:moveTo>
                  <a:cubicBezTo>
                    <a:pt x="222" y="0"/>
                    <a:pt x="1" y="341"/>
                    <a:pt x="209" y="341"/>
                  </a:cubicBezTo>
                  <a:cubicBezTo>
                    <a:pt x="360" y="341"/>
                    <a:pt x="581" y="0"/>
                    <a:pt x="373"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2132100" y="2514750"/>
              <a:ext cx="12000" cy="11400"/>
            </a:xfrm>
            <a:custGeom>
              <a:avLst/>
              <a:gdLst/>
              <a:ahLst/>
              <a:cxnLst/>
              <a:rect l="l" t="t" r="r" b="b"/>
              <a:pathLst>
                <a:path w="480" h="456" extrusionOk="0">
                  <a:moveTo>
                    <a:pt x="294" y="0"/>
                  </a:moveTo>
                  <a:cubicBezTo>
                    <a:pt x="228" y="0"/>
                    <a:pt x="155" y="69"/>
                    <a:pt x="120" y="115"/>
                  </a:cubicBezTo>
                  <a:lnTo>
                    <a:pt x="82" y="172"/>
                  </a:lnTo>
                  <a:cubicBezTo>
                    <a:pt x="1" y="289"/>
                    <a:pt x="22" y="456"/>
                    <a:pt x="143" y="456"/>
                  </a:cubicBezTo>
                  <a:cubicBezTo>
                    <a:pt x="172" y="456"/>
                    <a:pt x="206" y="446"/>
                    <a:pt x="246" y="424"/>
                  </a:cubicBezTo>
                  <a:cubicBezTo>
                    <a:pt x="354" y="380"/>
                    <a:pt x="436" y="286"/>
                    <a:pt x="461" y="178"/>
                  </a:cubicBezTo>
                  <a:cubicBezTo>
                    <a:pt x="480" y="84"/>
                    <a:pt x="448" y="21"/>
                    <a:pt x="354" y="8"/>
                  </a:cubicBezTo>
                  <a:lnTo>
                    <a:pt x="309" y="2"/>
                  </a:lnTo>
                  <a:cubicBezTo>
                    <a:pt x="304" y="1"/>
                    <a:pt x="299" y="0"/>
                    <a:pt x="294"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2150550" y="2522550"/>
              <a:ext cx="17175" cy="13350"/>
            </a:xfrm>
            <a:custGeom>
              <a:avLst/>
              <a:gdLst/>
              <a:ahLst/>
              <a:cxnLst/>
              <a:rect l="l" t="t" r="r" b="b"/>
              <a:pathLst>
                <a:path w="687" h="534" extrusionOk="0">
                  <a:moveTo>
                    <a:pt x="493" y="1"/>
                  </a:moveTo>
                  <a:cubicBezTo>
                    <a:pt x="459" y="1"/>
                    <a:pt x="420" y="10"/>
                    <a:pt x="379" y="30"/>
                  </a:cubicBezTo>
                  <a:cubicBezTo>
                    <a:pt x="316" y="56"/>
                    <a:pt x="259" y="100"/>
                    <a:pt x="215" y="144"/>
                  </a:cubicBezTo>
                  <a:cubicBezTo>
                    <a:pt x="139" y="220"/>
                    <a:pt x="0" y="516"/>
                    <a:pt x="202" y="522"/>
                  </a:cubicBezTo>
                  <a:cubicBezTo>
                    <a:pt x="223" y="530"/>
                    <a:pt x="245" y="533"/>
                    <a:pt x="266" y="533"/>
                  </a:cubicBezTo>
                  <a:cubicBezTo>
                    <a:pt x="412" y="533"/>
                    <a:pt x="563" y="379"/>
                    <a:pt x="612" y="264"/>
                  </a:cubicBezTo>
                  <a:cubicBezTo>
                    <a:pt x="686" y="121"/>
                    <a:pt x="617" y="1"/>
                    <a:pt x="493"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16"/>
          <p:cNvGrpSpPr/>
          <p:nvPr/>
        </p:nvGrpSpPr>
        <p:grpSpPr>
          <a:xfrm>
            <a:off x="8511329" y="634895"/>
            <a:ext cx="484453" cy="1239321"/>
            <a:chOff x="2508475" y="2379100"/>
            <a:chExt cx="147125" cy="376350"/>
          </a:xfrm>
        </p:grpSpPr>
        <p:sp>
          <p:nvSpPr>
            <p:cNvPr id="300" name="Google Shape;300;p16"/>
            <p:cNvSpPr/>
            <p:nvPr/>
          </p:nvSpPr>
          <p:spPr>
            <a:xfrm>
              <a:off x="2508475" y="2438700"/>
              <a:ext cx="60875" cy="316750"/>
            </a:xfrm>
            <a:custGeom>
              <a:avLst/>
              <a:gdLst/>
              <a:ahLst/>
              <a:cxnLst/>
              <a:rect l="l" t="t" r="r" b="b"/>
              <a:pathLst>
                <a:path w="2435" h="12670" extrusionOk="0">
                  <a:moveTo>
                    <a:pt x="1394" y="1"/>
                  </a:moveTo>
                  <a:cubicBezTo>
                    <a:pt x="694" y="1"/>
                    <a:pt x="315" y="2966"/>
                    <a:pt x="315" y="4148"/>
                  </a:cubicBezTo>
                  <a:cubicBezTo>
                    <a:pt x="315" y="4886"/>
                    <a:pt x="309" y="5623"/>
                    <a:pt x="297" y="6355"/>
                  </a:cubicBezTo>
                  <a:cubicBezTo>
                    <a:pt x="284" y="7093"/>
                    <a:pt x="278" y="7850"/>
                    <a:pt x="284" y="8594"/>
                  </a:cubicBezTo>
                  <a:cubicBezTo>
                    <a:pt x="284" y="8783"/>
                    <a:pt x="297" y="8966"/>
                    <a:pt x="315" y="9149"/>
                  </a:cubicBezTo>
                  <a:cubicBezTo>
                    <a:pt x="391" y="10026"/>
                    <a:pt x="0" y="11741"/>
                    <a:pt x="788" y="12410"/>
                  </a:cubicBezTo>
                  <a:cubicBezTo>
                    <a:pt x="1000" y="12590"/>
                    <a:pt x="1179" y="12670"/>
                    <a:pt x="1332" y="12670"/>
                  </a:cubicBezTo>
                  <a:cubicBezTo>
                    <a:pt x="2297" y="12670"/>
                    <a:pt x="2170" y="9478"/>
                    <a:pt x="2170" y="8607"/>
                  </a:cubicBezTo>
                  <a:cubicBezTo>
                    <a:pt x="2239" y="7812"/>
                    <a:pt x="2214" y="7011"/>
                    <a:pt x="2195" y="6210"/>
                  </a:cubicBezTo>
                  <a:cubicBezTo>
                    <a:pt x="2176" y="5081"/>
                    <a:pt x="2435" y="1322"/>
                    <a:pt x="1829" y="357"/>
                  </a:cubicBezTo>
                  <a:cubicBezTo>
                    <a:pt x="1673" y="109"/>
                    <a:pt x="1527" y="1"/>
                    <a:pt x="1394" y="1"/>
                  </a:cubicBezTo>
                  <a:close/>
                </a:path>
              </a:pathLst>
            </a:custGeom>
            <a:solidFill>
              <a:srgbClr val="498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2537725" y="2468000"/>
              <a:ext cx="8450" cy="6100"/>
            </a:xfrm>
            <a:custGeom>
              <a:avLst/>
              <a:gdLst/>
              <a:ahLst/>
              <a:cxnLst/>
              <a:rect l="l" t="t" r="r" b="b"/>
              <a:pathLst>
                <a:path w="338" h="244" extrusionOk="0">
                  <a:moveTo>
                    <a:pt x="191" y="0"/>
                  </a:moveTo>
                  <a:cubicBezTo>
                    <a:pt x="127" y="0"/>
                    <a:pt x="59" y="69"/>
                    <a:pt x="35" y="119"/>
                  </a:cubicBezTo>
                  <a:cubicBezTo>
                    <a:pt x="0" y="193"/>
                    <a:pt x="32" y="244"/>
                    <a:pt x="90" y="244"/>
                  </a:cubicBezTo>
                  <a:cubicBezTo>
                    <a:pt x="105" y="244"/>
                    <a:pt x="123" y="240"/>
                    <a:pt x="142" y="232"/>
                  </a:cubicBezTo>
                  <a:lnTo>
                    <a:pt x="186" y="213"/>
                  </a:lnTo>
                  <a:cubicBezTo>
                    <a:pt x="224" y="194"/>
                    <a:pt x="337" y="87"/>
                    <a:pt x="268" y="37"/>
                  </a:cubicBezTo>
                  <a:cubicBezTo>
                    <a:pt x="262" y="30"/>
                    <a:pt x="255" y="24"/>
                    <a:pt x="243" y="18"/>
                  </a:cubicBezTo>
                  <a:cubicBezTo>
                    <a:pt x="227" y="5"/>
                    <a:pt x="209" y="0"/>
                    <a:pt x="191"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2547875" y="2471400"/>
              <a:ext cx="7500" cy="5125"/>
            </a:xfrm>
            <a:custGeom>
              <a:avLst/>
              <a:gdLst/>
              <a:ahLst/>
              <a:cxnLst/>
              <a:rect l="l" t="t" r="r" b="b"/>
              <a:pathLst>
                <a:path w="300" h="205" extrusionOk="0">
                  <a:moveTo>
                    <a:pt x="187" y="0"/>
                  </a:moveTo>
                  <a:cubicBezTo>
                    <a:pt x="182" y="0"/>
                    <a:pt x="177" y="1"/>
                    <a:pt x="171" y="1"/>
                  </a:cubicBezTo>
                  <a:cubicBezTo>
                    <a:pt x="108" y="8"/>
                    <a:pt x="45" y="46"/>
                    <a:pt x="20" y="109"/>
                  </a:cubicBezTo>
                  <a:cubicBezTo>
                    <a:pt x="13" y="128"/>
                    <a:pt x="1" y="165"/>
                    <a:pt x="20" y="184"/>
                  </a:cubicBezTo>
                  <a:lnTo>
                    <a:pt x="26" y="191"/>
                  </a:lnTo>
                  <a:cubicBezTo>
                    <a:pt x="39" y="200"/>
                    <a:pt x="51" y="205"/>
                    <a:pt x="64" y="205"/>
                  </a:cubicBezTo>
                  <a:cubicBezTo>
                    <a:pt x="77" y="205"/>
                    <a:pt x="89" y="200"/>
                    <a:pt x="102" y="191"/>
                  </a:cubicBezTo>
                  <a:cubicBezTo>
                    <a:pt x="103" y="191"/>
                    <a:pt x="105" y="191"/>
                    <a:pt x="106" y="191"/>
                  </a:cubicBezTo>
                  <a:cubicBezTo>
                    <a:pt x="207" y="191"/>
                    <a:pt x="300" y="0"/>
                    <a:pt x="187"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2532900" y="2478150"/>
              <a:ext cx="8225" cy="6550"/>
            </a:xfrm>
            <a:custGeom>
              <a:avLst/>
              <a:gdLst/>
              <a:ahLst/>
              <a:cxnLst/>
              <a:rect l="l" t="t" r="r" b="b"/>
              <a:pathLst>
                <a:path w="329" h="262" extrusionOk="0">
                  <a:moveTo>
                    <a:pt x="204" y="0"/>
                  </a:moveTo>
                  <a:cubicBezTo>
                    <a:pt x="162" y="0"/>
                    <a:pt x="105" y="60"/>
                    <a:pt x="95" y="85"/>
                  </a:cubicBezTo>
                  <a:cubicBezTo>
                    <a:pt x="95" y="85"/>
                    <a:pt x="102" y="78"/>
                    <a:pt x="108" y="78"/>
                  </a:cubicBezTo>
                  <a:cubicBezTo>
                    <a:pt x="64" y="123"/>
                    <a:pt x="1" y="255"/>
                    <a:pt x="108" y="261"/>
                  </a:cubicBezTo>
                  <a:cubicBezTo>
                    <a:pt x="152" y="261"/>
                    <a:pt x="196" y="236"/>
                    <a:pt x="221" y="198"/>
                  </a:cubicBezTo>
                  <a:cubicBezTo>
                    <a:pt x="272" y="154"/>
                    <a:pt x="329" y="34"/>
                    <a:pt x="221" y="22"/>
                  </a:cubicBezTo>
                  <a:lnTo>
                    <a:pt x="234" y="15"/>
                  </a:lnTo>
                  <a:cubicBezTo>
                    <a:pt x="226" y="4"/>
                    <a:pt x="216" y="0"/>
                    <a:pt x="204"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2531950" y="2695725"/>
              <a:ext cx="7450" cy="6750"/>
            </a:xfrm>
            <a:custGeom>
              <a:avLst/>
              <a:gdLst/>
              <a:ahLst/>
              <a:cxnLst/>
              <a:rect l="l" t="t" r="r" b="b"/>
              <a:pathLst>
                <a:path w="298" h="270" extrusionOk="0">
                  <a:moveTo>
                    <a:pt x="205" y="0"/>
                  </a:moveTo>
                  <a:cubicBezTo>
                    <a:pt x="153" y="0"/>
                    <a:pt x="94" y="43"/>
                    <a:pt x="70" y="85"/>
                  </a:cubicBezTo>
                  <a:lnTo>
                    <a:pt x="64" y="92"/>
                  </a:lnTo>
                  <a:cubicBezTo>
                    <a:pt x="45" y="129"/>
                    <a:pt x="1" y="224"/>
                    <a:pt x="70" y="243"/>
                  </a:cubicBezTo>
                  <a:cubicBezTo>
                    <a:pt x="70" y="249"/>
                    <a:pt x="70" y="249"/>
                    <a:pt x="70" y="249"/>
                  </a:cubicBezTo>
                  <a:cubicBezTo>
                    <a:pt x="80" y="264"/>
                    <a:pt x="93" y="269"/>
                    <a:pt x="108" y="269"/>
                  </a:cubicBezTo>
                  <a:cubicBezTo>
                    <a:pt x="156" y="269"/>
                    <a:pt x="220" y="203"/>
                    <a:pt x="234" y="174"/>
                  </a:cubicBezTo>
                  <a:cubicBezTo>
                    <a:pt x="234" y="167"/>
                    <a:pt x="234" y="161"/>
                    <a:pt x="241" y="161"/>
                  </a:cubicBezTo>
                  <a:cubicBezTo>
                    <a:pt x="266" y="129"/>
                    <a:pt x="297" y="47"/>
                    <a:pt x="253" y="16"/>
                  </a:cubicBezTo>
                  <a:cubicBezTo>
                    <a:pt x="239" y="5"/>
                    <a:pt x="222" y="0"/>
                    <a:pt x="205"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a:off x="2532750" y="2716450"/>
              <a:ext cx="11375" cy="6650"/>
            </a:xfrm>
            <a:custGeom>
              <a:avLst/>
              <a:gdLst/>
              <a:ahLst/>
              <a:cxnLst/>
              <a:rect l="l" t="t" r="r" b="b"/>
              <a:pathLst>
                <a:path w="455" h="266" extrusionOk="0">
                  <a:moveTo>
                    <a:pt x="290" y="0"/>
                  </a:moveTo>
                  <a:cubicBezTo>
                    <a:pt x="171" y="0"/>
                    <a:pt x="0" y="265"/>
                    <a:pt x="158" y="265"/>
                  </a:cubicBezTo>
                  <a:cubicBezTo>
                    <a:pt x="278" y="265"/>
                    <a:pt x="454" y="0"/>
                    <a:pt x="290"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a:off x="2527375" y="2658100"/>
              <a:ext cx="13750" cy="21000"/>
            </a:xfrm>
            <a:custGeom>
              <a:avLst/>
              <a:gdLst/>
              <a:ahLst/>
              <a:cxnLst/>
              <a:rect l="l" t="t" r="r" b="b"/>
              <a:pathLst>
                <a:path w="550" h="840" extrusionOk="0">
                  <a:moveTo>
                    <a:pt x="480" y="1"/>
                  </a:moveTo>
                  <a:cubicBezTo>
                    <a:pt x="411" y="7"/>
                    <a:pt x="348" y="51"/>
                    <a:pt x="316" y="121"/>
                  </a:cubicBezTo>
                  <a:cubicBezTo>
                    <a:pt x="278" y="190"/>
                    <a:pt x="278" y="278"/>
                    <a:pt x="316" y="348"/>
                  </a:cubicBezTo>
                  <a:cubicBezTo>
                    <a:pt x="196" y="386"/>
                    <a:pt x="102" y="474"/>
                    <a:pt x="45" y="587"/>
                  </a:cubicBezTo>
                  <a:cubicBezTo>
                    <a:pt x="1" y="682"/>
                    <a:pt x="1" y="840"/>
                    <a:pt x="146" y="840"/>
                  </a:cubicBezTo>
                  <a:cubicBezTo>
                    <a:pt x="291" y="840"/>
                    <a:pt x="430" y="714"/>
                    <a:pt x="487" y="594"/>
                  </a:cubicBezTo>
                  <a:cubicBezTo>
                    <a:pt x="518" y="531"/>
                    <a:pt x="524" y="455"/>
                    <a:pt x="493" y="392"/>
                  </a:cubicBezTo>
                  <a:cubicBezTo>
                    <a:pt x="499" y="386"/>
                    <a:pt x="505" y="373"/>
                    <a:pt x="499" y="360"/>
                  </a:cubicBezTo>
                  <a:cubicBezTo>
                    <a:pt x="480" y="259"/>
                    <a:pt x="518" y="184"/>
                    <a:pt x="537" y="89"/>
                  </a:cubicBezTo>
                  <a:cubicBezTo>
                    <a:pt x="550" y="45"/>
                    <a:pt x="537" y="1"/>
                    <a:pt x="480"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a:off x="2522650" y="2589625"/>
              <a:ext cx="9775" cy="7100"/>
            </a:xfrm>
            <a:custGeom>
              <a:avLst/>
              <a:gdLst/>
              <a:ahLst/>
              <a:cxnLst/>
              <a:rect l="l" t="t" r="r" b="b"/>
              <a:pathLst>
                <a:path w="391" h="284" extrusionOk="0">
                  <a:moveTo>
                    <a:pt x="295" y="1"/>
                  </a:moveTo>
                  <a:cubicBezTo>
                    <a:pt x="276" y="1"/>
                    <a:pt x="255" y="4"/>
                    <a:pt x="234" y="9"/>
                  </a:cubicBezTo>
                  <a:cubicBezTo>
                    <a:pt x="171" y="22"/>
                    <a:pt x="1" y="198"/>
                    <a:pt x="121" y="242"/>
                  </a:cubicBezTo>
                  <a:lnTo>
                    <a:pt x="133" y="242"/>
                  </a:lnTo>
                  <a:cubicBezTo>
                    <a:pt x="143" y="273"/>
                    <a:pt x="169" y="284"/>
                    <a:pt x="196" y="284"/>
                  </a:cubicBezTo>
                  <a:cubicBezTo>
                    <a:pt x="218" y="284"/>
                    <a:pt x="242" y="276"/>
                    <a:pt x="259" y="268"/>
                  </a:cubicBezTo>
                  <a:cubicBezTo>
                    <a:pt x="329" y="236"/>
                    <a:pt x="379" y="173"/>
                    <a:pt x="385" y="97"/>
                  </a:cubicBezTo>
                  <a:cubicBezTo>
                    <a:pt x="390" y="24"/>
                    <a:pt x="348" y="1"/>
                    <a:pt x="295"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2534950" y="2602450"/>
              <a:ext cx="6975" cy="4425"/>
            </a:xfrm>
            <a:custGeom>
              <a:avLst/>
              <a:gdLst/>
              <a:ahLst/>
              <a:cxnLst/>
              <a:rect l="l" t="t" r="r" b="b"/>
              <a:pathLst>
                <a:path w="279" h="177" extrusionOk="0">
                  <a:moveTo>
                    <a:pt x="175" y="0"/>
                  </a:moveTo>
                  <a:cubicBezTo>
                    <a:pt x="144" y="0"/>
                    <a:pt x="107" y="22"/>
                    <a:pt x="89" y="45"/>
                  </a:cubicBezTo>
                  <a:lnTo>
                    <a:pt x="83" y="45"/>
                  </a:lnTo>
                  <a:cubicBezTo>
                    <a:pt x="64" y="51"/>
                    <a:pt x="1" y="108"/>
                    <a:pt x="39" y="133"/>
                  </a:cubicBezTo>
                  <a:lnTo>
                    <a:pt x="57" y="165"/>
                  </a:lnTo>
                  <a:cubicBezTo>
                    <a:pt x="66" y="173"/>
                    <a:pt x="78" y="176"/>
                    <a:pt x="92" y="176"/>
                  </a:cubicBezTo>
                  <a:cubicBezTo>
                    <a:pt x="108" y="176"/>
                    <a:pt x="126" y="171"/>
                    <a:pt x="139" y="165"/>
                  </a:cubicBezTo>
                  <a:cubicBezTo>
                    <a:pt x="184" y="139"/>
                    <a:pt x="278" y="76"/>
                    <a:pt x="209" y="13"/>
                  </a:cubicBezTo>
                  <a:cubicBezTo>
                    <a:pt x="200" y="4"/>
                    <a:pt x="188" y="0"/>
                    <a:pt x="175"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2541325" y="2588875"/>
              <a:ext cx="9100" cy="5100"/>
            </a:xfrm>
            <a:custGeom>
              <a:avLst/>
              <a:gdLst/>
              <a:ahLst/>
              <a:cxnLst/>
              <a:rect l="l" t="t" r="r" b="b"/>
              <a:pathLst>
                <a:path w="364" h="204" extrusionOk="0">
                  <a:moveTo>
                    <a:pt x="197" y="1"/>
                  </a:moveTo>
                  <a:cubicBezTo>
                    <a:pt x="96" y="1"/>
                    <a:pt x="0" y="203"/>
                    <a:pt x="96" y="203"/>
                  </a:cubicBezTo>
                  <a:cubicBezTo>
                    <a:pt x="99" y="203"/>
                    <a:pt x="102" y="203"/>
                    <a:pt x="105" y="203"/>
                  </a:cubicBezTo>
                  <a:cubicBezTo>
                    <a:pt x="130" y="203"/>
                    <a:pt x="149" y="203"/>
                    <a:pt x="175" y="190"/>
                  </a:cubicBezTo>
                  <a:cubicBezTo>
                    <a:pt x="225" y="184"/>
                    <a:pt x="364" y="45"/>
                    <a:pt x="263" y="14"/>
                  </a:cubicBezTo>
                  <a:cubicBezTo>
                    <a:pt x="244" y="1"/>
                    <a:pt x="225" y="1"/>
                    <a:pt x="206" y="1"/>
                  </a:cubicBezTo>
                  <a:cubicBezTo>
                    <a:pt x="203" y="1"/>
                    <a:pt x="200" y="1"/>
                    <a:pt x="197"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2534475" y="2553725"/>
              <a:ext cx="12475" cy="7275"/>
            </a:xfrm>
            <a:custGeom>
              <a:avLst/>
              <a:gdLst/>
              <a:ahLst/>
              <a:cxnLst/>
              <a:rect l="l" t="t" r="r" b="b"/>
              <a:pathLst>
                <a:path w="499" h="291" extrusionOk="0">
                  <a:moveTo>
                    <a:pt x="316" y="1"/>
                  </a:moveTo>
                  <a:cubicBezTo>
                    <a:pt x="184" y="1"/>
                    <a:pt x="1" y="291"/>
                    <a:pt x="177" y="291"/>
                  </a:cubicBezTo>
                  <a:cubicBezTo>
                    <a:pt x="310" y="291"/>
                    <a:pt x="499" y="1"/>
                    <a:pt x="316"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2544900" y="2523150"/>
              <a:ext cx="6325" cy="5225"/>
            </a:xfrm>
            <a:custGeom>
              <a:avLst/>
              <a:gdLst/>
              <a:ahLst/>
              <a:cxnLst/>
              <a:rect l="l" t="t" r="r" b="b"/>
              <a:pathLst>
                <a:path w="253" h="209" extrusionOk="0">
                  <a:moveTo>
                    <a:pt x="202" y="0"/>
                  </a:moveTo>
                  <a:cubicBezTo>
                    <a:pt x="170" y="0"/>
                    <a:pt x="139" y="6"/>
                    <a:pt x="107" y="25"/>
                  </a:cubicBezTo>
                  <a:cubicBezTo>
                    <a:pt x="82" y="32"/>
                    <a:pt x="0" y="120"/>
                    <a:pt x="50" y="145"/>
                  </a:cubicBezTo>
                  <a:cubicBezTo>
                    <a:pt x="63" y="158"/>
                    <a:pt x="69" y="164"/>
                    <a:pt x="76" y="177"/>
                  </a:cubicBezTo>
                  <a:cubicBezTo>
                    <a:pt x="82" y="200"/>
                    <a:pt x="95" y="209"/>
                    <a:pt x="111" y="209"/>
                  </a:cubicBezTo>
                  <a:cubicBezTo>
                    <a:pt x="163" y="209"/>
                    <a:pt x="248" y="119"/>
                    <a:pt x="252" y="76"/>
                  </a:cubicBezTo>
                  <a:cubicBezTo>
                    <a:pt x="252" y="57"/>
                    <a:pt x="246" y="44"/>
                    <a:pt x="246" y="32"/>
                  </a:cubicBezTo>
                  <a:cubicBezTo>
                    <a:pt x="233" y="13"/>
                    <a:pt x="221" y="0"/>
                    <a:pt x="202"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2540325" y="2540925"/>
              <a:ext cx="10475" cy="5925"/>
            </a:xfrm>
            <a:custGeom>
              <a:avLst/>
              <a:gdLst/>
              <a:ahLst/>
              <a:cxnLst/>
              <a:rect l="l" t="t" r="r" b="b"/>
              <a:pathLst>
                <a:path w="419" h="237" extrusionOk="0">
                  <a:moveTo>
                    <a:pt x="280" y="0"/>
                  </a:moveTo>
                  <a:cubicBezTo>
                    <a:pt x="273" y="0"/>
                    <a:pt x="266" y="1"/>
                    <a:pt x="259" y="2"/>
                  </a:cubicBezTo>
                  <a:cubicBezTo>
                    <a:pt x="240" y="2"/>
                    <a:pt x="227" y="8"/>
                    <a:pt x="215" y="14"/>
                  </a:cubicBezTo>
                  <a:cubicBezTo>
                    <a:pt x="158" y="27"/>
                    <a:pt x="0" y="178"/>
                    <a:pt x="114" y="216"/>
                  </a:cubicBezTo>
                  <a:cubicBezTo>
                    <a:pt x="133" y="229"/>
                    <a:pt x="151" y="229"/>
                    <a:pt x="177" y="235"/>
                  </a:cubicBezTo>
                  <a:cubicBezTo>
                    <a:pt x="181" y="236"/>
                    <a:pt x="185" y="236"/>
                    <a:pt x="189" y="236"/>
                  </a:cubicBezTo>
                  <a:cubicBezTo>
                    <a:pt x="306" y="236"/>
                    <a:pt x="419" y="0"/>
                    <a:pt x="280"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2594725" y="2379100"/>
              <a:ext cx="60875" cy="316750"/>
            </a:xfrm>
            <a:custGeom>
              <a:avLst/>
              <a:gdLst/>
              <a:ahLst/>
              <a:cxnLst/>
              <a:rect l="l" t="t" r="r" b="b"/>
              <a:pathLst>
                <a:path w="2435" h="12670" extrusionOk="0">
                  <a:moveTo>
                    <a:pt x="1390" y="1"/>
                  </a:moveTo>
                  <a:cubicBezTo>
                    <a:pt x="694" y="1"/>
                    <a:pt x="315" y="2966"/>
                    <a:pt x="315" y="4148"/>
                  </a:cubicBezTo>
                  <a:cubicBezTo>
                    <a:pt x="315" y="4885"/>
                    <a:pt x="309" y="5623"/>
                    <a:pt x="296" y="6355"/>
                  </a:cubicBezTo>
                  <a:cubicBezTo>
                    <a:pt x="278" y="7093"/>
                    <a:pt x="278" y="7850"/>
                    <a:pt x="284" y="8594"/>
                  </a:cubicBezTo>
                  <a:cubicBezTo>
                    <a:pt x="284" y="8777"/>
                    <a:pt x="296" y="8966"/>
                    <a:pt x="315" y="9143"/>
                  </a:cubicBezTo>
                  <a:cubicBezTo>
                    <a:pt x="391" y="10026"/>
                    <a:pt x="0" y="11741"/>
                    <a:pt x="788" y="12410"/>
                  </a:cubicBezTo>
                  <a:cubicBezTo>
                    <a:pt x="999" y="12590"/>
                    <a:pt x="1178" y="12670"/>
                    <a:pt x="1330" y="12670"/>
                  </a:cubicBezTo>
                  <a:cubicBezTo>
                    <a:pt x="2292" y="12670"/>
                    <a:pt x="2170" y="9478"/>
                    <a:pt x="2170" y="8607"/>
                  </a:cubicBezTo>
                  <a:cubicBezTo>
                    <a:pt x="2239" y="7812"/>
                    <a:pt x="2214" y="7011"/>
                    <a:pt x="2195" y="6210"/>
                  </a:cubicBezTo>
                  <a:cubicBezTo>
                    <a:pt x="2176" y="5081"/>
                    <a:pt x="2435" y="1322"/>
                    <a:pt x="1823" y="357"/>
                  </a:cubicBezTo>
                  <a:cubicBezTo>
                    <a:pt x="1667" y="109"/>
                    <a:pt x="1523" y="1"/>
                    <a:pt x="1390" y="1"/>
                  </a:cubicBezTo>
                  <a:close/>
                </a:path>
              </a:pathLst>
            </a:custGeom>
            <a:solidFill>
              <a:srgbClr val="498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2623925" y="2408375"/>
              <a:ext cx="8350" cy="5975"/>
            </a:xfrm>
            <a:custGeom>
              <a:avLst/>
              <a:gdLst/>
              <a:ahLst/>
              <a:cxnLst/>
              <a:rect l="l" t="t" r="r" b="b"/>
              <a:pathLst>
                <a:path w="334" h="239" extrusionOk="0">
                  <a:moveTo>
                    <a:pt x="191" y="0"/>
                  </a:moveTo>
                  <a:cubicBezTo>
                    <a:pt x="127" y="0"/>
                    <a:pt x="60" y="66"/>
                    <a:pt x="30" y="120"/>
                  </a:cubicBezTo>
                  <a:cubicBezTo>
                    <a:pt x="1" y="189"/>
                    <a:pt x="33" y="239"/>
                    <a:pt x="91" y="239"/>
                  </a:cubicBezTo>
                  <a:cubicBezTo>
                    <a:pt x="107" y="239"/>
                    <a:pt x="125" y="235"/>
                    <a:pt x="144" y="227"/>
                  </a:cubicBezTo>
                  <a:lnTo>
                    <a:pt x="188" y="208"/>
                  </a:lnTo>
                  <a:cubicBezTo>
                    <a:pt x="226" y="189"/>
                    <a:pt x="333" y="82"/>
                    <a:pt x="270" y="38"/>
                  </a:cubicBezTo>
                  <a:lnTo>
                    <a:pt x="245" y="19"/>
                  </a:lnTo>
                  <a:cubicBezTo>
                    <a:pt x="228" y="6"/>
                    <a:pt x="210" y="0"/>
                    <a:pt x="191"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a:off x="2626075" y="2427050"/>
              <a:ext cx="9025" cy="7625"/>
            </a:xfrm>
            <a:custGeom>
              <a:avLst/>
              <a:gdLst/>
              <a:ahLst/>
              <a:cxnLst/>
              <a:rect l="l" t="t" r="r" b="b"/>
              <a:pathLst>
                <a:path w="361" h="305" extrusionOk="0">
                  <a:moveTo>
                    <a:pt x="177" y="0"/>
                  </a:moveTo>
                  <a:cubicBezTo>
                    <a:pt x="151" y="0"/>
                    <a:pt x="122" y="24"/>
                    <a:pt x="108" y="47"/>
                  </a:cubicBezTo>
                  <a:cubicBezTo>
                    <a:pt x="89" y="73"/>
                    <a:pt x="70" y="104"/>
                    <a:pt x="52" y="129"/>
                  </a:cubicBezTo>
                  <a:cubicBezTo>
                    <a:pt x="0" y="206"/>
                    <a:pt x="12" y="304"/>
                    <a:pt x="89" y="304"/>
                  </a:cubicBezTo>
                  <a:cubicBezTo>
                    <a:pt x="106" y="304"/>
                    <a:pt x="128" y="299"/>
                    <a:pt x="152" y="287"/>
                  </a:cubicBezTo>
                  <a:cubicBezTo>
                    <a:pt x="228" y="249"/>
                    <a:pt x="361" y="98"/>
                    <a:pt x="247" y="35"/>
                  </a:cubicBezTo>
                  <a:lnTo>
                    <a:pt x="203" y="10"/>
                  </a:lnTo>
                  <a:cubicBezTo>
                    <a:pt x="195" y="3"/>
                    <a:pt x="186" y="0"/>
                    <a:pt x="177"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a:off x="2634125" y="2411650"/>
              <a:ext cx="7550" cy="5175"/>
            </a:xfrm>
            <a:custGeom>
              <a:avLst/>
              <a:gdLst/>
              <a:ahLst/>
              <a:cxnLst/>
              <a:rect l="l" t="t" r="r" b="b"/>
              <a:pathLst>
                <a:path w="302" h="207" extrusionOk="0">
                  <a:moveTo>
                    <a:pt x="182" y="1"/>
                  </a:moveTo>
                  <a:cubicBezTo>
                    <a:pt x="179" y="1"/>
                    <a:pt x="175" y="1"/>
                    <a:pt x="171" y="1"/>
                  </a:cubicBezTo>
                  <a:cubicBezTo>
                    <a:pt x="102" y="7"/>
                    <a:pt x="45" y="52"/>
                    <a:pt x="20" y="108"/>
                  </a:cubicBezTo>
                  <a:cubicBezTo>
                    <a:pt x="13" y="134"/>
                    <a:pt x="1" y="165"/>
                    <a:pt x="20" y="190"/>
                  </a:cubicBezTo>
                  <a:lnTo>
                    <a:pt x="26" y="197"/>
                  </a:lnTo>
                  <a:cubicBezTo>
                    <a:pt x="35" y="203"/>
                    <a:pt x="48" y="206"/>
                    <a:pt x="61" y="206"/>
                  </a:cubicBezTo>
                  <a:cubicBezTo>
                    <a:pt x="73" y="206"/>
                    <a:pt x="86" y="203"/>
                    <a:pt x="95" y="197"/>
                  </a:cubicBezTo>
                  <a:cubicBezTo>
                    <a:pt x="97" y="197"/>
                    <a:pt x="98" y="197"/>
                    <a:pt x="100" y="197"/>
                  </a:cubicBezTo>
                  <a:cubicBezTo>
                    <a:pt x="203" y="197"/>
                    <a:pt x="302" y="1"/>
                    <a:pt x="182"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2619150" y="2418525"/>
              <a:ext cx="8075" cy="6400"/>
            </a:xfrm>
            <a:custGeom>
              <a:avLst/>
              <a:gdLst/>
              <a:ahLst/>
              <a:cxnLst/>
              <a:rect l="l" t="t" r="r" b="b"/>
              <a:pathLst>
                <a:path w="323" h="256" extrusionOk="0">
                  <a:moveTo>
                    <a:pt x="202" y="0"/>
                  </a:moveTo>
                  <a:cubicBezTo>
                    <a:pt x="160" y="0"/>
                    <a:pt x="105" y="56"/>
                    <a:pt x="95" y="86"/>
                  </a:cubicBezTo>
                  <a:lnTo>
                    <a:pt x="101" y="79"/>
                  </a:lnTo>
                  <a:lnTo>
                    <a:pt x="101" y="79"/>
                  </a:lnTo>
                  <a:cubicBezTo>
                    <a:pt x="64" y="117"/>
                    <a:pt x="1" y="250"/>
                    <a:pt x="102" y="256"/>
                  </a:cubicBezTo>
                  <a:cubicBezTo>
                    <a:pt x="152" y="256"/>
                    <a:pt x="196" y="237"/>
                    <a:pt x="221" y="199"/>
                  </a:cubicBezTo>
                  <a:cubicBezTo>
                    <a:pt x="272" y="149"/>
                    <a:pt x="322" y="35"/>
                    <a:pt x="221" y="23"/>
                  </a:cubicBezTo>
                  <a:lnTo>
                    <a:pt x="234" y="16"/>
                  </a:lnTo>
                  <a:cubicBezTo>
                    <a:pt x="225" y="5"/>
                    <a:pt x="214" y="0"/>
                    <a:pt x="202"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a:off x="2618050" y="2636125"/>
              <a:ext cx="7600" cy="6675"/>
            </a:xfrm>
            <a:custGeom>
              <a:avLst/>
              <a:gdLst/>
              <a:ahLst/>
              <a:cxnLst/>
              <a:rect l="l" t="t" r="r" b="b"/>
              <a:pathLst>
                <a:path w="304" h="267" extrusionOk="0">
                  <a:moveTo>
                    <a:pt x="207" y="0"/>
                  </a:moveTo>
                  <a:cubicBezTo>
                    <a:pt x="153" y="0"/>
                    <a:pt x="93" y="43"/>
                    <a:pt x="70" y="85"/>
                  </a:cubicBezTo>
                  <a:lnTo>
                    <a:pt x="64" y="92"/>
                  </a:lnTo>
                  <a:cubicBezTo>
                    <a:pt x="45" y="129"/>
                    <a:pt x="0" y="218"/>
                    <a:pt x="70" y="243"/>
                  </a:cubicBezTo>
                  <a:cubicBezTo>
                    <a:pt x="70" y="243"/>
                    <a:pt x="70" y="243"/>
                    <a:pt x="70" y="249"/>
                  </a:cubicBezTo>
                  <a:cubicBezTo>
                    <a:pt x="79" y="261"/>
                    <a:pt x="91" y="266"/>
                    <a:pt x="105" y="266"/>
                  </a:cubicBezTo>
                  <a:cubicBezTo>
                    <a:pt x="155" y="266"/>
                    <a:pt x="224" y="197"/>
                    <a:pt x="234" y="167"/>
                  </a:cubicBezTo>
                  <a:lnTo>
                    <a:pt x="240" y="155"/>
                  </a:lnTo>
                  <a:cubicBezTo>
                    <a:pt x="265" y="123"/>
                    <a:pt x="303" y="41"/>
                    <a:pt x="259" y="16"/>
                  </a:cubicBezTo>
                  <a:cubicBezTo>
                    <a:pt x="243" y="5"/>
                    <a:pt x="226" y="0"/>
                    <a:pt x="207"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a:off x="2618825" y="2656700"/>
              <a:ext cx="11400" cy="6650"/>
            </a:xfrm>
            <a:custGeom>
              <a:avLst/>
              <a:gdLst/>
              <a:ahLst/>
              <a:cxnLst/>
              <a:rect l="l" t="t" r="r" b="b"/>
              <a:pathLst>
                <a:path w="456" h="266" extrusionOk="0">
                  <a:moveTo>
                    <a:pt x="297" y="0"/>
                  </a:moveTo>
                  <a:cubicBezTo>
                    <a:pt x="171" y="0"/>
                    <a:pt x="1" y="265"/>
                    <a:pt x="165" y="265"/>
                  </a:cubicBezTo>
                  <a:cubicBezTo>
                    <a:pt x="285" y="265"/>
                    <a:pt x="455" y="0"/>
                    <a:pt x="297"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a:off x="2630025" y="2637450"/>
              <a:ext cx="5075" cy="2875"/>
            </a:xfrm>
            <a:custGeom>
              <a:avLst/>
              <a:gdLst/>
              <a:ahLst/>
              <a:cxnLst/>
              <a:rect l="l" t="t" r="r" b="b"/>
              <a:pathLst>
                <a:path w="203" h="115" extrusionOk="0">
                  <a:moveTo>
                    <a:pt x="127" y="1"/>
                  </a:moveTo>
                  <a:cubicBezTo>
                    <a:pt x="76" y="1"/>
                    <a:pt x="1" y="114"/>
                    <a:pt x="70" y="114"/>
                  </a:cubicBezTo>
                  <a:cubicBezTo>
                    <a:pt x="127" y="114"/>
                    <a:pt x="203" y="1"/>
                    <a:pt x="127"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a:off x="2621200" y="2542675"/>
              <a:ext cx="6975" cy="4500"/>
            </a:xfrm>
            <a:custGeom>
              <a:avLst/>
              <a:gdLst/>
              <a:ahLst/>
              <a:cxnLst/>
              <a:rect l="l" t="t" r="r" b="b"/>
              <a:pathLst>
                <a:path w="279" h="180" extrusionOk="0">
                  <a:moveTo>
                    <a:pt x="175" y="1"/>
                  </a:moveTo>
                  <a:cubicBezTo>
                    <a:pt x="143" y="1"/>
                    <a:pt x="107" y="23"/>
                    <a:pt x="89" y="45"/>
                  </a:cubicBezTo>
                  <a:lnTo>
                    <a:pt x="83" y="45"/>
                  </a:lnTo>
                  <a:cubicBezTo>
                    <a:pt x="64" y="52"/>
                    <a:pt x="1" y="115"/>
                    <a:pt x="38" y="134"/>
                  </a:cubicBezTo>
                  <a:lnTo>
                    <a:pt x="57" y="165"/>
                  </a:lnTo>
                  <a:cubicBezTo>
                    <a:pt x="65" y="176"/>
                    <a:pt x="78" y="180"/>
                    <a:pt x="91" y="180"/>
                  </a:cubicBezTo>
                  <a:cubicBezTo>
                    <a:pt x="109" y="180"/>
                    <a:pt x="128" y="172"/>
                    <a:pt x="139" y="165"/>
                  </a:cubicBezTo>
                  <a:cubicBezTo>
                    <a:pt x="183" y="146"/>
                    <a:pt x="278" y="83"/>
                    <a:pt x="209" y="14"/>
                  </a:cubicBezTo>
                  <a:cubicBezTo>
                    <a:pt x="199" y="5"/>
                    <a:pt x="188" y="1"/>
                    <a:pt x="175"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6"/>
            <p:cNvSpPr/>
            <p:nvPr/>
          </p:nvSpPr>
          <p:spPr>
            <a:xfrm>
              <a:off x="2627550" y="2529125"/>
              <a:ext cx="9125" cy="5250"/>
            </a:xfrm>
            <a:custGeom>
              <a:avLst/>
              <a:gdLst/>
              <a:ahLst/>
              <a:cxnLst/>
              <a:rect l="l" t="t" r="r" b="b"/>
              <a:pathLst>
                <a:path w="365" h="210" extrusionOk="0">
                  <a:moveTo>
                    <a:pt x="198" y="0"/>
                  </a:moveTo>
                  <a:cubicBezTo>
                    <a:pt x="91" y="0"/>
                    <a:pt x="1" y="209"/>
                    <a:pt x="98" y="209"/>
                  </a:cubicBezTo>
                  <a:cubicBezTo>
                    <a:pt x="100" y="209"/>
                    <a:pt x="103" y="209"/>
                    <a:pt x="106" y="209"/>
                  </a:cubicBezTo>
                  <a:cubicBezTo>
                    <a:pt x="125" y="209"/>
                    <a:pt x="150" y="203"/>
                    <a:pt x="175" y="196"/>
                  </a:cubicBezTo>
                  <a:cubicBezTo>
                    <a:pt x="226" y="184"/>
                    <a:pt x="365" y="51"/>
                    <a:pt x="264" y="13"/>
                  </a:cubicBezTo>
                  <a:cubicBezTo>
                    <a:pt x="245" y="7"/>
                    <a:pt x="226" y="1"/>
                    <a:pt x="207" y="1"/>
                  </a:cubicBezTo>
                  <a:cubicBezTo>
                    <a:pt x="204" y="0"/>
                    <a:pt x="201" y="0"/>
                    <a:pt x="198"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6"/>
            <p:cNvSpPr/>
            <p:nvPr/>
          </p:nvSpPr>
          <p:spPr>
            <a:xfrm>
              <a:off x="2620725" y="2493975"/>
              <a:ext cx="12325" cy="7425"/>
            </a:xfrm>
            <a:custGeom>
              <a:avLst/>
              <a:gdLst/>
              <a:ahLst/>
              <a:cxnLst/>
              <a:rect l="l" t="t" r="r" b="b"/>
              <a:pathLst>
                <a:path w="493" h="297" extrusionOk="0">
                  <a:moveTo>
                    <a:pt x="316" y="0"/>
                  </a:moveTo>
                  <a:cubicBezTo>
                    <a:pt x="184" y="0"/>
                    <a:pt x="1" y="297"/>
                    <a:pt x="177" y="297"/>
                  </a:cubicBezTo>
                  <a:cubicBezTo>
                    <a:pt x="310" y="297"/>
                    <a:pt x="493" y="0"/>
                    <a:pt x="316"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6"/>
            <p:cNvSpPr/>
            <p:nvPr/>
          </p:nvSpPr>
          <p:spPr>
            <a:xfrm>
              <a:off x="2631125" y="2463500"/>
              <a:ext cx="6175" cy="5250"/>
            </a:xfrm>
            <a:custGeom>
              <a:avLst/>
              <a:gdLst/>
              <a:ahLst/>
              <a:cxnLst/>
              <a:rect l="l" t="t" r="r" b="b"/>
              <a:pathLst>
                <a:path w="247" h="210" extrusionOk="0">
                  <a:moveTo>
                    <a:pt x="179" y="0"/>
                  </a:moveTo>
                  <a:cubicBezTo>
                    <a:pt x="154" y="0"/>
                    <a:pt x="129" y="11"/>
                    <a:pt x="108" y="21"/>
                  </a:cubicBezTo>
                  <a:cubicBezTo>
                    <a:pt x="83" y="34"/>
                    <a:pt x="1" y="116"/>
                    <a:pt x="45" y="147"/>
                  </a:cubicBezTo>
                  <a:cubicBezTo>
                    <a:pt x="64" y="153"/>
                    <a:pt x="70" y="160"/>
                    <a:pt x="77" y="179"/>
                  </a:cubicBezTo>
                  <a:cubicBezTo>
                    <a:pt x="83" y="201"/>
                    <a:pt x="95" y="210"/>
                    <a:pt x="111" y="210"/>
                  </a:cubicBezTo>
                  <a:cubicBezTo>
                    <a:pt x="162" y="210"/>
                    <a:pt x="247" y="115"/>
                    <a:pt x="247" y="72"/>
                  </a:cubicBezTo>
                  <a:cubicBezTo>
                    <a:pt x="247" y="59"/>
                    <a:pt x="247" y="40"/>
                    <a:pt x="241" y="27"/>
                  </a:cubicBezTo>
                  <a:cubicBezTo>
                    <a:pt x="234" y="8"/>
                    <a:pt x="215" y="2"/>
                    <a:pt x="196" y="2"/>
                  </a:cubicBezTo>
                  <a:cubicBezTo>
                    <a:pt x="191" y="1"/>
                    <a:pt x="185" y="0"/>
                    <a:pt x="17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2626575" y="2481150"/>
              <a:ext cx="10475" cy="5925"/>
            </a:xfrm>
            <a:custGeom>
              <a:avLst/>
              <a:gdLst/>
              <a:ahLst/>
              <a:cxnLst/>
              <a:rect l="l" t="t" r="r" b="b"/>
              <a:pathLst>
                <a:path w="419" h="237" extrusionOk="0">
                  <a:moveTo>
                    <a:pt x="280" y="1"/>
                  </a:moveTo>
                  <a:cubicBezTo>
                    <a:pt x="273" y="1"/>
                    <a:pt x="266" y="1"/>
                    <a:pt x="259" y="3"/>
                  </a:cubicBezTo>
                  <a:cubicBezTo>
                    <a:pt x="240" y="9"/>
                    <a:pt x="227" y="9"/>
                    <a:pt x="208" y="15"/>
                  </a:cubicBezTo>
                  <a:cubicBezTo>
                    <a:pt x="158" y="28"/>
                    <a:pt x="0" y="179"/>
                    <a:pt x="114" y="223"/>
                  </a:cubicBezTo>
                  <a:cubicBezTo>
                    <a:pt x="132" y="230"/>
                    <a:pt x="151" y="236"/>
                    <a:pt x="170" y="236"/>
                  </a:cubicBezTo>
                  <a:cubicBezTo>
                    <a:pt x="175" y="236"/>
                    <a:pt x="179" y="237"/>
                    <a:pt x="183" y="237"/>
                  </a:cubicBezTo>
                  <a:cubicBezTo>
                    <a:pt x="305" y="237"/>
                    <a:pt x="419" y="1"/>
                    <a:pt x="280"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326;p16"/>
          <p:cNvGrpSpPr/>
          <p:nvPr/>
        </p:nvGrpSpPr>
        <p:grpSpPr>
          <a:xfrm rot="-5400000">
            <a:off x="365361" y="3935733"/>
            <a:ext cx="858848" cy="666725"/>
            <a:chOff x="1145300" y="2753225"/>
            <a:chExt cx="173375" cy="134575"/>
          </a:xfrm>
        </p:grpSpPr>
        <p:sp>
          <p:nvSpPr>
            <p:cNvPr id="327" name="Google Shape;327;p16"/>
            <p:cNvSpPr/>
            <p:nvPr/>
          </p:nvSpPr>
          <p:spPr>
            <a:xfrm>
              <a:off x="1145300" y="2753225"/>
              <a:ext cx="173375" cy="134575"/>
            </a:xfrm>
            <a:custGeom>
              <a:avLst/>
              <a:gdLst/>
              <a:ahLst/>
              <a:cxnLst/>
              <a:rect l="l" t="t" r="r" b="b"/>
              <a:pathLst>
                <a:path w="6935" h="5383" extrusionOk="0">
                  <a:moveTo>
                    <a:pt x="3921" y="1"/>
                  </a:moveTo>
                  <a:cubicBezTo>
                    <a:pt x="3730" y="1"/>
                    <a:pt x="3544" y="15"/>
                    <a:pt x="3371" y="43"/>
                  </a:cubicBezTo>
                  <a:cubicBezTo>
                    <a:pt x="520" y="514"/>
                    <a:pt x="0" y="5383"/>
                    <a:pt x="2910" y="5383"/>
                  </a:cubicBezTo>
                  <a:cubicBezTo>
                    <a:pt x="3038" y="5383"/>
                    <a:pt x="3173" y="5373"/>
                    <a:pt x="3314" y="5354"/>
                  </a:cubicBezTo>
                  <a:cubicBezTo>
                    <a:pt x="5005" y="5114"/>
                    <a:pt x="6935" y="2932"/>
                    <a:pt x="6184" y="1178"/>
                  </a:cubicBezTo>
                  <a:cubicBezTo>
                    <a:pt x="5820" y="326"/>
                    <a:pt x="4814" y="1"/>
                    <a:pt x="3921" y="1"/>
                  </a:cubicBezTo>
                  <a:close/>
                </a:path>
              </a:pathLst>
            </a:custGeom>
            <a:solidFill>
              <a:srgbClr val="FF8E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1252425" y="2768250"/>
              <a:ext cx="15950" cy="13850"/>
            </a:xfrm>
            <a:custGeom>
              <a:avLst/>
              <a:gdLst/>
              <a:ahLst/>
              <a:cxnLst/>
              <a:rect l="l" t="t" r="r" b="b"/>
              <a:pathLst>
                <a:path w="638" h="554" extrusionOk="0">
                  <a:moveTo>
                    <a:pt x="421" y="1"/>
                  </a:moveTo>
                  <a:cubicBezTo>
                    <a:pt x="279" y="1"/>
                    <a:pt x="107" y="176"/>
                    <a:pt x="58" y="275"/>
                  </a:cubicBezTo>
                  <a:cubicBezTo>
                    <a:pt x="26" y="344"/>
                    <a:pt x="1" y="451"/>
                    <a:pt x="64" y="514"/>
                  </a:cubicBezTo>
                  <a:cubicBezTo>
                    <a:pt x="92" y="543"/>
                    <a:pt x="129" y="553"/>
                    <a:pt x="166" y="553"/>
                  </a:cubicBezTo>
                  <a:cubicBezTo>
                    <a:pt x="212" y="553"/>
                    <a:pt x="259" y="538"/>
                    <a:pt x="297" y="521"/>
                  </a:cubicBezTo>
                  <a:cubicBezTo>
                    <a:pt x="329" y="502"/>
                    <a:pt x="360" y="483"/>
                    <a:pt x="392" y="464"/>
                  </a:cubicBezTo>
                  <a:cubicBezTo>
                    <a:pt x="480" y="401"/>
                    <a:pt x="638" y="218"/>
                    <a:pt x="568" y="104"/>
                  </a:cubicBezTo>
                  <a:cubicBezTo>
                    <a:pt x="562" y="85"/>
                    <a:pt x="549" y="67"/>
                    <a:pt x="531" y="48"/>
                  </a:cubicBezTo>
                  <a:cubicBezTo>
                    <a:pt x="499" y="14"/>
                    <a:pt x="461" y="1"/>
                    <a:pt x="421"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1267400" y="2775425"/>
              <a:ext cx="8700" cy="8225"/>
            </a:xfrm>
            <a:custGeom>
              <a:avLst/>
              <a:gdLst/>
              <a:ahLst/>
              <a:cxnLst/>
              <a:rect l="l" t="t" r="r" b="b"/>
              <a:pathLst>
                <a:path w="348" h="329" extrusionOk="0">
                  <a:moveTo>
                    <a:pt x="253" y="0"/>
                  </a:moveTo>
                  <a:cubicBezTo>
                    <a:pt x="159" y="13"/>
                    <a:pt x="70" y="70"/>
                    <a:pt x="32" y="164"/>
                  </a:cubicBezTo>
                  <a:cubicBezTo>
                    <a:pt x="1" y="227"/>
                    <a:pt x="1" y="328"/>
                    <a:pt x="96" y="328"/>
                  </a:cubicBezTo>
                  <a:cubicBezTo>
                    <a:pt x="196" y="322"/>
                    <a:pt x="278" y="259"/>
                    <a:pt x="323" y="164"/>
                  </a:cubicBezTo>
                  <a:cubicBezTo>
                    <a:pt x="348" y="101"/>
                    <a:pt x="348" y="0"/>
                    <a:pt x="253"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1261100" y="2790075"/>
              <a:ext cx="8375" cy="7275"/>
            </a:xfrm>
            <a:custGeom>
              <a:avLst/>
              <a:gdLst/>
              <a:ahLst/>
              <a:cxnLst/>
              <a:rect l="l" t="t" r="r" b="b"/>
              <a:pathLst>
                <a:path w="335" h="291" extrusionOk="0">
                  <a:moveTo>
                    <a:pt x="237" y="1"/>
                  </a:moveTo>
                  <a:cubicBezTo>
                    <a:pt x="197" y="1"/>
                    <a:pt x="152" y="21"/>
                    <a:pt x="127" y="39"/>
                  </a:cubicBezTo>
                  <a:lnTo>
                    <a:pt x="108" y="58"/>
                  </a:lnTo>
                  <a:cubicBezTo>
                    <a:pt x="57" y="95"/>
                    <a:pt x="1" y="165"/>
                    <a:pt x="20" y="234"/>
                  </a:cubicBezTo>
                  <a:cubicBezTo>
                    <a:pt x="26" y="234"/>
                    <a:pt x="26" y="240"/>
                    <a:pt x="26" y="247"/>
                  </a:cubicBezTo>
                  <a:cubicBezTo>
                    <a:pt x="37" y="279"/>
                    <a:pt x="62" y="290"/>
                    <a:pt x="91" y="290"/>
                  </a:cubicBezTo>
                  <a:cubicBezTo>
                    <a:pt x="130" y="290"/>
                    <a:pt x="177" y="269"/>
                    <a:pt x="202" y="247"/>
                  </a:cubicBezTo>
                  <a:lnTo>
                    <a:pt x="240" y="215"/>
                  </a:lnTo>
                  <a:cubicBezTo>
                    <a:pt x="284" y="190"/>
                    <a:pt x="335" y="127"/>
                    <a:pt x="316" y="76"/>
                  </a:cubicBezTo>
                  <a:cubicBezTo>
                    <a:pt x="316" y="64"/>
                    <a:pt x="303" y="58"/>
                    <a:pt x="303" y="45"/>
                  </a:cubicBezTo>
                  <a:cubicBezTo>
                    <a:pt x="292" y="12"/>
                    <a:pt x="266" y="1"/>
                    <a:pt x="237"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1250225" y="2787100"/>
              <a:ext cx="6400" cy="6725"/>
            </a:xfrm>
            <a:custGeom>
              <a:avLst/>
              <a:gdLst/>
              <a:ahLst/>
              <a:cxnLst/>
              <a:rect l="l" t="t" r="r" b="b"/>
              <a:pathLst>
                <a:path w="256" h="269" extrusionOk="0">
                  <a:moveTo>
                    <a:pt x="202" y="0"/>
                  </a:moveTo>
                  <a:cubicBezTo>
                    <a:pt x="153" y="0"/>
                    <a:pt x="75" y="48"/>
                    <a:pt x="45" y="82"/>
                  </a:cubicBezTo>
                  <a:cubicBezTo>
                    <a:pt x="7" y="120"/>
                    <a:pt x="0" y="183"/>
                    <a:pt x="19" y="233"/>
                  </a:cubicBezTo>
                  <a:cubicBezTo>
                    <a:pt x="32" y="258"/>
                    <a:pt x="50" y="268"/>
                    <a:pt x="70" y="268"/>
                  </a:cubicBezTo>
                  <a:cubicBezTo>
                    <a:pt x="131" y="268"/>
                    <a:pt x="213" y="175"/>
                    <a:pt x="228" y="132"/>
                  </a:cubicBezTo>
                  <a:cubicBezTo>
                    <a:pt x="234" y="113"/>
                    <a:pt x="240" y="101"/>
                    <a:pt x="240" y="82"/>
                  </a:cubicBezTo>
                  <a:cubicBezTo>
                    <a:pt x="255" y="21"/>
                    <a:pt x="235" y="0"/>
                    <a:pt x="202"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1207325" y="2798150"/>
              <a:ext cx="7125" cy="6800"/>
            </a:xfrm>
            <a:custGeom>
              <a:avLst/>
              <a:gdLst/>
              <a:ahLst/>
              <a:cxnLst/>
              <a:rect l="l" t="t" r="r" b="b"/>
              <a:pathLst>
                <a:path w="285" h="272" extrusionOk="0">
                  <a:moveTo>
                    <a:pt x="221" y="1"/>
                  </a:moveTo>
                  <a:cubicBezTo>
                    <a:pt x="154" y="1"/>
                    <a:pt x="46" y="101"/>
                    <a:pt x="32" y="138"/>
                  </a:cubicBezTo>
                  <a:cubicBezTo>
                    <a:pt x="7" y="189"/>
                    <a:pt x="1" y="245"/>
                    <a:pt x="58" y="264"/>
                  </a:cubicBezTo>
                  <a:cubicBezTo>
                    <a:pt x="68" y="269"/>
                    <a:pt x="79" y="272"/>
                    <a:pt x="90" y="272"/>
                  </a:cubicBezTo>
                  <a:cubicBezTo>
                    <a:pt x="133" y="272"/>
                    <a:pt x="180" y="238"/>
                    <a:pt x="215" y="208"/>
                  </a:cubicBezTo>
                  <a:cubicBezTo>
                    <a:pt x="260" y="170"/>
                    <a:pt x="285" y="107"/>
                    <a:pt x="272" y="50"/>
                  </a:cubicBezTo>
                  <a:cubicBezTo>
                    <a:pt x="265" y="14"/>
                    <a:pt x="246" y="1"/>
                    <a:pt x="221"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1216275" y="2827200"/>
              <a:ext cx="9375" cy="6875"/>
            </a:xfrm>
            <a:custGeom>
              <a:avLst/>
              <a:gdLst/>
              <a:ahLst/>
              <a:cxnLst/>
              <a:rect l="l" t="t" r="r" b="b"/>
              <a:pathLst>
                <a:path w="375" h="275" extrusionOk="0">
                  <a:moveTo>
                    <a:pt x="215" y="1"/>
                  </a:moveTo>
                  <a:cubicBezTo>
                    <a:pt x="141" y="1"/>
                    <a:pt x="62" y="90"/>
                    <a:pt x="40" y="143"/>
                  </a:cubicBezTo>
                  <a:cubicBezTo>
                    <a:pt x="1" y="222"/>
                    <a:pt x="39" y="275"/>
                    <a:pt x="104" y="275"/>
                  </a:cubicBezTo>
                  <a:cubicBezTo>
                    <a:pt x="121" y="275"/>
                    <a:pt x="140" y="271"/>
                    <a:pt x="160" y="263"/>
                  </a:cubicBezTo>
                  <a:lnTo>
                    <a:pt x="185" y="250"/>
                  </a:lnTo>
                  <a:cubicBezTo>
                    <a:pt x="261" y="225"/>
                    <a:pt x="375" y="80"/>
                    <a:pt x="274" y="17"/>
                  </a:cubicBezTo>
                  <a:lnTo>
                    <a:pt x="255" y="11"/>
                  </a:lnTo>
                  <a:cubicBezTo>
                    <a:pt x="242" y="4"/>
                    <a:pt x="229" y="1"/>
                    <a:pt x="215"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6"/>
            <p:cNvSpPr/>
            <p:nvPr/>
          </p:nvSpPr>
          <p:spPr>
            <a:xfrm>
              <a:off x="1228150" y="2817825"/>
              <a:ext cx="8075" cy="4775"/>
            </a:xfrm>
            <a:custGeom>
              <a:avLst/>
              <a:gdLst/>
              <a:ahLst/>
              <a:cxnLst/>
              <a:rect l="l" t="t" r="r" b="b"/>
              <a:pathLst>
                <a:path w="323" h="191" extrusionOk="0">
                  <a:moveTo>
                    <a:pt x="202" y="1"/>
                  </a:moveTo>
                  <a:cubicBezTo>
                    <a:pt x="120" y="1"/>
                    <a:pt x="0" y="190"/>
                    <a:pt x="114" y="190"/>
                  </a:cubicBezTo>
                  <a:cubicBezTo>
                    <a:pt x="202" y="190"/>
                    <a:pt x="322" y="1"/>
                    <a:pt x="202"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a:off x="1187450" y="2849675"/>
              <a:ext cx="9475" cy="7375"/>
            </a:xfrm>
            <a:custGeom>
              <a:avLst/>
              <a:gdLst/>
              <a:ahLst/>
              <a:cxnLst/>
              <a:rect l="l" t="t" r="r" b="b"/>
              <a:pathLst>
                <a:path w="379" h="295" extrusionOk="0">
                  <a:moveTo>
                    <a:pt x="271" y="0"/>
                  </a:moveTo>
                  <a:cubicBezTo>
                    <a:pt x="167" y="0"/>
                    <a:pt x="1" y="171"/>
                    <a:pt x="90" y="259"/>
                  </a:cubicBezTo>
                  <a:lnTo>
                    <a:pt x="96" y="272"/>
                  </a:lnTo>
                  <a:cubicBezTo>
                    <a:pt x="114" y="288"/>
                    <a:pt x="134" y="294"/>
                    <a:pt x="156" y="294"/>
                  </a:cubicBezTo>
                  <a:cubicBezTo>
                    <a:pt x="256" y="294"/>
                    <a:pt x="378" y="147"/>
                    <a:pt x="342" y="64"/>
                  </a:cubicBezTo>
                  <a:cubicBezTo>
                    <a:pt x="342" y="58"/>
                    <a:pt x="342" y="51"/>
                    <a:pt x="336" y="45"/>
                  </a:cubicBezTo>
                  <a:cubicBezTo>
                    <a:pt x="323" y="13"/>
                    <a:pt x="299" y="0"/>
                    <a:pt x="271"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1198825" y="2870525"/>
              <a:ext cx="7275" cy="6550"/>
            </a:xfrm>
            <a:custGeom>
              <a:avLst/>
              <a:gdLst/>
              <a:ahLst/>
              <a:cxnLst/>
              <a:rect l="l" t="t" r="r" b="b"/>
              <a:pathLst>
                <a:path w="291" h="262" extrusionOk="0">
                  <a:moveTo>
                    <a:pt x="208" y="1"/>
                  </a:moveTo>
                  <a:cubicBezTo>
                    <a:pt x="181" y="1"/>
                    <a:pt x="150" y="14"/>
                    <a:pt x="127" y="31"/>
                  </a:cubicBezTo>
                  <a:cubicBezTo>
                    <a:pt x="108" y="37"/>
                    <a:pt x="89" y="50"/>
                    <a:pt x="76" y="62"/>
                  </a:cubicBezTo>
                  <a:cubicBezTo>
                    <a:pt x="26" y="100"/>
                    <a:pt x="0" y="163"/>
                    <a:pt x="7" y="226"/>
                  </a:cubicBezTo>
                  <a:cubicBezTo>
                    <a:pt x="11" y="253"/>
                    <a:pt x="38" y="261"/>
                    <a:pt x="64" y="261"/>
                  </a:cubicBezTo>
                  <a:cubicBezTo>
                    <a:pt x="75" y="261"/>
                    <a:pt x="86" y="260"/>
                    <a:pt x="95" y="258"/>
                  </a:cubicBezTo>
                  <a:cubicBezTo>
                    <a:pt x="127" y="245"/>
                    <a:pt x="152" y="233"/>
                    <a:pt x="177" y="214"/>
                  </a:cubicBezTo>
                  <a:cubicBezTo>
                    <a:pt x="227" y="176"/>
                    <a:pt x="291" y="107"/>
                    <a:pt x="265" y="37"/>
                  </a:cubicBezTo>
                  <a:cubicBezTo>
                    <a:pt x="254" y="11"/>
                    <a:pt x="232" y="1"/>
                    <a:pt x="208"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1224675" y="2861050"/>
              <a:ext cx="9175" cy="8200"/>
            </a:xfrm>
            <a:custGeom>
              <a:avLst/>
              <a:gdLst/>
              <a:ahLst/>
              <a:cxnLst/>
              <a:rect l="l" t="t" r="r" b="b"/>
              <a:pathLst>
                <a:path w="367" h="328" extrusionOk="0">
                  <a:moveTo>
                    <a:pt x="255" y="1"/>
                  </a:moveTo>
                  <a:cubicBezTo>
                    <a:pt x="241" y="1"/>
                    <a:pt x="228" y="3"/>
                    <a:pt x="215" y="6"/>
                  </a:cubicBezTo>
                  <a:cubicBezTo>
                    <a:pt x="139" y="31"/>
                    <a:pt x="70" y="88"/>
                    <a:pt x="32" y="164"/>
                  </a:cubicBezTo>
                  <a:cubicBezTo>
                    <a:pt x="13" y="214"/>
                    <a:pt x="1" y="296"/>
                    <a:pt x="64" y="322"/>
                  </a:cubicBezTo>
                  <a:cubicBezTo>
                    <a:pt x="76" y="326"/>
                    <a:pt x="88" y="328"/>
                    <a:pt x="100" y="328"/>
                  </a:cubicBezTo>
                  <a:cubicBezTo>
                    <a:pt x="158" y="328"/>
                    <a:pt x="217" y="282"/>
                    <a:pt x="259" y="246"/>
                  </a:cubicBezTo>
                  <a:lnTo>
                    <a:pt x="310" y="202"/>
                  </a:lnTo>
                  <a:cubicBezTo>
                    <a:pt x="335" y="189"/>
                    <a:pt x="367" y="151"/>
                    <a:pt x="354" y="126"/>
                  </a:cubicBezTo>
                  <a:cubicBezTo>
                    <a:pt x="348" y="101"/>
                    <a:pt x="341" y="76"/>
                    <a:pt x="335" y="50"/>
                  </a:cubicBezTo>
                  <a:cubicBezTo>
                    <a:pt x="326" y="14"/>
                    <a:pt x="291" y="1"/>
                    <a:pt x="255"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1207975" y="2849400"/>
              <a:ext cx="7575" cy="6450"/>
            </a:xfrm>
            <a:custGeom>
              <a:avLst/>
              <a:gdLst/>
              <a:ahLst/>
              <a:cxnLst/>
              <a:rect l="l" t="t" r="r" b="b"/>
              <a:pathLst>
                <a:path w="303" h="258" extrusionOk="0">
                  <a:moveTo>
                    <a:pt x="211" y="0"/>
                  </a:moveTo>
                  <a:cubicBezTo>
                    <a:pt x="181" y="0"/>
                    <a:pt x="146" y="10"/>
                    <a:pt x="114" y="31"/>
                  </a:cubicBezTo>
                  <a:cubicBezTo>
                    <a:pt x="76" y="56"/>
                    <a:pt x="44" y="94"/>
                    <a:pt x="25" y="138"/>
                  </a:cubicBezTo>
                  <a:cubicBezTo>
                    <a:pt x="0" y="195"/>
                    <a:pt x="6" y="251"/>
                    <a:pt x="70" y="258"/>
                  </a:cubicBezTo>
                  <a:cubicBezTo>
                    <a:pt x="107" y="258"/>
                    <a:pt x="145" y="245"/>
                    <a:pt x="177" y="226"/>
                  </a:cubicBezTo>
                  <a:cubicBezTo>
                    <a:pt x="196" y="220"/>
                    <a:pt x="215" y="201"/>
                    <a:pt x="234" y="182"/>
                  </a:cubicBezTo>
                  <a:cubicBezTo>
                    <a:pt x="259" y="157"/>
                    <a:pt x="278" y="119"/>
                    <a:pt x="290" y="81"/>
                  </a:cubicBezTo>
                  <a:cubicBezTo>
                    <a:pt x="302" y="29"/>
                    <a:pt x="264" y="0"/>
                    <a:pt x="211"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1246225" y="2854100"/>
              <a:ext cx="9375" cy="6300"/>
            </a:xfrm>
            <a:custGeom>
              <a:avLst/>
              <a:gdLst/>
              <a:ahLst/>
              <a:cxnLst/>
              <a:rect l="l" t="t" r="r" b="b"/>
              <a:pathLst>
                <a:path w="375" h="252" extrusionOk="0">
                  <a:moveTo>
                    <a:pt x="198" y="0"/>
                  </a:moveTo>
                  <a:cubicBezTo>
                    <a:pt x="123" y="7"/>
                    <a:pt x="60" y="57"/>
                    <a:pt x="28" y="127"/>
                  </a:cubicBezTo>
                  <a:cubicBezTo>
                    <a:pt x="0" y="182"/>
                    <a:pt x="16" y="251"/>
                    <a:pt x="75" y="251"/>
                  </a:cubicBezTo>
                  <a:cubicBezTo>
                    <a:pt x="84" y="251"/>
                    <a:pt x="93" y="250"/>
                    <a:pt x="104" y="246"/>
                  </a:cubicBezTo>
                  <a:lnTo>
                    <a:pt x="123" y="246"/>
                  </a:lnTo>
                  <a:cubicBezTo>
                    <a:pt x="205" y="221"/>
                    <a:pt x="375" y="7"/>
                    <a:pt x="217"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1230125" y="2849525"/>
              <a:ext cx="7975" cy="6725"/>
            </a:xfrm>
            <a:custGeom>
              <a:avLst/>
              <a:gdLst/>
              <a:ahLst/>
              <a:cxnLst/>
              <a:rect l="l" t="t" r="r" b="b"/>
              <a:pathLst>
                <a:path w="319" h="269" extrusionOk="0">
                  <a:moveTo>
                    <a:pt x="249" y="1"/>
                  </a:moveTo>
                  <a:lnTo>
                    <a:pt x="268" y="26"/>
                  </a:lnTo>
                  <a:lnTo>
                    <a:pt x="268" y="32"/>
                  </a:lnTo>
                  <a:cubicBezTo>
                    <a:pt x="237" y="22"/>
                    <a:pt x="208" y="17"/>
                    <a:pt x="183" y="17"/>
                  </a:cubicBezTo>
                  <a:cubicBezTo>
                    <a:pt x="127" y="17"/>
                    <a:pt x="84" y="41"/>
                    <a:pt x="54" y="89"/>
                  </a:cubicBezTo>
                  <a:cubicBezTo>
                    <a:pt x="35" y="108"/>
                    <a:pt x="22" y="139"/>
                    <a:pt x="16" y="164"/>
                  </a:cubicBezTo>
                  <a:cubicBezTo>
                    <a:pt x="1" y="238"/>
                    <a:pt x="42" y="269"/>
                    <a:pt x="92" y="269"/>
                  </a:cubicBezTo>
                  <a:cubicBezTo>
                    <a:pt x="124" y="269"/>
                    <a:pt x="159" y="256"/>
                    <a:pt x="186" y="234"/>
                  </a:cubicBezTo>
                  <a:cubicBezTo>
                    <a:pt x="212" y="215"/>
                    <a:pt x="237" y="196"/>
                    <a:pt x="249" y="171"/>
                  </a:cubicBezTo>
                  <a:cubicBezTo>
                    <a:pt x="281" y="120"/>
                    <a:pt x="319" y="38"/>
                    <a:pt x="249"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1235550" y="2865600"/>
              <a:ext cx="11700" cy="6975"/>
            </a:xfrm>
            <a:custGeom>
              <a:avLst/>
              <a:gdLst/>
              <a:ahLst/>
              <a:cxnLst/>
              <a:rect l="l" t="t" r="r" b="b"/>
              <a:pathLst>
                <a:path w="468" h="279" extrusionOk="0">
                  <a:moveTo>
                    <a:pt x="297" y="1"/>
                  </a:moveTo>
                  <a:cubicBezTo>
                    <a:pt x="178" y="1"/>
                    <a:pt x="1" y="278"/>
                    <a:pt x="165" y="278"/>
                  </a:cubicBezTo>
                  <a:cubicBezTo>
                    <a:pt x="291" y="278"/>
                    <a:pt x="468" y="1"/>
                    <a:pt x="297"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1277650" y="2828875"/>
              <a:ext cx="9500" cy="9000"/>
            </a:xfrm>
            <a:custGeom>
              <a:avLst/>
              <a:gdLst/>
              <a:ahLst/>
              <a:cxnLst/>
              <a:rect l="l" t="t" r="r" b="b"/>
              <a:pathLst>
                <a:path w="380" h="360" extrusionOk="0">
                  <a:moveTo>
                    <a:pt x="278" y="0"/>
                  </a:moveTo>
                  <a:cubicBezTo>
                    <a:pt x="171" y="13"/>
                    <a:pt x="77" y="82"/>
                    <a:pt x="32" y="177"/>
                  </a:cubicBezTo>
                  <a:cubicBezTo>
                    <a:pt x="1" y="246"/>
                    <a:pt x="1" y="360"/>
                    <a:pt x="102" y="360"/>
                  </a:cubicBezTo>
                  <a:cubicBezTo>
                    <a:pt x="209" y="347"/>
                    <a:pt x="304" y="278"/>
                    <a:pt x="348" y="183"/>
                  </a:cubicBezTo>
                  <a:cubicBezTo>
                    <a:pt x="379" y="114"/>
                    <a:pt x="379" y="0"/>
                    <a:pt x="278"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 name="Google Shape;343;p16"/>
          <p:cNvSpPr/>
          <p:nvPr/>
        </p:nvSpPr>
        <p:spPr>
          <a:xfrm>
            <a:off x="861420" y="4131524"/>
            <a:ext cx="484450" cy="419327"/>
          </a:xfrm>
          <a:custGeom>
            <a:avLst/>
            <a:gdLst/>
            <a:ahLst/>
            <a:cxnLst/>
            <a:rect l="l" t="t" r="r" b="b"/>
            <a:pathLst>
              <a:path w="5961" h="5160" extrusionOk="0">
                <a:moveTo>
                  <a:pt x="3539" y="215"/>
                </a:moveTo>
                <a:cubicBezTo>
                  <a:pt x="3842" y="303"/>
                  <a:pt x="4996" y="2883"/>
                  <a:pt x="5721" y="4712"/>
                </a:cubicBezTo>
                <a:cubicBezTo>
                  <a:pt x="5721" y="4724"/>
                  <a:pt x="5727" y="4731"/>
                  <a:pt x="5683" y="4762"/>
                </a:cubicBezTo>
                <a:cubicBezTo>
                  <a:pt x="5489" y="4895"/>
                  <a:pt x="4965" y="4952"/>
                  <a:pt x="4313" y="4952"/>
                </a:cubicBezTo>
                <a:cubicBezTo>
                  <a:pt x="2829" y="4952"/>
                  <a:pt x="685" y="4655"/>
                  <a:pt x="291" y="4283"/>
                </a:cubicBezTo>
                <a:cubicBezTo>
                  <a:pt x="228" y="4220"/>
                  <a:pt x="247" y="4195"/>
                  <a:pt x="259" y="4176"/>
                </a:cubicBezTo>
                <a:cubicBezTo>
                  <a:pt x="1060" y="2839"/>
                  <a:pt x="3242" y="272"/>
                  <a:pt x="3539" y="215"/>
                </a:cubicBezTo>
                <a:close/>
                <a:moveTo>
                  <a:pt x="3545" y="0"/>
                </a:moveTo>
                <a:cubicBezTo>
                  <a:pt x="3091" y="7"/>
                  <a:pt x="726" y="2984"/>
                  <a:pt x="76" y="4068"/>
                </a:cubicBezTo>
                <a:cubicBezTo>
                  <a:pt x="1" y="4188"/>
                  <a:pt x="32" y="4346"/>
                  <a:pt x="146" y="4434"/>
                </a:cubicBezTo>
                <a:cubicBezTo>
                  <a:pt x="587" y="4850"/>
                  <a:pt x="2719" y="5160"/>
                  <a:pt x="4258" y="5160"/>
                </a:cubicBezTo>
                <a:cubicBezTo>
                  <a:pt x="4983" y="5160"/>
                  <a:pt x="5570" y="5096"/>
                  <a:pt x="5803" y="4939"/>
                </a:cubicBezTo>
                <a:cubicBezTo>
                  <a:pt x="5910" y="4882"/>
                  <a:pt x="5961" y="4750"/>
                  <a:pt x="5917" y="4636"/>
                </a:cubicBezTo>
                <a:cubicBezTo>
                  <a:pt x="5488" y="3551"/>
                  <a:pt x="4043" y="0"/>
                  <a:pt x="35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16"/>
          <p:cNvGrpSpPr/>
          <p:nvPr/>
        </p:nvGrpSpPr>
        <p:grpSpPr>
          <a:xfrm rot="-5400000">
            <a:off x="1239353" y="3938384"/>
            <a:ext cx="280573" cy="265806"/>
            <a:chOff x="484075" y="3026900"/>
            <a:chExt cx="161975" cy="153450"/>
          </a:xfrm>
        </p:grpSpPr>
        <p:sp>
          <p:nvSpPr>
            <p:cNvPr id="345" name="Google Shape;345;p16"/>
            <p:cNvSpPr/>
            <p:nvPr/>
          </p:nvSpPr>
          <p:spPr>
            <a:xfrm>
              <a:off x="492450" y="3034950"/>
              <a:ext cx="144125" cy="137525"/>
            </a:xfrm>
            <a:custGeom>
              <a:avLst/>
              <a:gdLst/>
              <a:ahLst/>
              <a:cxnLst/>
              <a:rect l="l" t="t" r="r" b="b"/>
              <a:pathLst>
                <a:path w="5765" h="5501" extrusionOk="0">
                  <a:moveTo>
                    <a:pt x="2554" y="0"/>
                  </a:moveTo>
                  <a:cubicBezTo>
                    <a:pt x="2126" y="0"/>
                    <a:pt x="1703" y="108"/>
                    <a:pt x="1331" y="316"/>
                  </a:cubicBezTo>
                  <a:cubicBezTo>
                    <a:pt x="776" y="619"/>
                    <a:pt x="379" y="1167"/>
                    <a:pt x="202" y="1848"/>
                  </a:cubicBezTo>
                  <a:cubicBezTo>
                    <a:pt x="0" y="2662"/>
                    <a:pt x="126" y="3520"/>
                    <a:pt x="568" y="4232"/>
                  </a:cubicBezTo>
                  <a:cubicBezTo>
                    <a:pt x="1079" y="5052"/>
                    <a:pt x="1873" y="5500"/>
                    <a:pt x="2813" y="5500"/>
                  </a:cubicBezTo>
                  <a:cubicBezTo>
                    <a:pt x="3866" y="5500"/>
                    <a:pt x="4875" y="4907"/>
                    <a:pt x="5330" y="4024"/>
                  </a:cubicBezTo>
                  <a:cubicBezTo>
                    <a:pt x="5765" y="3179"/>
                    <a:pt x="5639" y="2208"/>
                    <a:pt x="4983" y="1293"/>
                  </a:cubicBezTo>
                  <a:cubicBezTo>
                    <a:pt x="4402" y="480"/>
                    <a:pt x="3494" y="0"/>
                    <a:pt x="2554" y="0"/>
                  </a:cubicBezTo>
                  <a:close/>
                </a:path>
              </a:pathLst>
            </a:custGeom>
            <a:solidFill>
              <a:srgbClr val="99D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a:off x="484075" y="3026900"/>
              <a:ext cx="161975" cy="153450"/>
            </a:xfrm>
            <a:custGeom>
              <a:avLst/>
              <a:gdLst/>
              <a:ahLst/>
              <a:cxnLst/>
              <a:rect l="l" t="t" r="r" b="b"/>
              <a:pathLst>
                <a:path w="6479" h="6138" extrusionOk="0">
                  <a:moveTo>
                    <a:pt x="2889" y="631"/>
                  </a:moveTo>
                  <a:cubicBezTo>
                    <a:pt x="3703" y="631"/>
                    <a:pt x="4529" y="1054"/>
                    <a:pt x="5059" y="1798"/>
                  </a:cubicBezTo>
                  <a:cubicBezTo>
                    <a:pt x="6478" y="3779"/>
                    <a:pt x="4832" y="5500"/>
                    <a:pt x="3148" y="5500"/>
                  </a:cubicBezTo>
                  <a:cubicBezTo>
                    <a:pt x="2410" y="5500"/>
                    <a:pt x="1666" y="5172"/>
                    <a:pt x="1168" y="4384"/>
                  </a:cubicBezTo>
                  <a:cubicBezTo>
                    <a:pt x="430" y="3205"/>
                    <a:pt x="714" y="1527"/>
                    <a:pt x="1817" y="909"/>
                  </a:cubicBezTo>
                  <a:cubicBezTo>
                    <a:pt x="2145" y="732"/>
                    <a:pt x="2517" y="638"/>
                    <a:pt x="2889" y="638"/>
                  </a:cubicBezTo>
                  <a:lnTo>
                    <a:pt x="2889" y="631"/>
                  </a:lnTo>
                  <a:close/>
                  <a:moveTo>
                    <a:pt x="2889" y="1"/>
                  </a:moveTo>
                  <a:lnTo>
                    <a:pt x="2889" y="7"/>
                  </a:lnTo>
                  <a:cubicBezTo>
                    <a:pt x="2410" y="7"/>
                    <a:pt x="1931" y="121"/>
                    <a:pt x="1508" y="354"/>
                  </a:cubicBezTo>
                  <a:cubicBezTo>
                    <a:pt x="884" y="701"/>
                    <a:pt x="423" y="1319"/>
                    <a:pt x="228" y="2088"/>
                  </a:cubicBezTo>
                  <a:cubicBezTo>
                    <a:pt x="1" y="2984"/>
                    <a:pt x="152" y="3930"/>
                    <a:pt x="632" y="4718"/>
                  </a:cubicBezTo>
                  <a:cubicBezTo>
                    <a:pt x="1199" y="5620"/>
                    <a:pt x="2114" y="6137"/>
                    <a:pt x="3148" y="6137"/>
                  </a:cubicBezTo>
                  <a:cubicBezTo>
                    <a:pt x="4315" y="6137"/>
                    <a:pt x="5437" y="5475"/>
                    <a:pt x="5942" y="4491"/>
                  </a:cubicBezTo>
                  <a:cubicBezTo>
                    <a:pt x="6428" y="3545"/>
                    <a:pt x="6295" y="2435"/>
                    <a:pt x="5576" y="1432"/>
                  </a:cubicBezTo>
                  <a:cubicBezTo>
                    <a:pt x="4939" y="537"/>
                    <a:pt x="3930" y="1"/>
                    <a:pt x="2889"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525400" y="3102200"/>
              <a:ext cx="14850" cy="10125"/>
            </a:xfrm>
            <a:custGeom>
              <a:avLst/>
              <a:gdLst/>
              <a:ahLst/>
              <a:cxnLst/>
              <a:rect l="l" t="t" r="r" b="b"/>
              <a:pathLst>
                <a:path w="594" h="405" extrusionOk="0">
                  <a:moveTo>
                    <a:pt x="249" y="0"/>
                  </a:moveTo>
                  <a:cubicBezTo>
                    <a:pt x="233" y="0"/>
                    <a:pt x="218" y="1"/>
                    <a:pt x="202" y="4"/>
                  </a:cubicBezTo>
                  <a:cubicBezTo>
                    <a:pt x="114" y="22"/>
                    <a:pt x="0" y="111"/>
                    <a:pt x="70" y="237"/>
                  </a:cubicBezTo>
                  <a:cubicBezTo>
                    <a:pt x="125" y="343"/>
                    <a:pt x="235" y="404"/>
                    <a:pt x="355" y="404"/>
                  </a:cubicBezTo>
                  <a:cubicBezTo>
                    <a:pt x="371" y="404"/>
                    <a:pt x="388" y="403"/>
                    <a:pt x="404" y="401"/>
                  </a:cubicBezTo>
                  <a:cubicBezTo>
                    <a:pt x="517" y="395"/>
                    <a:pt x="593" y="275"/>
                    <a:pt x="536" y="167"/>
                  </a:cubicBezTo>
                  <a:cubicBezTo>
                    <a:pt x="475" y="62"/>
                    <a:pt x="365" y="0"/>
                    <a:pt x="24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a:off x="527125" y="3082050"/>
              <a:ext cx="10600" cy="7375"/>
            </a:xfrm>
            <a:custGeom>
              <a:avLst/>
              <a:gdLst/>
              <a:ahLst/>
              <a:cxnLst/>
              <a:rect l="l" t="t" r="r" b="b"/>
              <a:pathLst>
                <a:path w="424" h="295" extrusionOk="0">
                  <a:moveTo>
                    <a:pt x="173" y="0"/>
                  </a:moveTo>
                  <a:cubicBezTo>
                    <a:pt x="162" y="0"/>
                    <a:pt x="151" y="1"/>
                    <a:pt x="139" y="2"/>
                  </a:cubicBezTo>
                  <a:cubicBezTo>
                    <a:pt x="57" y="9"/>
                    <a:pt x="1" y="97"/>
                    <a:pt x="45" y="173"/>
                  </a:cubicBezTo>
                  <a:cubicBezTo>
                    <a:pt x="84" y="251"/>
                    <a:pt x="168" y="294"/>
                    <a:pt x="252" y="294"/>
                  </a:cubicBezTo>
                  <a:cubicBezTo>
                    <a:pt x="263" y="294"/>
                    <a:pt x="274" y="294"/>
                    <a:pt x="284" y="292"/>
                  </a:cubicBezTo>
                  <a:cubicBezTo>
                    <a:pt x="373" y="286"/>
                    <a:pt x="423" y="198"/>
                    <a:pt x="385" y="122"/>
                  </a:cubicBezTo>
                  <a:cubicBezTo>
                    <a:pt x="341" y="44"/>
                    <a:pt x="261" y="0"/>
                    <a:pt x="173"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a:off x="541950" y="3079500"/>
              <a:ext cx="9025" cy="7225"/>
            </a:xfrm>
            <a:custGeom>
              <a:avLst/>
              <a:gdLst/>
              <a:ahLst/>
              <a:cxnLst/>
              <a:rect l="l" t="t" r="r" b="b"/>
              <a:pathLst>
                <a:path w="361" h="289" extrusionOk="0">
                  <a:moveTo>
                    <a:pt x="96" y="0"/>
                  </a:moveTo>
                  <a:cubicBezTo>
                    <a:pt x="46" y="0"/>
                    <a:pt x="1" y="18"/>
                    <a:pt x="1" y="73"/>
                  </a:cubicBezTo>
                  <a:lnTo>
                    <a:pt x="1" y="111"/>
                  </a:lnTo>
                  <a:cubicBezTo>
                    <a:pt x="1" y="236"/>
                    <a:pt x="119" y="289"/>
                    <a:pt x="206" y="289"/>
                  </a:cubicBezTo>
                  <a:cubicBezTo>
                    <a:pt x="216" y="289"/>
                    <a:pt x="225" y="288"/>
                    <a:pt x="234" y="287"/>
                  </a:cubicBezTo>
                  <a:cubicBezTo>
                    <a:pt x="354" y="268"/>
                    <a:pt x="360" y="155"/>
                    <a:pt x="272" y="73"/>
                  </a:cubicBezTo>
                  <a:lnTo>
                    <a:pt x="234" y="41"/>
                  </a:lnTo>
                  <a:cubicBezTo>
                    <a:pt x="214" y="21"/>
                    <a:pt x="152" y="0"/>
                    <a:pt x="96"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a:off x="546375" y="3097850"/>
              <a:ext cx="5375" cy="4175"/>
            </a:xfrm>
            <a:custGeom>
              <a:avLst/>
              <a:gdLst/>
              <a:ahLst/>
              <a:cxnLst/>
              <a:rect l="l" t="t" r="r" b="b"/>
              <a:pathLst>
                <a:path w="215" h="167" extrusionOk="0">
                  <a:moveTo>
                    <a:pt x="58" y="1"/>
                  </a:moveTo>
                  <a:cubicBezTo>
                    <a:pt x="43" y="1"/>
                    <a:pt x="29" y="7"/>
                    <a:pt x="19" y="26"/>
                  </a:cubicBezTo>
                  <a:cubicBezTo>
                    <a:pt x="13" y="26"/>
                    <a:pt x="13" y="26"/>
                    <a:pt x="13" y="32"/>
                  </a:cubicBezTo>
                  <a:cubicBezTo>
                    <a:pt x="0" y="45"/>
                    <a:pt x="0" y="64"/>
                    <a:pt x="13" y="83"/>
                  </a:cubicBezTo>
                  <a:cubicBezTo>
                    <a:pt x="13" y="89"/>
                    <a:pt x="19" y="102"/>
                    <a:pt x="19" y="108"/>
                  </a:cubicBezTo>
                  <a:cubicBezTo>
                    <a:pt x="32" y="148"/>
                    <a:pt x="75" y="167"/>
                    <a:pt x="114" y="167"/>
                  </a:cubicBezTo>
                  <a:cubicBezTo>
                    <a:pt x="167" y="167"/>
                    <a:pt x="214" y="132"/>
                    <a:pt x="170" y="70"/>
                  </a:cubicBezTo>
                  <a:cubicBezTo>
                    <a:pt x="158" y="45"/>
                    <a:pt x="133" y="20"/>
                    <a:pt x="101" y="14"/>
                  </a:cubicBezTo>
                  <a:cubicBezTo>
                    <a:pt x="88" y="7"/>
                    <a:pt x="73" y="1"/>
                    <a:pt x="58"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a:off x="584525" y="3105800"/>
              <a:ext cx="12625" cy="8900"/>
            </a:xfrm>
            <a:custGeom>
              <a:avLst/>
              <a:gdLst/>
              <a:ahLst/>
              <a:cxnLst/>
              <a:rect l="l" t="t" r="r" b="b"/>
              <a:pathLst>
                <a:path w="505" h="356" extrusionOk="0">
                  <a:moveTo>
                    <a:pt x="208" y="1"/>
                  </a:moveTo>
                  <a:cubicBezTo>
                    <a:pt x="194" y="1"/>
                    <a:pt x="179" y="2"/>
                    <a:pt x="164" y="5"/>
                  </a:cubicBezTo>
                  <a:cubicBezTo>
                    <a:pt x="63" y="11"/>
                    <a:pt x="0" y="118"/>
                    <a:pt x="38" y="206"/>
                  </a:cubicBezTo>
                  <a:cubicBezTo>
                    <a:pt x="93" y="300"/>
                    <a:pt x="191" y="355"/>
                    <a:pt x="295" y="355"/>
                  </a:cubicBezTo>
                  <a:cubicBezTo>
                    <a:pt x="310" y="355"/>
                    <a:pt x="326" y="354"/>
                    <a:pt x="341" y="351"/>
                  </a:cubicBezTo>
                  <a:cubicBezTo>
                    <a:pt x="442" y="345"/>
                    <a:pt x="505" y="238"/>
                    <a:pt x="461" y="143"/>
                  </a:cubicBezTo>
                  <a:cubicBezTo>
                    <a:pt x="406" y="55"/>
                    <a:pt x="308" y="1"/>
                    <a:pt x="208"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6"/>
          <p:cNvGrpSpPr/>
          <p:nvPr/>
        </p:nvGrpSpPr>
        <p:grpSpPr>
          <a:xfrm>
            <a:off x="6815561" y="3993733"/>
            <a:ext cx="1017891" cy="1184601"/>
            <a:chOff x="906800" y="2986175"/>
            <a:chExt cx="430325" cy="500825"/>
          </a:xfrm>
        </p:grpSpPr>
        <p:sp>
          <p:nvSpPr>
            <p:cNvPr id="353" name="Google Shape;353;p16"/>
            <p:cNvSpPr/>
            <p:nvPr/>
          </p:nvSpPr>
          <p:spPr>
            <a:xfrm>
              <a:off x="906800" y="2986175"/>
              <a:ext cx="430325" cy="500825"/>
            </a:xfrm>
            <a:custGeom>
              <a:avLst/>
              <a:gdLst/>
              <a:ahLst/>
              <a:cxnLst/>
              <a:rect l="l" t="t" r="r" b="b"/>
              <a:pathLst>
                <a:path w="17213" h="20033" extrusionOk="0">
                  <a:moveTo>
                    <a:pt x="3703" y="0"/>
                  </a:moveTo>
                  <a:cubicBezTo>
                    <a:pt x="2022" y="0"/>
                    <a:pt x="777" y="805"/>
                    <a:pt x="430" y="2721"/>
                  </a:cubicBezTo>
                  <a:cubicBezTo>
                    <a:pt x="1" y="5136"/>
                    <a:pt x="890" y="8012"/>
                    <a:pt x="1723" y="10232"/>
                  </a:cubicBezTo>
                  <a:cubicBezTo>
                    <a:pt x="2505" y="12326"/>
                    <a:pt x="3564" y="14313"/>
                    <a:pt x="4857" y="16136"/>
                  </a:cubicBezTo>
                  <a:cubicBezTo>
                    <a:pt x="5999" y="17738"/>
                    <a:pt x="7430" y="19270"/>
                    <a:pt x="9392" y="19680"/>
                  </a:cubicBezTo>
                  <a:cubicBezTo>
                    <a:pt x="9943" y="19902"/>
                    <a:pt x="10511" y="20033"/>
                    <a:pt x="11073" y="20033"/>
                  </a:cubicBezTo>
                  <a:cubicBezTo>
                    <a:pt x="11855" y="20033"/>
                    <a:pt x="12624" y="19779"/>
                    <a:pt x="13321" y="19163"/>
                  </a:cubicBezTo>
                  <a:cubicBezTo>
                    <a:pt x="14778" y="17876"/>
                    <a:pt x="15541" y="15682"/>
                    <a:pt x="16185" y="13903"/>
                  </a:cubicBezTo>
                  <a:cubicBezTo>
                    <a:pt x="16941" y="11822"/>
                    <a:pt x="17213" y="9488"/>
                    <a:pt x="16639" y="7331"/>
                  </a:cubicBezTo>
                  <a:cubicBezTo>
                    <a:pt x="15976" y="4859"/>
                    <a:pt x="14147" y="3352"/>
                    <a:pt x="11915" y="2292"/>
                  </a:cubicBezTo>
                  <a:cubicBezTo>
                    <a:pt x="9613" y="1214"/>
                    <a:pt x="7172" y="469"/>
                    <a:pt x="4662" y="78"/>
                  </a:cubicBezTo>
                  <a:cubicBezTo>
                    <a:pt x="4330" y="27"/>
                    <a:pt x="4009" y="0"/>
                    <a:pt x="37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a:off x="946225" y="3049700"/>
              <a:ext cx="14525" cy="19750"/>
            </a:xfrm>
            <a:custGeom>
              <a:avLst/>
              <a:gdLst/>
              <a:ahLst/>
              <a:cxnLst/>
              <a:rect l="l" t="t" r="r" b="b"/>
              <a:pathLst>
                <a:path w="581" h="790" extrusionOk="0">
                  <a:moveTo>
                    <a:pt x="271" y="1"/>
                  </a:moveTo>
                  <a:cubicBezTo>
                    <a:pt x="179" y="1"/>
                    <a:pt x="129" y="75"/>
                    <a:pt x="95" y="155"/>
                  </a:cubicBezTo>
                  <a:cubicBezTo>
                    <a:pt x="89" y="161"/>
                    <a:pt x="89" y="174"/>
                    <a:pt x="83" y="180"/>
                  </a:cubicBezTo>
                  <a:cubicBezTo>
                    <a:pt x="1" y="363"/>
                    <a:pt x="102" y="722"/>
                    <a:pt x="316" y="779"/>
                  </a:cubicBezTo>
                  <a:lnTo>
                    <a:pt x="335" y="785"/>
                  </a:lnTo>
                  <a:cubicBezTo>
                    <a:pt x="348" y="788"/>
                    <a:pt x="360" y="790"/>
                    <a:pt x="372" y="790"/>
                  </a:cubicBezTo>
                  <a:cubicBezTo>
                    <a:pt x="459" y="790"/>
                    <a:pt x="521" y="712"/>
                    <a:pt x="543" y="634"/>
                  </a:cubicBezTo>
                  <a:cubicBezTo>
                    <a:pt x="581" y="508"/>
                    <a:pt x="575" y="369"/>
                    <a:pt x="524" y="243"/>
                  </a:cubicBezTo>
                  <a:cubicBezTo>
                    <a:pt x="486" y="148"/>
                    <a:pt x="411" y="29"/>
                    <a:pt x="303" y="3"/>
                  </a:cubicBezTo>
                  <a:cubicBezTo>
                    <a:pt x="292" y="1"/>
                    <a:pt x="282" y="1"/>
                    <a:pt x="271"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a:off x="958275" y="3034300"/>
              <a:ext cx="10900" cy="9775"/>
            </a:xfrm>
            <a:custGeom>
              <a:avLst/>
              <a:gdLst/>
              <a:ahLst/>
              <a:cxnLst/>
              <a:rect l="l" t="t" r="r" b="b"/>
              <a:pathLst>
                <a:path w="436" h="391" extrusionOk="0">
                  <a:moveTo>
                    <a:pt x="219" y="0"/>
                  </a:moveTo>
                  <a:cubicBezTo>
                    <a:pt x="215" y="0"/>
                    <a:pt x="210" y="1"/>
                    <a:pt x="206" y="1"/>
                  </a:cubicBezTo>
                  <a:lnTo>
                    <a:pt x="149" y="8"/>
                  </a:lnTo>
                  <a:cubicBezTo>
                    <a:pt x="1" y="19"/>
                    <a:pt x="71" y="390"/>
                    <a:pt x="206" y="390"/>
                  </a:cubicBezTo>
                  <a:cubicBezTo>
                    <a:pt x="214" y="390"/>
                    <a:pt x="223" y="389"/>
                    <a:pt x="231" y="386"/>
                  </a:cubicBezTo>
                  <a:lnTo>
                    <a:pt x="282" y="367"/>
                  </a:lnTo>
                  <a:cubicBezTo>
                    <a:pt x="435" y="324"/>
                    <a:pt x="368" y="0"/>
                    <a:pt x="21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a:off x="981225" y="3044350"/>
              <a:ext cx="7075" cy="9175"/>
            </a:xfrm>
            <a:custGeom>
              <a:avLst/>
              <a:gdLst/>
              <a:ahLst/>
              <a:cxnLst/>
              <a:rect l="l" t="t" r="r" b="b"/>
              <a:pathLst>
                <a:path w="283" h="367" extrusionOk="0">
                  <a:moveTo>
                    <a:pt x="133" y="0"/>
                  </a:moveTo>
                  <a:cubicBezTo>
                    <a:pt x="131" y="0"/>
                    <a:pt x="129" y="1"/>
                    <a:pt x="127" y="3"/>
                  </a:cubicBezTo>
                  <a:lnTo>
                    <a:pt x="95" y="15"/>
                  </a:lnTo>
                  <a:cubicBezTo>
                    <a:pt x="89" y="22"/>
                    <a:pt x="83" y="28"/>
                    <a:pt x="76" y="41"/>
                  </a:cubicBezTo>
                  <a:cubicBezTo>
                    <a:pt x="1" y="116"/>
                    <a:pt x="64" y="299"/>
                    <a:pt x="140" y="350"/>
                  </a:cubicBezTo>
                  <a:cubicBezTo>
                    <a:pt x="158" y="362"/>
                    <a:pt x="175" y="367"/>
                    <a:pt x="189" y="367"/>
                  </a:cubicBezTo>
                  <a:cubicBezTo>
                    <a:pt x="266" y="367"/>
                    <a:pt x="283" y="219"/>
                    <a:pt x="272" y="161"/>
                  </a:cubicBezTo>
                  <a:cubicBezTo>
                    <a:pt x="259" y="104"/>
                    <a:pt x="228" y="53"/>
                    <a:pt x="184" y="15"/>
                  </a:cubicBezTo>
                  <a:cubicBezTo>
                    <a:pt x="171" y="9"/>
                    <a:pt x="158" y="3"/>
                    <a:pt x="152" y="3"/>
                  </a:cubicBezTo>
                  <a:lnTo>
                    <a:pt x="146" y="3"/>
                  </a:lnTo>
                  <a:cubicBezTo>
                    <a:pt x="142" y="3"/>
                    <a:pt x="137" y="0"/>
                    <a:pt x="133"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6"/>
            <p:cNvSpPr/>
            <p:nvPr/>
          </p:nvSpPr>
          <p:spPr>
            <a:xfrm>
              <a:off x="975425" y="3055075"/>
              <a:ext cx="4725" cy="6575"/>
            </a:xfrm>
            <a:custGeom>
              <a:avLst/>
              <a:gdLst/>
              <a:ahLst/>
              <a:cxnLst/>
              <a:rect l="l" t="t" r="r" b="b"/>
              <a:pathLst>
                <a:path w="189" h="263" extrusionOk="0">
                  <a:moveTo>
                    <a:pt x="84" y="1"/>
                  </a:moveTo>
                  <a:cubicBezTo>
                    <a:pt x="48" y="1"/>
                    <a:pt x="13" y="24"/>
                    <a:pt x="6" y="66"/>
                  </a:cubicBezTo>
                  <a:cubicBezTo>
                    <a:pt x="1" y="116"/>
                    <a:pt x="56" y="262"/>
                    <a:pt x="113" y="262"/>
                  </a:cubicBezTo>
                  <a:cubicBezTo>
                    <a:pt x="128" y="262"/>
                    <a:pt x="143" y="253"/>
                    <a:pt x="157" y="230"/>
                  </a:cubicBezTo>
                  <a:cubicBezTo>
                    <a:pt x="189" y="167"/>
                    <a:pt x="182" y="91"/>
                    <a:pt x="151" y="34"/>
                  </a:cubicBezTo>
                  <a:cubicBezTo>
                    <a:pt x="133" y="11"/>
                    <a:pt x="108" y="1"/>
                    <a:pt x="84"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6"/>
            <p:cNvSpPr/>
            <p:nvPr/>
          </p:nvSpPr>
          <p:spPr>
            <a:xfrm>
              <a:off x="1010850" y="3209825"/>
              <a:ext cx="6525" cy="8125"/>
            </a:xfrm>
            <a:custGeom>
              <a:avLst/>
              <a:gdLst/>
              <a:ahLst/>
              <a:cxnLst/>
              <a:rect l="l" t="t" r="r" b="b"/>
              <a:pathLst>
                <a:path w="261" h="325" extrusionOk="0">
                  <a:moveTo>
                    <a:pt x="105" y="1"/>
                  </a:moveTo>
                  <a:cubicBezTo>
                    <a:pt x="86" y="1"/>
                    <a:pt x="68" y="12"/>
                    <a:pt x="52" y="38"/>
                  </a:cubicBezTo>
                  <a:cubicBezTo>
                    <a:pt x="0" y="115"/>
                    <a:pt x="76" y="324"/>
                    <a:pt x="157" y="324"/>
                  </a:cubicBezTo>
                  <a:cubicBezTo>
                    <a:pt x="174" y="324"/>
                    <a:pt x="193" y="314"/>
                    <a:pt x="210" y="290"/>
                  </a:cubicBezTo>
                  <a:cubicBezTo>
                    <a:pt x="261" y="208"/>
                    <a:pt x="183" y="1"/>
                    <a:pt x="105"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6"/>
            <p:cNvSpPr/>
            <p:nvPr/>
          </p:nvSpPr>
          <p:spPr>
            <a:xfrm>
              <a:off x="1029800" y="3207750"/>
              <a:ext cx="5475" cy="5900"/>
            </a:xfrm>
            <a:custGeom>
              <a:avLst/>
              <a:gdLst/>
              <a:ahLst/>
              <a:cxnLst/>
              <a:rect l="l" t="t" r="r" b="b"/>
              <a:pathLst>
                <a:path w="219" h="236" extrusionOk="0">
                  <a:moveTo>
                    <a:pt x="123" y="1"/>
                  </a:moveTo>
                  <a:cubicBezTo>
                    <a:pt x="111" y="1"/>
                    <a:pt x="99" y="8"/>
                    <a:pt x="89" y="26"/>
                  </a:cubicBezTo>
                  <a:cubicBezTo>
                    <a:pt x="76" y="45"/>
                    <a:pt x="63" y="58"/>
                    <a:pt x="44" y="64"/>
                  </a:cubicBezTo>
                  <a:cubicBezTo>
                    <a:pt x="0" y="83"/>
                    <a:pt x="26" y="203"/>
                    <a:pt x="76" y="209"/>
                  </a:cubicBezTo>
                  <a:cubicBezTo>
                    <a:pt x="95" y="209"/>
                    <a:pt x="114" y="209"/>
                    <a:pt x="126" y="222"/>
                  </a:cubicBezTo>
                  <a:cubicBezTo>
                    <a:pt x="139" y="231"/>
                    <a:pt x="151" y="236"/>
                    <a:pt x="161" y="236"/>
                  </a:cubicBezTo>
                  <a:cubicBezTo>
                    <a:pt x="208" y="236"/>
                    <a:pt x="219" y="138"/>
                    <a:pt x="208" y="102"/>
                  </a:cubicBezTo>
                  <a:cubicBezTo>
                    <a:pt x="199" y="73"/>
                    <a:pt x="160" y="1"/>
                    <a:pt x="123"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6"/>
            <p:cNvSpPr/>
            <p:nvPr/>
          </p:nvSpPr>
          <p:spPr>
            <a:xfrm>
              <a:off x="1018450" y="3187300"/>
              <a:ext cx="6600" cy="8700"/>
            </a:xfrm>
            <a:custGeom>
              <a:avLst/>
              <a:gdLst/>
              <a:ahLst/>
              <a:cxnLst/>
              <a:rect l="l" t="t" r="r" b="b"/>
              <a:pathLst>
                <a:path w="264" h="348" extrusionOk="0">
                  <a:moveTo>
                    <a:pt x="155" y="0"/>
                  </a:moveTo>
                  <a:cubicBezTo>
                    <a:pt x="148" y="0"/>
                    <a:pt x="141" y="2"/>
                    <a:pt x="133" y="5"/>
                  </a:cubicBezTo>
                  <a:lnTo>
                    <a:pt x="101" y="18"/>
                  </a:lnTo>
                  <a:cubicBezTo>
                    <a:pt x="0" y="62"/>
                    <a:pt x="25" y="213"/>
                    <a:pt x="70" y="289"/>
                  </a:cubicBezTo>
                  <a:cubicBezTo>
                    <a:pt x="96" y="329"/>
                    <a:pt x="129" y="348"/>
                    <a:pt x="158" y="348"/>
                  </a:cubicBezTo>
                  <a:cubicBezTo>
                    <a:pt x="199" y="348"/>
                    <a:pt x="235" y="313"/>
                    <a:pt x="246" y="251"/>
                  </a:cubicBezTo>
                  <a:cubicBezTo>
                    <a:pt x="246" y="232"/>
                    <a:pt x="252" y="220"/>
                    <a:pt x="252" y="201"/>
                  </a:cubicBezTo>
                  <a:cubicBezTo>
                    <a:pt x="264" y="161"/>
                    <a:pt x="228" y="0"/>
                    <a:pt x="155"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6"/>
            <p:cNvSpPr/>
            <p:nvPr/>
          </p:nvSpPr>
          <p:spPr>
            <a:xfrm>
              <a:off x="987425" y="3182075"/>
              <a:ext cx="6125" cy="7500"/>
            </a:xfrm>
            <a:custGeom>
              <a:avLst/>
              <a:gdLst/>
              <a:ahLst/>
              <a:cxnLst/>
              <a:rect l="l" t="t" r="r" b="b"/>
              <a:pathLst>
                <a:path w="245" h="300" extrusionOk="0">
                  <a:moveTo>
                    <a:pt x="80" y="0"/>
                  </a:moveTo>
                  <a:cubicBezTo>
                    <a:pt x="46" y="0"/>
                    <a:pt x="17" y="26"/>
                    <a:pt x="11" y="88"/>
                  </a:cubicBezTo>
                  <a:cubicBezTo>
                    <a:pt x="1" y="137"/>
                    <a:pt x="40" y="300"/>
                    <a:pt x="115" y="300"/>
                  </a:cubicBezTo>
                  <a:cubicBezTo>
                    <a:pt x="128" y="300"/>
                    <a:pt x="142" y="295"/>
                    <a:pt x="156" y="284"/>
                  </a:cubicBezTo>
                  <a:lnTo>
                    <a:pt x="163" y="284"/>
                  </a:lnTo>
                  <a:cubicBezTo>
                    <a:pt x="245" y="271"/>
                    <a:pt x="213" y="139"/>
                    <a:pt x="188" y="101"/>
                  </a:cubicBezTo>
                  <a:cubicBezTo>
                    <a:pt x="182" y="94"/>
                    <a:pt x="182" y="88"/>
                    <a:pt x="182" y="88"/>
                  </a:cubicBezTo>
                  <a:cubicBezTo>
                    <a:pt x="161" y="34"/>
                    <a:pt x="118" y="0"/>
                    <a:pt x="80"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6"/>
            <p:cNvSpPr/>
            <p:nvPr/>
          </p:nvSpPr>
          <p:spPr>
            <a:xfrm>
              <a:off x="987225" y="3235675"/>
              <a:ext cx="11050" cy="15000"/>
            </a:xfrm>
            <a:custGeom>
              <a:avLst/>
              <a:gdLst/>
              <a:ahLst/>
              <a:cxnLst/>
              <a:rect l="l" t="t" r="r" b="b"/>
              <a:pathLst>
                <a:path w="442" h="600" extrusionOk="0">
                  <a:moveTo>
                    <a:pt x="139" y="0"/>
                  </a:moveTo>
                  <a:cubicBezTo>
                    <a:pt x="0" y="0"/>
                    <a:pt x="7" y="259"/>
                    <a:pt x="26" y="341"/>
                  </a:cubicBezTo>
                  <a:cubicBezTo>
                    <a:pt x="50" y="464"/>
                    <a:pt x="123" y="600"/>
                    <a:pt x="262" y="600"/>
                  </a:cubicBezTo>
                  <a:cubicBezTo>
                    <a:pt x="265" y="600"/>
                    <a:pt x="268" y="599"/>
                    <a:pt x="272" y="599"/>
                  </a:cubicBezTo>
                  <a:cubicBezTo>
                    <a:pt x="316" y="599"/>
                    <a:pt x="360" y="568"/>
                    <a:pt x="379" y="524"/>
                  </a:cubicBezTo>
                  <a:cubicBezTo>
                    <a:pt x="442" y="398"/>
                    <a:pt x="429" y="246"/>
                    <a:pt x="354" y="126"/>
                  </a:cubicBezTo>
                  <a:cubicBezTo>
                    <a:pt x="316" y="51"/>
                    <a:pt x="227" y="0"/>
                    <a:pt x="13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6"/>
            <p:cNvSpPr/>
            <p:nvPr/>
          </p:nvSpPr>
          <p:spPr>
            <a:xfrm>
              <a:off x="1022375" y="3247950"/>
              <a:ext cx="7525" cy="10125"/>
            </a:xfrm>
            <a:custGeom>
              <a:avLst/>
              <a:gdLst/>
              <a:ahLst/>
              <a:cxnLst/>
              <a:rect l="l" t="t" r="r" b="b"/>
              <a:pathLst>
                <a:path w="301" h="405" extrusionOk="0">
                  <a:moveTo>
                    <a:pt x="160" y="0"/>
                  </a:moveTo>
                  <a:cubicBezTo>
                    <a:pt x="144" y="0"/>
                    <a:pt x="127" y="6"/>
                    <a:pt x="108" y="20"/>
                  </a:cubicBezTo>
                  <a:lnTo>
                    <a:pt x="89" y="33"/>
                  </a:lnTo>
                  <a:cubicBezTo>
                    <a:pt x="1" y="102"/>
                    <a:pt x="32" y="253"/>
                    <a:pt x="83" y="335"/>
                  </a:cubicBezTo>
                  <a:cubicBezTo>
                    <a:pt x="107" y="376"/>
                    <a:pt x="151" y="404"/>
                    <a:pt x="192" y="404"/>
                  </a:cubicBezTo>
                  <a:cubicBezTo>
                    <a:pt x="226" y="404"/>
                    <a:pt x="258" y="384"/>
                    <a:pt x="272" y="335"/>
                  </a:cubicBezTo>
                  <a:lnTo>
                    <a:pt x="278" y="304"/>
                  </a:lnTo>
                  <a:cubicBezTo>
                    <a:pt x="300" y="244"/>
                    <a:pt x="261" y="0"/>
                    <a:pt x="160"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6"/>
            <p:cNvSpPr/>
            <p:nvPr/>
          </p:nvSpPr>
          <p:spPr>
            <a:xfrm>
              <a:off x="1145700" y="3076450"/>
              <a:ext cx="6625" cy="8175"/>
            </a:xfrm>
            <a:custGeom>
              <a:avLst/>
              <a:gdLst/>
              <a:ahLst/>
              <a:cxnLst/>
              <a:rect l="l" t="t" r="r" b="b"/>
              <a:pathLst>
                <a:path w="265" h="327" extrusionOk="0">
                  <a:moveTo>
                    <a:pt x="109" y="0"/>
                  </a:moveTo>
                  <a:cubicBezTo>
                    <a:pt x="91" y="0"/>
                    <a:pt x="73" y="11"/>
                    <a:pt x="57" y="37"/>
                  </a:cubicBezTo>
                  <a:cubicBezTo>
                    <a:pt x="0" y="119"/>
                    <a:pt x="77" y="326"/>
                    <a:pt x="156" y="326"/>
                  </a:cubicBezTo>
                  <a:cubicBezTo>
                    <a:pt x="174" y="326"/>
                    <a:pt x="192" y="315"/>
                    <a:pt x="208" y="289"/>
                  </a:cubicBezTo>
                  <a:cubicBezTo>
                    <a:pt x="264" y="207"/>
                    <a:pt x="187" y="0"/>
                    <a:pt x="10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1178325" y="3089950"/>
              <a:ext cx="4750" cy="6200"/>
            </a:xfrm>
            <a:custGeom>
              <a:avLst/>
              <a:gdLst/>
              <a:ahLst/>
              <a:cxnLst/>
              <a:rect l="l" t="t" r="r" b="b"/>
              <a:pathLst>
                <a:path w="190" h="248" extrusionOk="0">
                  <a:moveTo>
                    <a:pt x="72" y="0"/>
                  </a:moveTo>
                  <a:cubicBezTo>
                    <a:pt x="33" y="0"/>
                    <a:pt x="0" y="49"/>
                    <a:pt x="0" y="102"/>
                  </a:cubicBezTo>
                  <a:cubicBezTo>
                    <a:pt x="0" y="159"/>
                    <a:pt x="13" y="241"/>
                    <a:pt x="89" y="248"/>
                  </a:cubicBezTo>
                  <a:cubicBezTo>
                    <a:pt x="190" y="248"/>
                    <a:pt x="164" y="102"/>
                    <a:pt x="133" y="46"/>
                  </a:cubicBezTo>
                  <a:cubicBezTo>
                    <a:pt x="113" y="13"/>
                    <a:pt x="92" y="0"/>
                    <a:pt x="72"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6"/>
            <p:cNvSpPr/>
            <p:nvPr/>
          </p:nvSpPr>
          <p:spPr>
            <a:xfrm>
              <a:off x="1157400" y="3104800"/>
              <a:ext cx="6925" cy="9100"/>
            </a:xfrm>
            <a:custGeom>
              <a:avLst/>
              <a:gdLst/>
              <a:ahLst/>
              <a:cxnLst/>
              <a:rect l="l" t="t" r="r" b="b"/>
              <a:pathLst>
                <a:path w="277" h="364" extrusionOk="0">
                  <a:moveTo>
                    <a:pt x="79" y="1"/>
                  </a:moveTo>
                  <a:cubicBezTo>
                    <a:pt x="13" y="1"/>
                    <a:pt x="1" y="123"/>
                    <a:pt x="11" y="177"/>
                  </a:cubicBezTo>
                  <a:cubicBezTo>
                    <a:pt x="11" y="253"/>
                    <a:pt x="55" y="316"/>
                    <a:pt x="118" y="354"/>
                  </a:cubicBezTo>
                  <a:cubicBezTo>
                    <a:pt x="132" y="359"/>
                    <a:pt x="148" y="363"/>
                    <a:pt x="164" y="363"/>
                  </a:cubicBezTo>
                  <a:cubicBezTo>
                    <a:pt x="184" y="363"/>
                    <a:pt x="202" y="356"/>
                    <a:pt x="213" y="335"/>
                  </a:cubicBezTo>
                  <a:cubicBezTo>
                    <a:pt x="226" y="309"/>
                    <a:pt x="238" y="284"/>
                    <a:pt x="257" y="265"/>
                  </a:cubicBezTo>
                  <a:cubicBezTo>
                    <a:pt x="276" y="227"/>
                    <a:pt x="264" y="177"/>
                    <a:pt x="232" y="152"/>
                  </a:cubicBezTo>
                  <a:lnTo>
                    <a:pt x="232" y="183"/>
                  </a:lnTo>
                  <a:cubicBezTo>
                    <a:pt x="226" y="152"/>
                    <a:pt x="213" y="127"/>
                    <a:pt x="200" y="101"/>
                  </a:cubicBezTo>
                  <a:cubicBezTo>
                    <a:pt x="182" y="63"/>
                    <a:pt x="150" y="38"/>
                    <a:pt x="118" y="13"/>
                  </a:cubicBezTo>
                  <a:cubicBezTo>
                    <a:pt x="104" y="5"/>
                    <a:pt x="90" y="1"/>
                    <a:pt x="79"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6"/>
            <p:cNvSpPr/>
            <p:nvPr/>
          </p:nvSpPr>
          <p:spPr>
            <a:xfrm>
              <a:off x="1114625" y="3083625"/>
              <a:ext cx="6500" cy="10425"/>
            </a:xfrm>
            <a:custGeom>
              <a:avLst/>
              <a:gdLst/>
              <a:ahLst/>
              <a:cxnLst/>
              <a:rect l="l" t="t" r="r" b="b"/>
              <a:pathLst>
                <a:path w="260" h="417" extrusionOk="0">
                  <a:moveTo>
                    <a:pt x="101" y="0"/>
                  </a:moveTo>
                  <a:cubicBezTo>
                    <a:pt x="79" y="0"/>
                    <a:pt x="58" y="9"/>
                    <a:pt x="45" y="34"/>
                  </a:cubicBezTo>
                  <a:cubicBezTo>
                    <a:pt x="0" y="135"/>
                    <a:pt x="7" y="255"/>
                    <a:pt x="70" y="349"/>
                  </a:cubicBezTo>
                  <a:cubicBezTo>
                    <a:pt x="86" y="371"/>
                    <a:pt x="121" y="416"/>
                    <a:pt x="159" y="416"/>
                  </a:cubicBezTo>
                  <a:cubicBezTo>
                    <a:pt x="165" y="416"/>
                    <a:pt x="171" y="415"/>
                    <a:pt x="177" y="412"/>
                  </a:cubicBezTo>
                  <a:lnTo>
                    <a:pt x="209" y="400"/>
                  </a:lnTo>
                  <a:cubicBezTo>
                    <a:pt x="240" y="387"/>
                    <a:pt x="259" y="349"/>
                    <a:pt x="246" y="311"/>
                  </a:cubicBezTo>
                  <a:cubicBezTo>
                    <a:pt x="246" y="255"/>
                    <a:pt x="240" y="236"/>
                    <a:pt x="240" y="192"/>
                  </a:cubicBezTo>
                  <a:cubicBezTo>
                    <a:pt x="234" y="128"/>
                    <a:pt x="215" y="78"/>
                    <a:pt x="177" y="34"/>
                  </a:cubicBezTo>
                  <a:cubicBezTo>
                    <a:pt x="159" y="16"/>
                    <a:pt x="129" y="0"/>
                    <a:pt x="101"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6"/>
            <p:cNvSpPr/>
            <p:nvPr/>
          </p:nvSpPr>
          <p:spPr>
            <a:xfrm>
              <a:off x="1159100" y="3051925"/>
              <a:ext cx="7550" cy="9225"/>
            </a:xfrm>
            <a:custGeom>
              <a:avLst/>
              <a:gdLst/>
              <a:ahLst/>
              <a:cxnLst/>
              <a:rect l="l" t="t" r="r" b="b"/>
              <a:pathLst>
                <a:path w="302" h="369" extrusionOk="0">
                  <a:moveTo>
                    <a:pt x="127" y="0"/>
                  </a:moveTo>
                  <a:cubicBezTo>
                    <a:pt x="106" y="0"/>
                    <a:pt x="82" y="7"/>
                    <a:pt x="57" y="22"/>
                  </a:cubicBezTo>
                  <a:cubicBezTo>
                    <a:pt x="0" y="59"/>
                    <a:pt x="19" y="160"/>
                    <a:pt x="38" y="211"/>
                  </a:cubicBezTo>
                  <a:lnTo>
                    <a:pt x="50" y="230"/>
                  </a:lnTo>
                  <a:cubicBezTo>
                    <a:pt x="57" y="267"/>
                    <a:pt x="76" y="305"/>
                    <a:pt x="101" y="331"/>
                  </a:cubicBezTo>
                  <a:cubicBezTo>
                    <a:pt x="119" y="356"/>
                    <a:pt x="146" y="369"/>
                    <a:pt x="172" y="369"/>
                  </a:cubicBezTo>
                  <a:cubicBezTo>
                    <a:pt x="210" y="369"/>
                    <a:pt x="247" y="344"/>
                    <a:pt x="259" y="299"/>
                  </a:cubicBezTo>
                  <a:cubicBezTo>
                    <a:pt x="301" y="192"/>
                    <a:pt x="245" y="0"/>
                    <a:pt x="127"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6"/>
            <p:cNvSpPr/>
            <p:nvPr/>
          </p:nvSpPr>
          <p:spPr>
            <a:xfrm>
              <a:off x="1160200" y="3079175"/>
              <a:ext cx="6325" cy="8400"/>
            </a:xfrm>
            <a:custGeom>
              <a:avLst/>
              <a:gdLst/>
              <a:ahLst/>
              <a:cxnLst/>
              <a:rect l="l" t="t" r="r" b="b"/>
              <a:pathLst>
                <a:path w="253" h="336" extrusionOk="0">
                  <a:moveTo>
                    <a:pt x="98" y="1"/>
                  </a:moveTo>
                  <a:cubicBezTo>
                    <a:pt x="92" y="1"/>
                    <a:pt x="87" y="2"/>
                    <a:pt x="82" y="4"/>
                  </a:cubicBezTo>
                  <a:lnTo>
                    <a:pt x="76" y="4"/>
                  </a:lnTo>
                  <a:cubicBezTo>
                    <a:pt x="0" y="42"/>
                    <a:pt x="0" y="155"/>
                    <a:pt x="32" y="224"/>
                  </a:cubicBezTo>
                  <a:cubicBezTo>
                    <a:pt x="32" y="224"/>
                    <a:pt x="32" y="231"/>
                    <a:pt x="32" y="231"/>
                  </a:cubicBezTo>
                  <a:cubicBezTo>
                    <a:pt x="47" y="266"/>
                    <a:pt x="89" y="336"/>
                    <a:pt x="137" y="336"/>
                  </a:cubicBezTo>
                  <a:cubicBezTo>
                    <a:pt x="150" y="336"/>
                    <a:pt x="164" y="331"/>
                    <a:pt x="177" y="319"/>
                  </a:cubicBezTo>
                  <a:cubicBezTo>
                    <a:pt x="177" y="319"/>
                    <a:pt x="177" y="313"/>
                    <a:pt x="177" y="313"/>
                  </a:cubicBezTo>
                  <a:cubicBezTo>
                    <a:pt x="252" y="306"/>
                    <a:pt x="227" y="155"/>
                    <a:pt x="202" y="117"/>
                  </a:cubicBezTo>
                  <a:lnTo>
                    <a:pt x="202" y="105"/>
                  </a:lnTo>
                  <a:cubicBezTo>
                    <a:pt x="196" y="71"/>
                    <a:pt x="145" y="1"/>
                    <a:pt x="98"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6"/>
            <p:cNvSpPr/>
            <p:nvPr/>
          </p:nvSpPr>
          <p:spPr>
            <a:xfrm>
              <a:off x="1178950" y="3124025"/>
              <a:ext cx="8225" cy="9975"/>
            </a:xfrm>
            <a:custGeom>
              <a:avLst/>
              <a:gdLst/>
              <a:ahLst/>
              <a:cxnLst/>
              <a:rect l="l" t="t" r="r" b="b"/>
              <a:pathLst>
                <a:path w="329" h="399" extrusionOk="0">
                  <a:moveTo>
                    <a:pt x="113" y="1"/>
                  </a:moveTo>
                  <a:cubicBezTo>
                    <a:pt x="62" y="1"/>
                    <a:pt x="22" y="50"/>
                    <a:pt x="13" y="114"/>
                  </a:cubicBezTo>
                  <a:cubicBezTo>
                    <a:pt x="1" y="215"/>
                    <a:pt x="39" y="360"/>
                    <a:pt x="146" y="392"/>
                  </a:cubicBezTo>
                  <a:cubicBezTo>
                    <a:pt x="165" y="398"/>
                    <a:pt x="190" y="398"/>
                    <a:pt x="209" y="398"/>
                  </a:cubicBezTo>
                  <a:cubicBezTo>
                    <a:pt x="329" y="379"/>
                    <a:pt x="285" y="171"/>
                    <a:pt x="247" y="108"/>
                  </a:cubicBezTo>
                  <a:cubicBezTo>
                    <a:pt x="228" y="83"/>
                    <a:pt x="209" y="58"/>
                    <a:pt x="190" y="39"/>
                  </a:cubicBezTo>
                  <a:cubicBezTo>
                    <a:pt x="163" y="12"/>
                    <a:pt x="137" y="1"/>
                    <a:pt x="113"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6"/>
            <p:cNvSpPr/>
            <p:nvPr/>
          </p:nvSpPr>
          <p:spPr>
            <a:xfrm>
              <a:off x="1139850" y="3125375"/>
              <a:ext cx="9025" cy="9750"/>
            </a:xfrm>
            <a:custGeom>
              <a:avLst/>
              <a:gdLst/>
              <a:ahLst/>
              <a:cxnLst/>
              <a:rect l="l" t="t" r="r" b="b"/>
              <a:pathLst>
                <a:path w="361" h="390" extrusionOk="0">
                  <a:moveTo>
                    <a:pt x="103" y="1"/>
                  </a:moveTo>
                  <a:cubicBezTo>
                    <a:pt x="52" y="1"/>
                    <a:pt x="9" y="53"/>
                    <a:pt x="1" y="117"/>
                  </a:cubicBezTo>
                  <a:cubicBezTo>
                    <a:pt x="1" y="136"/>
                    <a:pt x="1" y="149"/>
                    <a:pt x="1" y="168"/>
                  </a:cubicBezTo>
                  <a:cubicBezTo>
                    <a:pt x="7" y="180"/>
                    <a:pt x="7" y="193"/>
                    <a:pt x="7" y="205"/>
                  </a:cubicBezTo>
                  <a:cubicBezTo>
                    <a:pt x="13" y="262"/>
                    <a:pt x="38" y="319"/>
                    <a:pt x="76" y="363"/>
                  </a:cubicBezTo>
                  <a:cubicBezTo>
                    <a:pt x="83" y="369"/>
                    <a:pt x="89" y="376"/>
                    <a:pt x="101" y="382"/>
                  </a:cubicBezTo>
                  <a:cubicBezTo>
                    <a:pt x="108" y="382"/>
                    <a:pt x="120" y="388"/>
                    <a:pt x="133" y="388"/>
                  </a:cubicBezTo>
                  <a:cubicBezTo>
                    <a:pt x="139" y="389"/>
                    <a:pt x="146" y="390"/>
                    <a:pt x="152" y="390"/>
                  </a:cubicBezTo>
                  <a:cubicBezTo>
                    <a:pt x="183" y="390"/>
                    <a:pt x="213" y="377"/>
                    <a:pt x="234" y="351"/>
                  </a:cubicBezTo>
                  <a:lnTo>
                    <a:pt x="234" y="351"/>
                  </a:lnTo>
                  <a:cubicBezTo>
                    <a:pt x="231" y="355"/>
                    <a:pt x="230" y="356"/>
                    <a:pt x="232" y="356"/>
                  </a:cubicBezTo>
                  <a:cubicBezTo>
                    <a:pt x="240" y="356"/>
                    <a:pt x="297" y="313"/>
                    <a:pt x="297" y="313"/>
                  </a:cubicBezTo>
                  <a:cubicBezTo>
                    <a:pt x="360" y="275"/>
                    <a:pt x="316" y="149"/>
                    <a:pt x="259" y="130"/>
                  </a:cubicBezTo>
                  <a:cubicBezTo>
                    <a:pt x="249" y="122"/>
                    <a:pt x="242" y="119"/>
                    <a:pt x="238" y="119"/>
                  </a:cubicBezTo>
                  <a:cubicBezTo>
                    <a:pt x="235" y="119"/>
                    <a:pt x="233" y="122"/>
                    <a:pt x="234" y="127"/>
                  </a:cubicBezTo>
                  <a:lnTo>
                    <a:pt x="234" y="127"/>
                  </a:lnTo>
                  <a:cubicBezTo>
                    <a:pt x="221" y="96"/>
                    <a:pt x="199" y="69"/>
                    <a:pt x="177" y="41"/>
                  </a:cubicBezTo>
                  <a:cubicBezTo>
                    <a:pt x="153" y="13"/>
                    <a:pt x="127" y="1"/>
                    <a:pt x="103"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6"/>
            <p:cNvSpPr/>
            <p:nvPr/>
          </p:nvSpPr>
          <p:spPr>
            <a:xfrm>
              <a:off x="1158925" y="3147275"/>
              <a:ext cx="12325" cy="16575"/>
            </a:xfrm>
            <a:custGeom>
              <a:avLst/>
              <a:gdLst/>
              <a:ahLst/>
              <a:cxnLst/>
              <a:rect l="l" t="t" r="r" b="b"/>
              <a:pathLst>
                <a:path w="493" h="663" extrusionOk="0">
                  <a:moveTo>
                    <a:pt x="197" y="1"/>
                  </a:moveTo>
                  <a:cubicBezTo>
                    <a:pt x="157" y="1"/>
                    <a:pt x="118" y="20"/>
                    <a:pt x="89" y="67"/>
                  </a:cubicBezTo>
                  <a:cubicBezTo>
                    <a:pt x="1" y="200"/>
                    <a:pt x="32" y="402"/>
                    <a:pt x="114" y="534"/>
                  </a:cubicBezTo>
                  <a:cubicBezTo>
                    <a:pt x="155" y="599"/>
                    <a:pt x="230" y="662"/>
                    <a:pt x="302" y="662"/>
                  </a:cubicBezTo>
                  <a:cubicBezTo>
                    <a:pt x="342" y="662"/>
                    <a:pt x="380" y="644"/>
                    <a:pt x="411" y="597"/>
                  </a:cubicBezTo>
                  <a:cubicBezTo>
                    <a:pt x="493" y="458"/>
                    <a:pt x="461" y="257"/>
                    <a:pt x="385" y="130"/>
                  </a:cubicBezTo>
                  <a:cubicBezTo>
                    <a:pt x="345" y="62"/>
                    <a:pt x="268" y="1"/>
                    <a:pt x="197"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6"/>
            <p:cNvSpPr/>
            <p:nvPr/>
          </p:nvSpPr>
          <p:spPr>
            <a:xfrm>
              <a:off x="1118100" y="3113575"/>
              <a:ext cx="7100" cy="8900"/>
            </a:xfrm>
            <a:custGeom>
              <a:avLst/>
              <a:gdLst/>
              <a:ahLst/>
              <a:cxnLst/>
              <a:rect l="l" t="t" r="r" b="b"/>
              <a:pathLst>
                <a:path w="284" h="356" extrusionOk="0">
                  <a:moveTo>
                    <a:pt x="116" y="0"/>
                  </a:moveTo>
                  <a:cubicBezTo>
                    <a:pt x="96" y="0"/>
                    <a:pt x="76" y="12"/>
                    <a:pt x="57" y="40"/>
                  </a:cubicBezTo>
                  <a:cubicBezTo>
                    <a:pt x="0" y="128"/>
                    <a:pt x="87" y="355"/>
                    <a:pt x="172" y="355"/>
                  </a:cubicBezTo>
                  <a:cubicBezTo>
                    <a:pt x="191" y="355"/>
                    <a:pt x="210" y="344"/>
                    <a:pt x="227" y="318"/>
                  </a:cubicBezTo>
                  <a:cubicBezTo>
                    <a:pt x="284" y="226"/>
                    <a:pt x="203" y="0"/>
                    <a:pt x="116"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6"/>
            <p:cNvSpPr/>
            <p:nvPr/>
          </p:nvSpPr>
          <p:spPr>
            <a:xfrm>
              <a:off x="1197550" y="3081875"/>
              <a:ext cx="8300" cy="9400"/>
            </a:xfrm>
            <a:custGeom>
              <a:avLst/>
              <a:gdLst/>
              <a:ahLst/>
              <a:cxnLst/>
              <a:rect l="l" t="t" r="r" b="b"/>
              <a:pathLst>
                <a:path w="332" h="376" extrusionOk="0">
                  <a:moveTo>
                    <a:pt x="161" y="0"/>
                  </a:moveTo>
                  <a:cubicBezTo>
                    <a:pt x="154" y="0"/>
                    <a:pt x="147" y="1"/>
                    <a:pt x="140" y="3"/>
                  </a:cubicBezTo>
                  <a:cubicBezTo>
                    <a:pt x="1" y="34"/>
                    <a:pt x="58" y="312"/>
                    <a:pt x="152" y="356"/>
                  </a:cubicBezTo>
                  <a:cubicBezTo>
                    <a:pt x="152" y="353"/>
                    <a:pt x="150" y="347"/>
                    <a:pt x="148" y="342"/>
                  </a:cubicBezTo>
                  <a:lnTo>
                    <a:pt x="148" y="342"/>
                  </a:lnTo>
                  <a:cubicBezTo>
                    <a:pt x="166" y="365"/>
                    <a:pt x="187" y="376"/>
                    <a:pt x="207" y="376"/>
                  </a:cubicBezTo>
                  <a:cubicBezTo>
                    <a:pt x="237" y="376"/>
                    <a:pt x="262" y="352"/>
                    <a:pt x="266" y="306"/>
                  </a:cubicBezTo>
                  <a:lnTo>
                    <a:pt x="266" y="331"/>
                  </a:lnTo>
                  <a:cubicBezTo>
                    <a:pt x="332" y="259"/>
                    <a:pt x="284" y="0"/>
                    <a:pt x="161"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6"/>
            <p:cNvSpPr/>
            <p:nvPr/>
          </p:nvSpPr>
          <p:spPr>
            <a:xfrm>
              <a:off x="1243125" y="3321375"/>
              <a:ext cx="7275" cy="10225"/>
            </a:xfrm>
            <a:custGeom>
              <a:avLst/>
              <a:gdLst/>
              <a:ahLst/>
              <a:cxnLst/>
              <a:rect l="l" t="t" r="r" b="b"/>
              <a:pathLst>
                <a:path w="291" h="409" extrusionOk="0">
                  <a:moveTo>
                    <a:pt x="115" y="0"/>
                  </a:moveTo>
                  <a:cubicBezTo>
                    <a:pt x="92" y="0"/>
                    <a:pt x="69" y="12"/>
                    <a:pt x="51" y="41"/>
                  </a:cubicBezTo>
                  <a:cubicBezTo>
                    <a:pt x="1" y="129"/>
                    <a:pt x="7" y="243"/>
                    <a:pt x="64" y="331"/>
                  </a:cubicBezTo>
                  <a:cubicBezTo>
                    <a:pt x="88" y="371"/>
                    <a:pt x="134" y="408"/>
                    <a:pt x="178" y="408"/>
                  </a:cubicBezTo>
                  <a:cubicBezTo>
                    <a:pt x="203" y="408"/>
                    <a:pt x="228" y="395"/>
                    <a:pt x="247" y="363"/>
                  </a:cubicBezTo>
                  <a:cubicBezTo>
                    <a:pt x="291" y="274"/>
                    <a:pt x="284" y="161"/>
                    <a:pt x="228" y="79"/>
                  </a:cubicBezTo>
                  <a:cubicBezTo>
                    <a:pt x="203" y="38"/>
                    <a:pt x="158" y="0"/>
                    <a:pt x="115"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6"/>
            <p:cNvSpPr/>
            <p:nvPr/>
          </p:nvSpPr>
          <p:spPr>
            <a:xfrm>
              <a:off x="1201650" y="3303100"/>
              <a:ext cx="9650" cy="9375"/>
            </a:xfrm>
            <a:custGeom>
              <a:avLst/>
              <a:gdLst/>
              <a:ahLst/>
              <a:cxnLst/>
              <a:rect l="l" t="t" r="r" b="b"/>
              <a:pathLst>
                <a:path w="386" h="375" extrusionOk="0">
                  <a:moveTo>
                    <a:pt x="143" y="1"/>
                  </a:moveTo>
                  <a:cubicBezTo>
                    <a:pt x="138" y="1"/>
                    <a:pt x="132" y="2"/>
                    <a:pt x="127" y="3"/>
                  </a:cubicBezTo>
                  <a:lnTo>
                    <a:pt x="108" y="3"/>
                  </a:lnTo>
                  <a:cubicBezTo>
                    <a:pt x="1" y="34"/>
                    <a:pt x="26" y="211"/>
                    <a:pt x="77" y="280"/>
                  </a:cubicBezTo>
                  <a:cubicBezTo>
                    <a:pt x="102" y="337"/>
                    <a:pt x="159" y="375"/>
                    <a:pt x="228" y="375"/>
                  </a:cubicBezTo>
                  <a:cubicBezTo>
                    <a:pt x="278" y="375"/>
                    <a:pt x="304" y="331"/>
                    <a:pt x="348" y="299"/>
                  </a:cubicBezTo>
                  <a:cubicBezTo>
                    <a:pt x="386" y="249"/>
                    <a:pt x="373" y="179"/>
                    <a:pt x="323" y="141"/>
                  </a:cubicBezTo>
                  <a:cubicBezTo>
                    <a:pt x="278" y="122"/>
                    <a:pt x="253" y="72"/>
                    <a:pt x="215" y="40"/>
                  </a:cubicBezTo>
                  <a:cubicBezTo>
                    <a:pt x="200" y="14"/>
                    <a:pt x="171" y="1"/>
                    <a:pt x="143"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6"/>
            <p:cNvSpPr/>
            <p:nvPr/>
          </p:nvSpPr>
          <p:spPr>
            <a:xfrm>
              <a:off x="1203700" y="3259600"/>
              <a:ext cx="8800" cy="14175"/>
            </a:xfrm>
            <a:custGeom>
              <a:avLst/>
              <a:gdLst/>
              <a:ahLst/>
              <a:cxnLst/>
              <a:rect l="l" t="t" r="r" b="b"/>
              <a:pathLst>
                <a:path w="352" h="567" extrusionOk="0">
                  <a:moveTo>
                    <a:pt x="137" y="1"/>
                  </a:moveTo>
                  <a:cubicBezTo>
                    <a:pt x="132" y="1"/>
                    <a:pt x="126" y="1"/>
                    <a:pt x="121" y="2"/>
                  </a:cubicBezTo>
                  <a:lnTo>
                    <a:pt x="108" y="2"/>
                  </a:lnTo>
                  <a:cubicBezTo>
                    <a:pt x="45" y="8"/>
                    <a:pt x="26" y="90"/>
                    <a:pt x="14" y="141"/>
                  </a:cubicBezTo>
                  <a:cubicBezTo>
                    <a:pt x="1" y="254"/>
                    <a:pt x="26" y="368"/>
                    <a:pt x="77" y="469"/>
                  </a:cubicBezTo>
                  <a:cubicBezTo>
                    <a:pt x="102" y="535"/>
                    <a:pt x="145" y="566"/>
                    <a:pt x="185" y="566"/>
                  </a:cubicBezTo>
                  <a:cubicBezTo>
                    <a:pt x="235" y="566"/>
                    <a:pt x="279" y="516"/>
                    <a:pt x="272" y="424"/>
                  </a:cubicBezTo>
                  <a:cubicBezTo>
                    <a:pt x="272" y="424"/>
                    <a:pt x="272" y="418"/>
                    <a:pt x="272" y="412"/>
                  </a:cubicBezTo>
                  <a:cubicBezTo>
                    <a:pt x="352" y="283"/>
                    <a:pt x="307" y="1"/>
                    <a:pt x="137"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6"/>
            <p:cNvSpPr/>
            <p:nvPr/>
          </p:nvSpPr>
          <p:spPr>
            <a:xfrm>
              <a:off x="1236200" y="3269525"/>
              <a:ext cx="9950" cy="11100"/>
            </a:xfrm>
            <a:custGeom>
              <a:avLst/>
              <a:gdLst/>
              <a:ahLst/>
              <a:cxnLst/>
              <a:rect l="l" t="t" r="r" b="b"/>
              <a:pathLst>
                <a:path w="398" h="444" extrusionOk="0">
                  <a:moveTo>
                    <a:pt x="196" y="1"/>
                  </a:moveTo>
                  <a:cubicBezTo>
                    <a:pt x="178" y="1"/>
                    <a:pt x="161" y="5"/>
                    <a:pt x="145" y="15"/>
                  </a:cubicBezTo>
                  <a:cubicBezTo>
                    <a:pt x="114" y="40"/>
                    <a:pt x="88" y="53"/>
                    <a:pt x="51" y="78"/>
                  </a:cubicBezTo>
                  <a:cubicBezTo>
                    <a:pt x="0" y="109"/>
                    <a:pt x="19" y="217"/>
                    <a:pt x="57" y="248"/>
                  </a:cubicBezTo>
                  <a:cubicBezTo>
                    <a:pt x="57" y="248"/>
                    <a:pt x="101" y="280"/>
                    <a:pt x="107" y="292"/>
                  </a:cubicBezTo>
                  <a:cubicBezTo>
                    <a:pt x="114" y="305"/>
                    <a:pt x="120" y="311"/>
                    <a:pt x="126" y="318"/>
                  </a:cubicBezTo>
                  <a:cubicBezTo>
                    <a:pt x="126" y="324"/>
                    <a:pt x="133" y="330"/>
                    <a:pt x="133" y="330"/>
                  </a:cubicBezTo>
                  <a:cubicBezTo>
                    <a:pt x="158" y="387"/>
                    <a:pt x="208" y="425"/>
                    <a:pt x="265" y="444"/>
                  </a:cubicBezTo>
                  <a:cubicBezTo>
                    <a:pt x="309" y="444"/>
                    <a:pt x="353" y="418"/>
                    <a:pt x="360" y="368"/>
                  </a:cubicBezTo>
                  <a:cubicBezTo>
                    <a:pt x="397" y="236"/>
                    <a:pt x="353" y="97"/>
                    <a:pt x="246" y="15"/>
                  </a:cubicBezTo>
                  <a:cubicBezTo>
                    <a:pt x="230" y="5"/>
                    <a:pt x="213" y="1"/>
                    <a:pt x="196"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6"/>
            <p:cNvSpPr/>
            <p:nvPr/>
          </p:nvSpPr>
          <p:spPr>
            <a:xfrm>
              <a:off x="1238875" y="3276825"/>
              <a:ext cx="650" cy="900"/>
            </a:xfrm>
            <a:custGeom>
              <a:avLst/>
              <a:gdLst/>
              <a:ahLst/>
              <a:cxnLst/>
              <a:rect l="l" t="t" r="r" b="b"/>
              <a:pathLst>
                <a:path w="26" h="36" extrusionOk="0">
                  <a:moveTo>
                    <a:pt x="0" y="0"/>
                  </a:moveTo>
                  <a:lnTo>
                    <a:pt x="9" y="11"/>
                  </a:lnTo>
                  <a:lnTo>
                    <a:pt x="9" y="11"/>
                  </a:lnTo>
                  <a:cubicBezTo>
                    <a:pt x="5" y="6"/>
                    <a:pt x="2" y="2"/>
                    <a:pt x="0" y="0"/>
                  </a:cubicBezTo>
                  <a:close/>
                  <a:moveTo>
                    <a:pt x="9" y="11"/>
                  </a:moveTo>
                  <a:cubicBezTo>
                    <a:pt x="16" y="22"/>
                    <a:pt x="25" y="36"/>
                    <a:pt x="25" y="36"/>
                  </a:cubicBezTo>
                  <a:cubicBezTo>
                    <a:pt x="25" y="36"/>
                    <a:pt x="24" y="33"/>
                    <a:pt x="19" y="26"/>
                  </a:cubicBezTo>
                  <a:lnTo>
                    <a:pt x="9" y="11"/>
                  </a:ln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6"/>
            <p:cNvSpPr/>
            <p:nvPr/>
          </p:nvSpPr>
          <p:spPr>
            <a:xfrm>
              <a:off x="1219475" y="3284400"/>
              <a:ext cx="7450" cy="7800"/>
            </a:xfrm>
            <a:custGeom>
              <a:avLst/>
              <a:gdLst/>
              <a:ahLst/>
              <a:cxnLst/>
              <a:rect l="l" t="t" r="r" b="b"/>
              <a:pathLst>
                <a:path w="298" h="312" extrusionOk="0">
                  <a:moveTo>
                    <a:pt x="64" y="0"/>
                  </a:moveTo>
                  <a:cubicBezTo>
                    <a:pt x="32" y="0"/>
                    <a:pt x="7" y="25"/>
                    <a:pt x="7" y="57"/>
                  </a:cubicBezTo>
                  <a:cubicBezTo>
                    <a:pt x="1" y="132"/>
                    <a:pt x="26" y="208"/>
                    <a:pt x="76" y="271"/>
                  </a:cubicBezTo>
                  <a:cubicBezTo>
                    <a:pt x="92" y="287"/>
                    <a:pt x="126" y="312"/>
                    <a:pt x="155" y="312"/>
                  </a:cubicBezTo>
                  <a:cubicBezTo>
                    <a:pt x="161" y="312"/>
                    <a:pt x="166" y="311"/>
                    <a:pt x="171" y="309"/>
                  </a:cubicBezTo>
                  <a:cubicBezTo>
                    <a:pt x="215" y="296"/>
                    <a:pt x="215" y="252"/>
                    <a:pt x="259" y="233"/>
                  </a:cubicBezTo>
                  <a:cubicBezTo>
                    <a:pt x="297" y="208"/>
                    <a:pt x="265" y="132"/>
                    <a:pt x="234" y="120"/>
                  </a:cubicBezTo>
                  <a:cubicBezTo>
                    <a:pt x="215" y="114"/>
                    <a:pt x="171" y="44"/>
                    <a:pt x="152" y="25"/>
                  </a:cubicBezTo>
                  <a:cubicBezTo>
                    <a:pt x="127" y="6"/>
                    <a:pt x="95" y="0"/>
                    <a:pt x="64"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6"/>
            <p:cNvSpPr/>
            <p:nvPr/>
          </p:nvSpPr>
          <p:spPr>
            <a:xfrm>
              <a:off x="1180225" y="3264250"/>
              <a:ext cx="5825" cy="9800"/>
            </a:xfrm>
            <a:custGeom>
              <a:avLst/>
              <a:gdLst/>
              <a:ahLst/>
              <a:cxnLst/>
              <a:rect l="l" t="t" r="r" b="b"/>
              <a:pathLst>
                <a:path w="233" h="392" extrusionOk="0">
                  <a:moveTo>
                    <a:pt x="106" y="0"/>
                  </a:moveTo>
                  <a:cubicBezTo>
                    <a:pt x="98" y="0"/>
                    <a:pt x="90" y="4"/>
                    <a:pt x="82" y="11"/>
                  </a:cubicBezTo>
                  <a:cubicBezTo>
                    <a:pt x="38" y="30"/>
                    <a:pt x="13" y="68"/>
                    <a:pt x="13" y="106"/>
                  </a:cubicBezTo>
                  <a:cubicBezTo>
                    <a:pt x="0" y="194"/>
                    <a:pt x="19" y="365"/>
                    <a:pt x="126" y="390"/>
                  </a:cubicBezTo>
                  <a:cubicBezTo>
                    <a:pt x="132" y="391"/>
                    <a:pt x="138" y="391"/>
                    <a:pt x="143" y="391"/>
                  </a:cubicBezTo>
                  <a:cubicBezTo>
                    <a:pt x="232" y="391"/>
                    <a:pt x="221" y="248"/>
                    <a:pt x="221" y="194"/>
                  </a:cubicBezTo>
                  <a:cubicBezTo>
                    <a:pt x="215" y="175"/>
                    <a:pt x="208" y="156"/>
                    <a:pt x="196" y="144"/>
                  </a:cubicBezTo>
                  <a:cubicBezTo>
                    <a:pt x="196" y="119"/>
                    <a:pt x="183" y="93"/>
                    <a:pt x="177" y="74"/>
                  </a:cubicBezTo>
                  <a:cubicBezTo>
                    <a:pt x="167" y="49"/>
                    <a:pt x="137" y="0"/>
                    <a:pt x="106"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6"/>
            <p:cNvSpPr/>
            <p:nvPr/>
          </p:nvSpPr>
          <p:spPr>
            <a:xfrm>
              <a:off x="1214625" y="3241450"/>
              <a:ext cx="6425" cy="7825"/>
            </a:xfrm>
            <a:custGeom>
              <a:avLst/>
              <a:gdLst/>
              <a:ahLst/>
              <a:cxnLst/>
              <a:rect l="l" t="t" r="r" b="b"/>
              <a:pathLst>
                <a:path w="257" h="313" extrusionOk="0">
                  <a:moveTo>
                    <a:pt x="122" y="0"/>
                  </a:moveTo>
                  <a:cubicBezTo>
                    <a:pt x="115" y="0"/>
                    <a:pt x="108" y="1"/>
                    <a:pt x="100" y="3"/>
                  </a:cubicBezTo>
                  <a:cubicBezTo>
                    <a:pt x="24" y="28"/>
                    <a:pt x="24" y="122"/>
                    <a:pt x="12" y="185"/>
                  </a:cubicBezTo>
                  <a:cubicBezTo>
                    <a:pt x="1" y="223"/>
                    <a:pt x="27" y="313"/>
                    <a:pt x="75" y="313"/>
                  </a:cubicBezTo>
                  <a:cubicBezTo>
                    <a:pt x="83" y="313"/>
                    <a:pt x="91" y="311"/>
                    <a:pt x="100" y="305"/>
                  </a:cubicBezTo>
                  <a:cubicBezTo>
                    <a:pt x="113" y="305"/>
                    <a:pt x="125" y="299"/>
                    <a:pt x="138" y="299"/>
                  </a:cubicBezTo>
                  <a:cubicBezTo>
                    <a:pt x="150" y="299"/>
                    <a:pt x="157" y="305"/>
                    <a:pt x="163" y="305"/>
                  </a:cubicBezTo>
                  <a:cubicBezTo>
                    <a:pt x="171" y="307"/>
                    <a:pt x="178" y="308"/>
                    <a:pt x="185" y="308"/>
                  </a:cubicBezTo>
                  <a:cubicBezTo>
                    <a:pt x="238" y="308"/>
                    <a:pt x="257" y="247"/>
                    <a:pt x="251" y="185"/>
                  </a:cubicBezTo>
                  <a:lnTo>
                    <a:pt x="251" y="135"/>
                  </a:lnTo>
                  <a:cubicBezTo>
                    <a:pt x="245" y="110"/>
                    <a:pt x="232" y="78"/>
                    <a:pt x="214" y="59"/>
                  </a:cubicBezTo>
                  <a:cubicBezTo>
                    <a:pt x="214" y="53"/>
                    <a:pt x="207" y="47"/>
                    <a:pt x="201" y="40"/>
                  </a:cubicBezTo>
                  <a:lnTo>
                    <a:pt x="201" y="34"/>
                  </a:lnTo>
                  <a:lnTo>
                    <a:pt x="195" y="34"/>
                  </a:lnTo>
                  <a:cubicBezTo>
                    <a:pt x="188" y="28"/>
                    <a:pt x="182" y="21"/>
                    <a:pt x="176" y="15"/>
                  </a:cubicBezTo>
                  <a:lnTo>
                    <a:pt x="176" y="21"/>
                  </a:lnTo>
                  <a:cubicBezTo>
                    <a:pt x="161" y="7"/>
                    <a:pt x="144" y="0"/>
                    <a:pt x="122"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6"/>
            <p:cNvSpPr/>
            <p:nvPr/>
          </p:nvSpPr>
          <p:spPr>
            <a:xfrm>
              <a:off x="1190025" y="3375950"/>
              <a:ext cx="8500" cy="10275"/>
            </a:xfrm>
            <a:custGeom>
              <a:avLst/>
              <a:gdLst/>
              <a:ahLst/>
              <a:cxnLst/>
              <a:rect l="l" t="t" r="r" b="b"/>
              <a:pathLst>
                <a:path w="340" h="411" extrusionOk="0">
                  <a:moveTo>
                    <a:pt x="140" y="0"/>
                  </a:moveTo>
                  <a:cubicBezTo>
                    <a:pt x="0" y="0"/>
                    <a:pt x="71" y="283"/>
                    <a:pt x="125" y="343"/>
                  </a:cubicBezTo>
                  <a:cubicBezTo>
                    <a:pt x="151" y="368"/>
                    <a:pt x="182" y="393"/>
                    <a:pt x="220" y="406"/>
                  </a:cubicBezTo>
                  <a:cubicBezTo>
                    <a:pt x="227" y="409"/>
                    <a:pt x="234" y="410"/>
                    <a:pt x="241" y="410"/>
                  </a:cubicBezTo>
                  <a:cubicBezTo>
                    <a:pt x="293" y="410"/>
                    <a:pt x="328" y="331"/>
                    <a:pt x="333" y="286"/>
                  </a:cubicBezTo>
                  <a:cubicBezTo>
                    <a:pt x="340" y="173"/>
                    <a:pt x="302" y="28"/>
                    <a:pt x="163" y="2"/>
                  </a:cubicBezTo>
                  <a:cubicBezTo>
                    <a:pt x="155" y="1"/>
                    <a:pt x="147" y="0"/>
                    <a:pt x="140"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6"/>
            <p:cNvSpPr/>
            <p:nvPr/>
          </p:nvSpPr>
          <p:spPr>
            <a:xfrm>
              <a:off x="1204975" y="3380875"/>
              <a:ext cx="7125" cy="8525"/>
            </a:xfrm>
            <a:custGeom>
              <a:avLst/>
              <a:gdLst/>
              <a:ahLst/>
              <a:cxnLst/>
              <a:rect l="l" t="t" r="r" b="b"/>
              <a:pathLst>
                <a:path w="285" h="341" extrusionOk="0">
                  <a:moveTo>
                    <a:pt x="130" y="1"/>
                  </a:moveTo>
                  <a:cubicBezTo>
                    <a:pt x="120" y="1"/>
                    <a:pt x="110" y="3"/>
                    <a:pt x="101" y="7"/>
                  </a:cubicBezTo>
                  <a:lnTo>
                    <a:pt x="82" y="20"/>
                  </a:lnTo>
                  <a:cubicBezTo>
                    <a:pt x="76" y="26"/>
                    <a:pt x="71" y="31"/>
                    <a:pt x="68" y="35"/>
                  </a:cubicBezTo>
                  <a:lnTo>
                    <a:pt x="68" y="35"/>
                  </a:lnTo>
                  <a:cubicBezTo>
                    <a:pt x="68" y="34"/>
                    <a:pt x="69" y="33"/>
                    <a:pt x="70" y="32"/>
                  </a:cubicBezTo>
                  <a:lnTo>
                    <a:pt x="70" y="32"/>
                  </a:lnTo>
                  <a:cubicBezTo>
                    <a:pt x="0" y="45"/>
                    <a:pt x="26" y="165"/>
                    <a:pt x="51" y="203"/>
                  </a:cubicBezTo>
                  <a:cubicBezTo>
                    <a:pt x="43" y="191"/>
                    <a:pt x="39" y="187"/>
                    <a:pt x="38" y="187"/>
                  </a:cubicBezTo>
                  <a:cubicBezTo>
                    <a:pt x="34" y="187"/>
                    <a:pt x="71" y="259"/>
                    <a:pt x="76" y="259"/>
                  </a:cubicBezTo>
                  <a:cubicBezTo>
                    <a:pt x="89" y="285"/>
                    <a:pt x="108" y="310"/>
                    <a:pt x="133" y="323"/>
                  </a:cubicBezTo>
                  <a:cubicBezTo>
                    <a:pt x="147" y="334"/>
                    <a:pt x="163" y="340"/>
                    <a:pt x="179" y="340"/>
                  </a:cubicBezTo>
                  <a:cubicBezTo>
                    <a:pt x="205" y="340"/>
                    <a:pt x="231" y="325"/>
                    <a:pt x="246" y="297"/>
                  </a:cubicBezTo>
                  <a:cubicBezTo>
                    <a:pt x="284" y="222"/>
                    <a:pt x="278" y="133"/>
                    <a:pt x="234" y="64"/>
                  </a:cubicBezTo>
                  <a:cubicBezTo>
                    <a:pt x="234" y="64"/>
                    <a:pt x="227" y="58"/>
                    <a:pt x="227" y="58"/>
                  </a:cubicBezTo>
                  <a:cubicBezTo>
                    <a:pt x="203" y="24"/>
                    <a:pt x="164" y="1"/>
                    <a:pt x="130"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6"/>
            <p:cNvSpPr/>
            <p:nvPr/>
          </p:nvSpPr>
          <p:spPr>
            <a:xfrm>
              <a:off x="1202125" y="3359150"/>
              <a:ext cx="8225" cy="11400"/>
            </a:xfrm>
            <a:custGeom>
              <a:avLst/>
              <a:gdLst/>
              <a:ahLst/>
              <a:cxnLst/>
              <a:rect l="l" t="t" r="r" b="b"/>
              <a:pathLst>
                <a:path w="329" h="456" extrusionOk="0">
                  <a:moveTo>
                    <a:pt x="129" y="0"/>
                  </a:moveTo>
                  <a:cubicBezTo>
                    <a:pt x="103" y="0"/>
                    <a:pt x="77" y="13"/>
                    <a:pt x="58" y="44"/>
                  </a:cubicBezTo>
                  <a:cubicBezTo>
                    <a:pt x="1" y="145"/>
                    <a:pt x="7" y="271"/>
                    <a:pt x="70" y="365"/>
                  </a:cubicBezTo>
                  <a:cubicBezTo>
                    <a:pt x="99" y="410"/>
                    <a:pt x="152" y="456"/>
                    <a:pt x="202" y="456"/>
                  </a:cubicBezTo>
                  <a:cubicBezTo>
                    <a:pt x="230" y="456"/>
                    <a:pt x="256" y="443"/>
                    <a:pt x="278" y="409"/>
                  </a:cubicBezTo>
                  <a:cubicBezTo>
                    <a:pt x="329" y="302"/>
                    <a:pt x="322" y="182"/>
                    <a:pt x="259" y="88"/>
                  </a:cubicBezTo>
                  <a:cubicBezTo>
                    <a:pt x="231" y="43"/>
                    <a:pt x="178" y="0"/>
                    <a:pt x="12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6"/>
            <p:cNvSpPr/>
            <p:nvPr/>
          </p:nvSpPr>
          <p:spPr>
            <a:xfrm>
              <a:off x="1173475" y="3355825"/>
              <a:ext cx="9600" cy="12200"/>
            </a:xfrm>
            <a:custGeom>
              <a:avLst/>
              <a:gdLst/>
              <a:ahLst/>
              <a:cxnLst/>
              <a:rect l="l" t="t" r="r" b="b"/>
              <a:pathLst>
                <a:path w="384" h="488" extrusionOk="0">
                  <a:moveTo>
                    <a:pt x="117" y="1"/>
                  </a:moveTo>
                  <a:cubicBezTo>
                    <a:pt x="4" y="1"/>
                    <a:pt x="1" y="208"/>
                    <a:pt x="18" y="278"/>
                  </a:cubicBezTo>
                  <a:cubicBezTo>
                    <a:pt x="34" y="362"/>
                    <a:pt x="99" y="488"/>
                    <a:pt x="194" y="488"/>
                  </a:cubicBezTo>
                  <a:cubicBezTo>
                    <a:pt x="212" y="488"/>
                    <a:pt x="231" y="483"/>
                    <a:pt x="251" y="473"/>
                  </a:cubicBezTo>
                  <a:cubicBezTo>
                    <a:pt x="340" y="423"/>
                    <a:pt x="384" y="328"/>
                    <a:pt x="358" y="233"/>
                  </a:cubicBezTo>
                  <a:cubicBezTo>
                    <a:pt x="327" y="126"/>
                    <a:pt x="251" y="44"/>
                    <a:pt x="150" y="6"/>
                  </a:cubicBezTo>
                  <a:cubicBezTo>
                    <a:pt x="138" y="3"/>
                    <a:pt x="127" y="1"/>
                    <a:pt x="117"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6"/>
            <p:cNvSpPr/>
            <p:nvPr/>
          </p:nvSpPr>
          <p:spPr>
            <a:xfrm>
              <a:off x="1161625" y="3390400"/>
              <a:ext cx="7425" cy="8450"/>
            </a:xfrm>
            <a:custGeom>
              <a:avLst/>
              <a:gdLst/>
              <a:ahLst/>
              <a:cxnLst/>
              <a:rect l="l" t="t" r="r" b="b"/>
              <a:pathLst>
                <a:path w="297" h="338" extrusionOk="0">
                  <a:moveTo>
                    <a:pt x="114" y="1"/>
                  </a:moveTo>
                  <a:cubicBezTo>
                    <a:pt x="0" y="1"/>
                    <a:pt x="37" y="338"/>
                    <a:pt x="154" y="338"/>
                  </a:cubicBezTo>
                  <a:cubicBezTo>
                    <a:pt x="168" y="338"/>
                    <a:pt x="185" y="332"/>
                    <a:pt x="202" y="320"/>
                  </a:cubicBezTo>
                  <a:cubicBezTo>
                    <a:pt x="214" y="307"/>
                    <a:pt x="227" y="288"/>
                    <a:pt x="240" y="276"/>
                  </a:cubicBezTo>
                  <a:cubicBezTo>
                    <a:pt x="296" y="219"/>
                    <a:pt x="252" y="74"/>
                    <a:pt x="189" y="36"/>
                  </a:cubicBezTo>
                  <a:cubicBezTo>
                    <a:pt x="159" y="11"/>
                    <a:pt x="134" y="1"/>
                    <a:pt x="114"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6"/>
            <p:cNvSpPr/>
            <p:nvPr/>
          </p:nvSpPr>
          <p:spPr>
            <a:xfrm>
              <a:off x="1211275" y="3405875"/>
              <a:ext cx="8225" cy="11550"/>
            </a:xfrm>
            <a:custGeom>
              <a:avLst/>
              <a:gdLst/>
              <a:ahLst/>
              <a:cxnLst/>
              <a:rect l="l" t="t" r="r" b="b"/>
              <a:pathLst>
                <a:path w="329" h="462" extrusionOk="0">
                  <a:moveTo>
                    <a:pt x="129" y="0"/>
                  </a:moveTo>
                  <a:cubicBezTo>
                    <a:pt x="101" y="0"/>
                    <a:pt x="74" y="14"/>
                    <a:pt x="51" y="48"/>
                  </a:cubicBezTo>
                  <a:cubicBezTo>
                    <a:pt x="1" y="149"/>
                    <a:pt x="7" y="275"/>
                    <a:pt x="70" y="376"/>
                  </a:cubicBezTo>
                  <a:cubicBezTo>
                    <a:pt x="98" y="420"/>
                    <a:pt x="149" y="462"/>
                    <a:pt x="199" y="462"/>
                  </a:cubicBezTo>
                  <a:cubicBezTo>
                    <a:pt x="227" y="462"/>
                    <a:pt x="255" y="448"/>
                    <a:pt x="278" y="414"/>
                  </a:cubicBezTo>
                  <a:cubicBezTo>
                    <a:pt x="329" y="313"/>
                    <a:pt x="322" y="187"/>
                    <a:pt x="259" y="92"/>
                  </a:cubicBezTo>
                  <a:cubicBezTo>
                    <a:pt x="231" y="43"/>
                    <a:pt x="179" y="0"/>
                    <a:pt x="12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6"/>
            <p:cNvSpPr/>
            <p:nvPr/>
          </p:nvSpPr>
          <p:spPr>
            <a:xfrm>
              <a:off x="1195200" y="3403775"/>
              <a:ext cx="7425" cy="9825"/>
            </a:xfrm>
            <a:custGeom>
              <a:avLst/>
              <a:gdLst/>
              <a:ahLst/>
              <a:cxnLst/>
              <a:rect l="l" t="t" r="r" b="b"/>
              <a:pathLst>
                <a:path w="297" h="393" extrusionOk="0">
                  <a:moveTo>
                    <a:pt x="106" y="1"/>
                  </a:moveTo>
                  <a:cubicBezTo>
                    <a:pt x="60" y="1"/>
                    <a:pt x="20" y="39"/>
                    <a:pt x="13" y="113"/>
                  </a:cubicBezTo>
                  <a:cubicBezTo>
                    <a:pt x="0" y="201"/>
                    <a:pt x="26" y="283"/>
                    <a:pt x="82" y="353"/>
                  </a:cubicBezTo>
                  <a:cubicBezTo>
                    <a:pt x="99" y="374"/>
                    <a:pt x="128" y="392"/>
                    <a:pt x="158" y="392"/>
                  </a:cubicBezTo>
                  <a:cubicBezTo>
                    <a:pt x="173" y="392"/>
                    <a:pt x="188" y="388"/>
                    <a:pt x="202" y="378"/>
                  </a:cubicBezTo>
                  <a:cubicBezTo>
                    <a:pt x="234" y="353"/>
                    <a:pt x="253" y="315"/>
                    <a:pt x="253" y="277"/>
                  </a:cubicBezTo>
                  <a:cubicBezTo>
                    <a:pt x="297" y="226"/>
                    <a:pt x="265" y="126"/>
                    <a:pt x="208" y="88"/>
                  </a:cubicBezTo>
                  <a:lnTo>
                    <a:pt x="208" y="75"/>
                  </a:lnTo>
                  <a:cubicBezTo>
                    <a:pt x="181" y="25"/>
                    <a:pt x="142" y="1"/>
                    <a:pt x="106"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6"/>
            <p:cNvSpPr/>
            <p:nvPr/>
          </p:nvSpPr>
          <p:spPr>
            <a:xfrm>
              <a:off x="1238075" y="3372375"/>
              <a:ext cx="7450" cy="9325"/>
            </a:xfrm>
            <a:custGeom>
              <a:avLst/>
              <a:gdLst/>
              <a:ahLst/>
              <a:cxnLst/>
              <a:rect l="l" t="t" r="r" b="b"/>
              <a:pathLst>
                <a:path w="298" h="373" extrusionOk="0">
                  <a:moveTo>
                    <a:pt x="133" y="0"/>
                  </a:moveTo>
                  <a:cubicBezTo>
                    <a:pt x="1" y="0"/>
                    <a:pt x="58" y="253"/>
                    <a:pt x="95" y="303"/>
                  </a:cubicBezTo>
                  <a:cubicBezTo>
                    <a:pt x="121" y="349"/>
                    <a:pt x="162" y="372"/>
                    <a:pt x="200" y="372"/>
                  </a:cubicBezTo>
                  <a:cubicBezTo>
                    <a:pt x="246" y="372"/>
                    <a:pt x="287" y="338"/>
                    <a:pt x="291" y="265"/>
                  </a:cubicBezTo>
                  <a:lnTo>
                    <a:pt x="291" y="240"/>
                  </a:lnTo>
                  <a:cubicBezTo>
                    <a:pt x="297" y="152"/>
                    <a:pt x="266" y="0"/>
                    <a:pt x="152"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6"/>
            <p:cNvSpPr/>
            <p:nvPr/>
          </p:nvSpPr>
          <p:spPr>
            <a:xfrm>
              <a:off x="1201825" y="3443325"/>
              <a:ext cx="7275" cy="9275"/>
            </a:xfrm>
            <a:custGeom>
              <a:avLst/>
              <a:gdLst/>
              <a:ahLst/>
              <a:cxnLst/>
              <a:rect l="l" t="t" r="r" b="b"/>
              <a:pathLst>
                <a:path w="291" h="371" extrusionOk="0">
                  <a:moveTo>
                    <a:pt x="164" y="0"/>
                  </a:moveTo>
                  <a:cubicBezTo>
                    <a:pt x="76" y="0"/>
                    <a:pt x="63" y="19"/>
                    <a:pt x="32" y="95"/>
                  </a:cubicBezTo>
                  <a:cubicBezTo>
                    <a:pt x="0" y="171"/>
                    <a:pt x="38" y="335"/>
                    <a:pt x="133" y="360"/>
                  </a:cubicBezTo>
                  <a:lnTo>
                    <a:pt x="158" y="366"/>
                  </a:lnTo>
                  <a:cubicBezTo>
                    <a:pt x="165" y="369"/>
                    <a:pt x="173" y="370"/>
                    <a:pt x="180" y="370"/>
                  </a:cubicBezTo>
                  <a:cubicBezTo>
                    <a:pt x="219" y="370"/>
                    <a:pt x="248" y="329"/>
                    <a:pt x="259" y="297"/>
                  </a:cubicBezTo>
                  <a:cubicBezTo>
                    <a:pt x="284" y="221"/>
                    <a:pt x="290" y="0"/>
                    <a:pt x="164"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6"/>
            <p:cNvSpPr/>
            <p:nvPr/>
          </p:nvSpPr>
          <p:spPr>
            <a:xfrm>
              <a:off x="1163375" y="3449700"/>
              <a:ext cx="5975" cy="7225"/>
            </a:xfrm>
            <a:custGeom>
              <a:avLst/>
              <a:gdLst/>
              <a:ahLst/>
              <a:cxnLst/>
              <a:rect l="l" t="t" r="r" b="b"/>
              <a:pathLst>
                <a:path w="239" h="289" extrusionOk="0">
                  <a:moveTo>
                    <a:pt x="45" y="0"/>
                  </a:moveTo>
                  <a:cubicBezTo>
                    <a:pt x="8" y="0"/>
                    <a:pt x="0" y="84"/>
                    <a:pt x="6" y="105"/>
                  </a:cubicBezTo>
                  <a:cubicBezTo>
                    <a:pt x="18" y="194"/>
                    <a:pt x="63" y="289"/>
                    <a:pt x="158" y="289"/>
                  </a:cubicBezTo>
                  <a:cubicBezTo>
                    <a:pt x="164" y="289"/>
                    <a:pt x="170" y="289"/>
                    <a:pt x="176" y="288"/>
                  </a:cubicBezTo>
                  <a:cubicBezTo>
                    <a:pt x="239" y="288"/>
                    <a:pt x="214" y="162"/>
                    <a:pt x="195" y="130"/>
                  </a:cubicBezTo>
                  <a:cubicBezTo>
                    <a:pt x="157" y="86"/>
                    <a:pt x="119" y="42"/>
                    <a:pt x="69" y="10"/>
                  </a:cubicBezTo>
                  <a:cubicBezTo>
                    <a:pt x="60" y="3"/>
                    <a:pt x="52" y="0"/>
                    <a:pt x="45"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6"/>
            <p:cNvSpPr/>
            <p:nvPr/>
          </p:nvSpPr>
          <p:spPr>
            <a:xfrm>
              <a:off x="1105175" y="3307000"/>
              <a:ext cx="5700" cy="7600"/>
            </a:xfrm>
            <a:custGeom>
              <a:avLst/>
              <a:gdLst/>
              <a:ahLst/>
              <a:cxnLst/>
              <a:rect l="l" t="t" r="r" b="b"/>
              <a:pathLst>
                <a:path w="228" h="304" extrusionOk="0">
                  <a:moveTo>
                    <a:pt x="77" y="1"/>
                  </a:moveTo>
                  <a:cubicBezTo>
                    <a:pt x="36" y="1"/>
                    <a:pt x="11" y="42"/>
                    <a:pt x="6" y="86"/>
                  </a:cubicBezTo>
                  <a:cubicBezTo>
                    <a:pt x="0" y="156"/>
                    <a:pt x="25" y="225"/>
                    <a:pt x="76" y="269"/>
                  </a:cubicBezTo>
                  <a:lnTo>
                    <a:pt x="101" y="294"/>
                  </a:lnTo>
                  <a:cubicBezTo>
                    <a:pt x="114" y="301"/>
                    <a:pt x="126" y="304"/>
                    <a:pt x="138" y="304"/>
                  </a:cubicBezTo>
                  <a:cubicBezTo>
                    <a:pt x="150" y="304"/>
                    <a:pt x="161" y="301"/>
                    <a:pt x="170" y="294"/>
                  </a:cubicBezTo>
                  <a:lnTo>
                    <a:pt x="177" y="288"/>
                  </a:lnTo>
                  <a:cubicBezTo>
                    <a:pt x="214" y="275"/>
                    <a:pt x="227" y="238"/>
                    <a:pt x="221" y="200"/>
                  </a:cubicBezTo>
                  <a:lnTo>
                    <a:pt x="221" y="168"/>
                  </a:lnTo>
                  <a:cubicBezTo>
                    <a:pt x="221" y="168"/>
                    <a:pt x="208" y="124"/>
                    <a:pt x="203" y="124"/>
                  </a:cubicBezTo>
                  <a:cubicBezTo>
                    <a:pt x="202" y="124"/>
                    <a:pt x="202" y="126"/>
                    <a:pt x="202" y="130"/>
                  </a:cubicBezTo>
                  <a:cubicBezTo>
                    <a:pt x="189" y="80"/>
                    <a:pt x="158" y="36"/>
                    <a:pt x="114" y="11"/>
                  </a:cubicBezTo>
                  <a:cubicBezTo>
                    <a:pt x="100" y="4"/>
                    <a:pt x="88" y="1"/>
                    <a:pt x="77"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6"/>
            <p:cNvSpPr/>
            <p:nvPr/>
          </p:nvSpPr>
          <p:spPr>
            <a:xfrm>
              <a:off x="1115875" y="3309300"/>
              <a:ext cx="5875" cy="7525"/>
            </a:xfrm>
            <a:custGeom>
              <a:avLst/>
              <a:gdLst/>
              <a:ahLst/>
              <a:cxnLst/>
              <a:rect l="l" t="t" r="r" b="b"/>
              <a:pathLst>
                <a:path w="235" h="301" extrusionOk="0">
                  <a:moveTo>
                    <a:pt x="90" y="0"/>
                  </a:moveTo>
                  <a:cubicBezTo>
                    <a:pt x="9" y="0"/>
                    <a:pt x="0" y="222"/>
                    <a:pt x="89" y="272"/>
                  </a:cubicBezTo>
                  <a:cubicBezTo>
                    <a:pt x="108" y="284"/>
                    <a:pt x="127" y="291"/>
                    <a:pt x="146" y="297"/>
                  </a:cubicBezTo>
                  <a:cubicBezTo>
                    <a:pt x="151" y="299"/>
                    <a:pt x="156" y="300"/>
                    <a:pt x="160" y="300"/>
                  </a:cubicBezTo>
                  <a:cubicBezTo>
                    <a:pt x="180" y="300"/>
                    <a:pt x="199" y="282"/>
                    <a:pt x="209" y="272"/>
                  </a:cubicBezTo>
                  <a:cubicBezTo>
                    <a:pt x="209" y="265"/>
                    <a:pt x="209" y="265"/>
                    <a:pt x="209" y="265"/>
                  </a:cubicBezTo>
                  <a:cubicBezTo>
                    <a:pt x="234" y="202"/>
                    <a:pt x="234" y="133"/>
                    <a:pt x="196" y="76"/>
                  </a:cubicBezTo>
                  <a:lnTo>
                    <a:pt x="184" y="64"/>
                  </a:lnTo>
                  <a:cubicBezTo>
                    <a:pt x="171" y="45"/>
                    <a:pt x="159" y="32"/>
                    <a:pt x="140" y="26"/>
                  </a:cubicBezTo>
                  <a:lnTo>
                    <a:pt x="127" y="13"/>
                  </a:lnTo>
                  <a:cubicBezTo>
                    <a:pt x="114" y="4"/>
                    <a:pt x="101" y="0"/>
                    <a:pt x="90"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6"/>
            <p:cNvSpPr/>
            <p:nvPr/>
          </p:nvSpPr>
          <p:spPr>
            <a:xfrm>
              <a:off x="1268050" y="3130975"/>
              <a:ext cx="6250" cy="6750"/>
            </a:xfrm>
            <a:custGeom>
              <a:avLst/>
              <a:gdLst/>
              <a:ahLst/>
              <a:cxnLst/>
              <a:rect l="l" t="t" r="r" b="b"/>
              <a:pathLst>
                <a:path w="250" h="270" extrusionOk="0">
                  <a:moveTo>
                    <a:pt x="89" y="0"/>
                  </a:moveTo>
                  <a:cubicBezTo>
                    <a:pt x="1" y="0"/>
                    <a:pt x="14" y="140"/>
                    <a:pt x="51" y="183"/>
                  </a:cubicBezTo>
                  <a:cubicBezTo>
                    <a:pt x="63" y="209"/>
                    <a:pt x="82" y="227"/>
                    <a:pt x="101" y="246"/>
                  </a:cubicBezTo>
                  <a:cubicBezTo>
                    <a:pt x="119" y="263"/>
                    <a:pt x="136" y="270"/>
                    <a:pt x="151" y="270"/>
                  </a:cubicBezTo>
                  <a:cubicBezTo>
                    <a:pt x="232" y="270"/>
                    <a:pt x="249" y="55"/>
                    <a:pt x="126" y="7"/>
                  </a:cubicBezTo>
                  <a:cubicBezTo>
                    <a:pt x="114" y="7"/>
                    <a:pt x="101" y="0"/>
                    <a:pt x="95" y="0"/>
                  </a:cubicBezTo>
                  <a:cubicBezTo>
                    <a:pt x="93" y="0"/>
                    <a:pt x="91" y="0"/>
                    <a:pt x="8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6"/>
            <p:cNvSpPr/>
            <p:nvPr/>
          </p:nvSpPr>
          <p:spPr>
            <a:xfrm>
              <a:off x="1281125" y="3138450"/>
              <a:ext cx="7275" cy="9375"/>
            </a:xfrm>
            <a:custGeom>
              <a:avLst/>
              <a:gdLst/>
              <a:ahLst/>
              <a:cxnLst/>
              <a:rect l="l" t="t" r="r" b="b"/>
              <a:pathLst>
                <a:path w="291" h="375" extrusionOk="0">
                  <a:moveTo>
                    <a:pt x="126" y="0"/>
                  </a:moveTo>
                  <a:cubicBezTo>
                    <a:pt x="109" y="0"/>
                    <a:pt x="93" y="10"/>
                    <a:pt x="83" y="29"/>
                  </a:cubicBezTo>
                  <a:cubicBezTo>
                    <a:pt x="1" y="118"/>
                    <a:pt x="64" y="269"/>
                    <a:pt x="127" y="345"/>
                  </a:cubicBezTo>
                  <a:cubicBezTo>
                    <a:pt x="146" y="366"/>
                    <a:pt x="167" y="374"/>
                    <a:pt x="188" y="374"/>
                  </a:cubicBezTo>
                  <a:cubicBezTo>
                    <a:pt x="236" y="374"/>
                    <a:pt x="280" y="326"/>
                    <a:pt x="284" y="269"/>
                  </a:cubicBezTo>
                  <a:cubicBezTo>
                    <a:pt x="291" y="187"/>
                    <a:pt x="259" y="55"/>
                    <a:pt x="165" y="23"/>
                  </a:cubicBezTo>
                  <a:cubicBezTo>
                    <a:pt x="156" y="8"/>
                    <a:pt x="141" y="0"/>
                    <a:pt x="126"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6"/>
            <p:cNvSpPr/>
            <p:nvPr/>
          </p:nvSpPr>
          <p:spPr>
            <a:xfrm>
              <a:off x="1038675" y="3231275"/>
              <a:ext cx="6450" cy="8475"/>
            </a:xfrm>
            <a:custGeom>
              <a:avLst/>
              <a:gdLst/>
              <a:ahLst/>
              <a:cxnLst/>
              <a:rect l="l" t="t" r="r" b="b"/>
              <a:pathLst>
                <a:path w="258" h="339" extrusionOk="0">
                  <a:moveTo>
                    <a:pt x="128" y="1"/>
                  </a:moveTo>
                  <a:cubicBezTo>
                    <a:pt x="114" y="1"/>
                    <a:pt x="104" y="16"/>
                    <a:pt x="99" y="37"/>
                  </a:cubicBezTo>
                  <a:cubicBezTo>
                    <a:pt x="87" y="44"/>
                    <a:pt x="80" y="56"/>
                    <a:pt x="68" y="69"/>
                  </a:cubicBezTo>
                  <a:cubicBezTo>
                    <a:pt x="0" y="161"/>
                    <a:pt x="92" y="339"/>
                    <a:pt x="167" y="339"/>
                  </a:cubicBezTo>
                  <a:cubicBezTo>
                    <a:pt x="190" y="339"/>
                    <a:pt x="211" y="323"/>
                    <a:pt x="226" y="283"/>
                  </a:cubicBezTo>
                  <a:cubicBezTo>
                    <a:pt x="226" y="271"/>
                    <a:pt x="232" y="264"/>
                    <a:pt x="238" y="258"/>
                  </a:cubicBezTo>
                  <a:cubicBezTo>
                    <a:pt x="257" y="189"/>
                    <a:pt x="244" y="107"/>
                    <a:pt x="194" y="50"/>
                  </a:cubicBezTo>
                  <a:cubicBezTo>
                    <a:pt x="181" y="37"/>
                    <a:pt x="162" y="25"/>
                    <a:pt x="150" y="12"/>
                  </a:cubicBezTo>
                  <a:cubicBezTo>
                    <a:pt x="142" y="4"/>
                    <a:pt x="134" y="1"/>
                    <a:pt x="128"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6"/>
            <p:cNvSpPr/>
            <p:nvPr/>
          </p:nvSpPr>
          <p:spPr>
            <a:xfrm>
              <a:off x="994475" y="3279800"/>
              <a:ext cx="10750" cy="15100"/>
            </a:xfrm>
            <a:custGeom>
              <a:avLst/>
              <a:gdLst/>
              <a:ahLst/>
              <a:cxnLst/>
              <a:rect l="l" t="t" r="r" b="b"/>
              <a:pathLst>
                <a:path w="430" h="604" extrusionOk="0">
                  <a:moveTo>
                    <a:pt x="171" y="0"/>
                  </a:moveTo>
                  <a:cubicBezTo>
                    <a:pt x="137" y="0"/>
                    <a:pt x="104" y="18"/>
                    <a:pt x="76" y="64"/>
                  </a:cubicBezTo>
                  <a:cubicBezTo>
                    <a:pt x="57" y="89"/>
                    <a:pt x="45" y="121"/>
                    <a:pt x="32" y="152"/>
                  </a:cubicBezTo>
                  <a:cubicBezTo>
                    <a:pt x="1" y="266"/>
                    <a:pt x="19" y="392"/>
                    <a:pt x="83" y="493"/>
                  </a:cubicBezTo>
                  <a:cubicBezTo>
                    <a:pt x="116" y="545"/>
                    <a:pt x="173" y="604"/>
                    <a:pt x="235" y="604"/>
                  </a:cubicBezTo>
                  <a:cubicBezTo>
                    <a:pt x="255" y="604"/>
                    <a:pt x="276" y="597"/>
                    <a:pt x="297" y="581"/>
                  </a:cubicBezTo>
                  <a:cubicBezTo>
                    <a:pt x="303" y="575"/>
                    <a:pt x="316" y="569"/>
                    <a:pt x="322" y="562"/>
                  </a:cubicBezTo>
                  <a:cubicBezTo>
                    <a:pt x="429" y="474"/>
                    <a:pt x="411" y="298"/>
                    <a:pt x="366" y="178"/>
                  </a:cubicBezTo>
                  <a:cubicBezTo>
                    <a:pt x="340" y="106"/>
                    <a:pt x="253" y="0"/>
                    <a:pt x="171"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6"/>
            <p:cNvSpPr/>
            <p:nvPr/>
          </p:nvSpPr>
          <p:spPr>
            <a:xfrm>
              <a:off x="1014825" y="3291975"/>
              <a:ext cx="7725" cy="10375"/>
            </a:xfrm>
            <a:custGeom>
              <a:avLst/>
              <a:gdLst/>
              <a:ahLst/>
              <a:cxnLst/>
              <a:rect l="l" t="t" r="r" b="b"/>
              <a:pathLst>
                <a:path w="309" h="415" extrusionOk="0">
                  <a:moveTo>
                    <a:pt x="150" y="1"/>
                  </a:moveTo>
                  <a:cubicBezTo>
                    <a:pt x="141" y="1"/>
                    <a:pt x="131" y="3"/>
                    <a:pt x="120" y="6"/>
                  </a:cubicBezTo>
                  <a:cubicBezTo>
                    <a:pt x="95" y="12"/>
                    <a:pt x="76" y="25"/>
                    <a:pt x="51" y="44"/>
                  </a:cubicBezTo>
                  <a:cubicBezTo>
                    <a:pt x="0" y="82"/>
                    <a:pt x="13" y="183"/>
                    <a:pt x="32" y="233"/>
                  </a:cubicBezTo>
                  <a:cubicBezTo>
                    <a:pt x="32" y="239"/>
                    <a:pt x="38" y="246"/>
                    <a:pt x="44" y="252"/>
                  </a:cubicBezTo>
                  <a:cubicBezTo>
                    <a:pt x="51" y="284"/>
                    <a:pt x="63" y="315"/>
                    <a:pt x="82" y="340"/>
                  </a:cubicBezTo>
                  <a:cubicBezTo>
                    <a:pt x="115" y="390"/>
                    <a:pt x="157" y="414"/>
                    <a:pt x="195" y="414"/>
                  </a:cubicBezTo>
                  <a:cubicBezTo>
                    <a:pt x="243" y="414"/>
                    <a:pt x="286" y="374"/>
                    <a:pt x="297" y="296"/>
                  </a:cubicBezTo>
                  <a:cubicBezTo>
                    <a:pt x="308" y="221"/>
                    <a:pt x="261" y="1"/>
                    <a:pt x="150"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6"/>
            <p:cNvSpPr/>
            <p:nvPr/>
          </p:nvSpPr>
          <p:spPr>
            <a:xfrm>
              <a:off x="1017050" y="3274725"/>
              <a:ext cx="3775" cy="6050"/>
            </a:xfrm>
            <a:custGeom>
              <a:avLst/>
              <a:gdLst/>
              <a:ahLst/>
              <a:cxnLst/>
              <a:rect l="l" t="t" r="r" b="b"/>
              <a:pathLst>
                <a:path w="151" h="242" extrusionOk="0">
                  <a:moveTo>
                    <a:pt x="70" y="0"/>
                  </a:moveTo>
                  <a:cubicBezTo>
                    <a:pt x="34" y="0"/>
                    <a:pt x="1" y="39"/>
                    <a:pt x="18" y="110"/>
                  </a:cubicBezTo>
                  <a:cubicBezTo>
                    <a:pt x="25" y="135"/>
                    <a:pt x="37" y="166"/>
                    <a:pt x="50" y="192"/>
                  </a:cubicBezTo>
                  <a:cubicBezTo>
                    <a:pt x="64" y="226"/>
                    <a:pt x="86" y="242"/>
                    <a:pt x="106" y="242"/>
                  </a:cubicBezTo>
                  <a:cubicBezTo>
                    <a:pt x="130" y="242"/>
                    <a:pt x="151" y="218"/>
                    <a:pt x="151" y="173"/>
                  </a:cubicBezTo>
                  <a:cubicBezTo>
                    <a:pt x="145" y="141"/>
                    <a:pt x="145" y="110"/>
                    <a:pt x="138" y="78"/>
                  </a:cubicBezTo>
                  <a:cubicBezTo>
                    <a:pt x="130" y="25"/>
                    <a:pt x="99" y="0"/>
                    <a:pt x="70"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6"/>
            <p:cNvSpPr/>
            <p:nvPr/>
          </p:nvSpPr>
          <p:spPr>
            <a:xfrm>
              <a:off x="959000" y="3084975"/>
              <a:ext cx="6800" cy="8650"/>
            </a:xfrm>
            <a:custGeom>
              <a:avLst/>
              <a:gdLst/>
              <a:ahLst/>
              <a:cxnLst/>
              <a:rect l="l" t="t" r="r" b="b"/>
              <a:pathLst>
                <a:path w="272" h="346" extrusionOk="0">
                  <a:moveTo>
                    <a:pt x="101" y="0"/>
                  </a:moveTo>
                  <a:cubicBezTo>
                    <a:pt x="1" y="0"/>
                    <a:pt x="42" y="248"/>
                    <a:pt x="95" y="289"/>
                  </a:cubicBezTo>
                  <a:cubicBezTo>
                    <a:pt x="114" y="314"/>
                    <a:pt x="146" y="333"/>
                    <a:pt x="177" y="346"/>
                  </a:cubicBezTo>
                  <a:cubicBezTo>
                    <a:pt x="215" y="346"/>
                    <a:pt x="246" y="320"/>
                    <a:pt x="259" y="289"/>
                  </a:cubicBezTo>
                  <a:cubicBezTo>
                    <a:pt x="265" y="264"/>
                    <a:pt x="265" y="245"/>
                    <a:pt x="272" y="219"/>
                  </a:cubicBezTo>
                  <a:cubicBezTo>
                    <a:pt x="272" y="168"/>
                    <a:pt x="261" y="84"/>
                    <a:pt x="207" y="56"/>
                  </a:cubicBezTo>
                  <a:lnTo>
                    <a:pt x="207" y="56"/>
                  </a:lnTo>
                  <a:cubicBezTo>
                    <a:pt x="210" y="57"/>
                    <a:pt x="212" y="57"/>
                    <a:pt x="213" y="57"/>
                  </a:cubicBezTo>
                  <a:cubicBezTo>
                    <a:pt x="216" y="57"/>
                    <a:pt x="208" y="51"/>
                    <a:pt x="190" y="37"/>
                  </a:cubicBezTo>
                  <a:cubicBezTo>
                    <a:pt x="171" y="24"/>
                    <a:pt x="146" y="11"/>
                    <a:pt x="127" y="5"/>
                  </a:cubicBezTo>
                  <a:cubicBezTo>
                    <a:pt x="117" y="2"/>
                    <a:pt x="109" y="0"/>
                    <a:pt x="101"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6"/>
            <p:cNvSpPr/>
            <p:nvPr/>
          </p:nvSpPr>
          <p:spPr>
            <a:xfrm>
              <a:off x="1046675" y="3078550"/>
              <a:ext cx="6475" cy="9275"/>
            </a:xfrm>
            <a:custGeom>
              <a:avLst/>
              <a:gdLst/>
              <a:ahLst/>
              <a:cxnLst/>
              <a:rect l="l" t="t" r="r" b="b"/>
              <a:pathLst>
                <a:path w="259" h="371" extrusionOk="0">
                  <a:moveTo>
                    <a:pt x="126" y="1"/>
                  </a:moveTo>
                  <a:cubicBezTo>
                    <a:pt x="112" y="1"/>
                    <a:pt x="97" y="5"/>
                    <a:pt x="82" y="16"/>
                  </a:cubicBezTo>
                  <a:cubicBezTo>
                    <a:pt x="0" y="79"/>
                    <a:pt x="32" y="262"/>
                    <a:pt x="101" y="325"/>
                  </a:cubicBezTo>
                  <a:cubicBezTo>
                    <a:pt x="120" y="344"/>
                    <a:pt x="145" y="363"/>
                    <a:pt x="170" y="369"/>
                  </a:cubicBezTo>
                  <a:cubicBezTo>
                    <a:pt x="175" y="370"/>
                    <a:pt x="179" y="371"/>
                    <a:pt x="184" y="371"/>
                  </a:cubicBezTo>
                  <a:cubicBezTo>
                    <a:pt x="206" y="371"/>
                    <a:pt x="229" y="359"/>
                    <a:pt x="240" y="338"/>
                  </a:cubicBezTo>
                  <a:lnTo>
                    <a:pt x="240" y="325"/>
                  </a:lnTo>
                  <a:cubicBezTo>
                    <a:pt x="246" y="306"/>
                    <a:pt x="252" y="287"/>
                    <a:pt x="252" y="275"/>
                  </a:cubicBezTo>
                  <a:lnTo>
                    <a:pt x="252" y="262"/>
                  </a:lnTo>
                  <a:cubicBezTo>
                    <a:pt x="259" y="249"/>
                    <a:pt x="259" y="231"/>
                    <a:pt x="252" y="218"/>
                  </a:cubicBezTo>
                  <a:cubicBezTo>
                    <a:pt x="252" y="218"/>
                    <a:pt x="252" y="212"/>
                    <a:pt x="252" y="212"/>
                  </a:cubicBezTo>
                  <a:cubicBezTo>
                    <a:pt x="252" y="205"/>
                    <a:pt x="252" y="199"/>
                    <a:pt x="252" y="199"/>
                  </a:cubicBezTo>
                  <a:cubicBezTo>
                    <a:pt x="259" y="186"/>
                    <a:pt x="259" y="167"/>
                    <a:pt x="252" y="155"/>
                  </a:cubicBezTo>
                  <a:cubicBezTo>
                    <a:pt x="242" y="108"/>
                    <a:pt x="193" y="1"/>
                    <a:pt x="126"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6"/>
            <p:cNvSpPr/>
            <p:nvPr/>
          </p:nvSpPr>
          <p:spPr>
            <a:xfrm>
              <a:off x="1030775" y="3021725"/>
              <a:ext cx="7875" cy="11075"/>
            </a:xfrm>
            <a:custGeom>
              <a:avLst/>
              <a:gdLst/>
              <a:ahLst/>
              <a:cxnLst/>
              <a:rect l="l" t="t" r="r" b="b"/>
              <a:pathLst>
                <a:path w="315" h="443" extrusionOk="0">
                  <a:moveTo>
                    <a:pt x="120" y="1"/>
                  </a:moveTo>
                  <a:cubicBezTo>
                    <a:pt x="69" y="1"/>
                    <a:pt x="23" y="38"/>
                    <a:pt x="12" y="126"/>
                  </a:cubicBezTo>
                  <a:cubicBezTo>
                    <a:pt x="1" y="231"/>
                    <a:pt x="57" y="442"/>
                    <a:pt x="182" y="442"/>
                  </a:cubicBezTo>
                  <a:cubicBezTo>
                    <a:pt x="199" y="442"/>
                    <a:pt x="218" y="438"/>
                    <a:pt x="239" y="429"/>
                  </a:cubicBezTo>
                  <a:cubicBezTo>
                    <a:pt x="244" y="431"/>
                    <a:pt x="250" y="432"/>
                    <a:pt x="255" y="432"/>
                  </a:cubicBezTo>
                  <a:cubicBezTo>
                    <a:pt x="279" y="432"/>
                    <a:pt x="297" y="408"/>
                    <a:pt x="302" y="372"/>
                  </a:cubicBezTo>
                  <a:cubicBezTo>
                    <a:pt x="315" y="290"/>
                    <a:pt x="302" y="208"/>
                    <a:pt x="277" y="132"/>
                  </a:cubicBezTo>
                  <a:cubicBezTo>
                    <a:pt x="246" y="51"/>
                    <a:pt x="179" y="1"/>
                    <a:pt x="120"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6"/>
            <p:cNvSpPr/>
            <p:nvPr/>
          </p:nvSpPr>
          <p:spPr>
            <a:xfrm>
              <a:off x="1000800" y="3008775"/>
              <a:ext cx="7250" cy="9650"/>
            </a:xfrm>
            <a:custGeom>
              <a:avLst/>
              <a:gdLst/>
              <a:ahLst/>
              <a:cxnLst/>
              <a:rect l="l" t="t" r="r" b="b"/>
              <a:pathLst>
                <a:path w="290" h="386" extrusionOk="0">
                  <a:moveTo>
                    <a:pt x="143" y="0"/>
                  </a:moveTo>
                  <a:cubicBezTo>
                    <a:pt x="129" y="0"/>
                    <a:pt x="114" y="6"/>
                    <a:pt x="101" y="19"/>
                  </a:cubicBezTo>
                  <a:cubicBezTo>
                    <a:pt x="94" y="26"/>
                    <a:pt x="88" y="32"/>
                    <a:pt x="82" y="32"/>
                  </a:cubicBezTo>
                  <a:cubicBezTo>
                    <a:pt x="0" y="102"/>
                    <a:pt x="42" y="385"/>
                    <a:pt x="158" y="385"/>
                  </a:cubicBezTo>
                  <a:cubicBezTo>
                    <a:pt x="168" y="385"/>
                    <a:pt x="178" y="383"/>
                    <a:pt x="189" y="379"/>
                  </a:cubicBezTo>
                  <a:cubicBezTo>
                    <a:pt x="214" y="373"/>
                    <a:pt x="239" y="354"/>
                    <a:pt x="258" y="328"/>
                  </a:cubicBezTo>
                  <a:cubicBezTo>
                    <a:pt x="290" y="259"/>
                    <a:pt x="290" y="183"/>
                    <a:pt x="258" y="114"/>
                  </a:cubicBezTo>
                  <a:cubicBezTo>
                    <a:pt x="244" y="74"/>
                    <a:pt x="194" y="0"/>
                    <a:pt x="143"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6"/>
            <p:cNvSpPr/>
            <p:nvPr/>
          </p:nvSpPr>
          <p:spPr>
            <a:xfrm>
              <a:off x="1022275" y="3002625"/>
              <a:ext cx="7800" cy="9625"/>
            </a:xfrm>
            <a:custGeom>
              <a:avLst/>
              <a:gdLst/>
              <a:ahLst/>
              <a:cxnLst/>
              <a:rect l="l" t="t" r="r" b="b"/>
              <a:pathLst>
                <a:path w="312" h="385" extrusionOk="0">
                  <a:moveTo>
                    <a:pt x="125" y="1"/>
                  </a:moveTo>
                  <a:cubicBezTo>
                    <a:pt x="104" y="1"/>
                    <a:pt x="82" y="14"/>
                    <a:pt x="62" y="45"/>
                  </a:cubicBezTo>
                  <a:cubicBezTo>
                    <a:pt x="0" y="142"/>
                    <a:pt x="93" y="385"/>
                    <a:pt x="184" y="385"/>
                  </a:cubicBezTo>
                  <a:cubicBezTo>
                    <a:pt x="205" y="385"/>
                    <a:pt x="226" y="372"/>
                    <a:pt x="245" y="341"/>
                  </a:cubicBezTo>
                  <a:cubicBezTo>
                    <a:pt x="311" y="244"/>
                    <a:pt x="220" y="1"/>
                    <a:pt x="125"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 name="Google Shape;406;p16"/>
          <p:cNvGrpSpPr/>
          <p:nvPr/>
        </p:nvGrpSpPr>
        <p:grpSpPr>
          <a:xfrm>
            <a:off x="7620263" y="3496072"/>
            <a:ext cx="448549" cy="402861"/>
            <a:chOff x="6563050" y="2079925"/>
            <a:chExt cx="123025" cy="110500"/>
          </a:xfrm>
        </p:grpSpPr>
        <p:sp>
          <p:nvSpPr>
            <p:cNvPr id="407" name="Google Shape;407;p16"/>
            <p:cNvSpPr/>
            <p:nvPr/>
          </p:nvSpPr>
          <p:spPr>
            <a:xfrm>
              <a:off x="6563050" y="2135850"/>
              <a:ext cx="65000" cy="54575"/>
            </a:xfrm>
            <a:custGeom>
              <a:avLst/>
              <a:gdLst/>
              <a:ahLst/>
              <a:cxnLst/>
              <a:rect l="l" t="t" r="r" b="b"/>
              <a:pathLst>
                <a:path w="2600" h="2183" extrusionOk="0">
                  <a:moveTo>
                    <a:pt x="1643" y="1"/>
                  </a:moveTo>
                  <a:cubicBezTo>
                    <a:pt x="1116" y="1"/>
                    <a:pt x="150" y="129"/>
                    <a:pt x="51" y="601"/>
                  </a:cubicBezTo>
                  <a:cubicBezTo>
                    <a:pt x="1" y="854"/>
                    <a:pt x="184" y="1075"/>
                    <a:pt x="335" y="1251"/>
                  </a:cubicBezTo>
                  <a:cubicBezTo>
                    <a:pt x="556" y="1510"/>
                    <a:pt x="796" y="1762"/>
                    <a:pt x="1042" y="2002"/>
                  </a:cubicBezTo>
                  <a:cubicBezTo>
                    <a:pt x="1181" y="2129"/>
                    <a:pt x="1309" y="2182"/>
                    <a:pt x="1424" y="2182"/>
                  </a:cubicBezTo>
                  <a:cubicBezTo>
                    <a:pt x="1791" y="2182"/>
                    <a:pt x="2033" y="1643"/>
                    <a:pt x="2158" y="1283"/>
                  </a:cubicBezTo>
                  <a:cubicBezTo>
                    <a:pt x="2316" y="797"/>
                    <a:pt x="2599" y="53"/>
                    <a:pt x="1843" y="9"/>
                  </a:cubicBezTo>
                  <a:cubicBezTo>
                    <a:pt x="1788" y="4"/>
                    <a:pt x="1720" y="1"/>
                    <a:pt x="1643" y="1"/>
                  </a:cubicBezTo>
                  <a:close/>
                </a:path>
              </a:pathLst>
            </a:custGeom>
            <a:solidFill>
              <a:srgbClr val="498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6"/>
            <p:cNvSpPr/>
            <p:nvPr/>
          </p:nvSpPr>
          <p:spPr>
            <a:xfrm>
              <a:off x="6620925" y="2079925"/>
              <a:ext cx="65150" cy="54450"/>
            </a:xfrm>
            <a:custGeom>
              <a:avLst/>
              <a:gdLst/>
              <a:ahLst/>
              <a:cxnLst/>
              <a:rect l="l" t="t" r="r" b="b"/>
              <a:pathLst>
                <a:path w="2606" h="2178" extrusionOk="0">
                  <a:moveTo>
                    <a:pt x="1662" y="1"/>
                  </a:moveTo>
                  <a:cubicBezTo>
                    <a:pt x="1142" y="1"/>
                    <a:pt x="158" y="122"/>
                    <a:pt x="57" y="606"/>
                  </a:cubicBezTo>
                  <a:cubicBezTo>
                    <a:pt x="1" y="852"/>
                    <a:pt x="183" y="1073"/>
                    <a:pt x="335" y="1243"/>
                  </a:cubicBezTo>
                  <a:cubicBezTo>
                    <a:pt x="562" y="1508"/>
                    <a:pt x="795" y="1760"/>
                    <a:pt x="1048" y="1993"/>
                  </a:cubicBezTo>
                  <a:cubicBezTo>
                    <a:pt x="1187" y="2124"/>
                    <a:pt x="1314" y="2178"/>
                    <a:pt x="1430" y="2178"/>
                  </a:cubicBezTo>
                  <a:cubicBezTo>
                    <a:pt x="1794" y="2178"/>
                    <a:pt x="2038" y="1640"/>
                    <a:pt x="2158" y="1281"/>
                  </a:cubicBezTo>
                  <a:cubicBezTo>
                    <a:pt x="2315" y="795"/>
                    <a:pt x="2605" y="51"/>
                    <a:pt x="1842" y="7"/>
                  </a:cubicBezTo>
                  <a:cubicBezTo>
                    <a:pt x="1793" y="3"/>
                    <a:pt x="1732" y="1"/>
                    <a:pt x="1662" y="1"/>
                  </a:cubicBezTo>
                  <a:close/>
                </a:path>
              </a:pathLst>
            </a:custGeom>
            <a:solidFill>
              <a:srgbClr val="498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6"/>
            <p:cNvSpPr/>
            <p:nvPr/>
          </p:nvSpPr>
          <p:spPr>
            <a:xfrm>
              <a:off x="6652150" y="2098800"/>
              <a:ext cx="8925" cy="4050"/>
            </a:xfrm>
            <a:custGeom>
              <a:avLst/>
              <a:gdLst/>
              <a:ahLst/>
              <a:cxnLst/>
              <a:rect l="l" t="t" r="r" b="b"/>
              <a:pathLst>
                <a:path w="357" h="162" extrusionOk="0">
                  <a:moveTo>
                    <a:pt x="210" y="0"/>
                  </a:moveTo>
                  <a:cubicBezTo>
                    <a:pt x="200" y="0"/>
                    <a:pt x="191" y="1"/>
                    <a:pt x="183" y="2"/>
                  </a:cubicBezTo>
                  <a:lnTo>
                    <a:pt x="145" y="2"/>
                  </a:lnTo>
                  <a:cubicBezTo>
                    <a:pt x="44" y="9"/>
                    <a:pt x="0" y="109"/>
                    <a:pt x="108" y="154"/>
                  </a:cubicBezTo>
                  <a:cubicBezTo>
                    <a:pt x="120" y="159"/>
                    <a:pt x="145" y="162"/>
                    <a:pt x="174" y="162"/>
                  </a:cubicBezTo>
                  <a:cubicBezTo>
                    <a:pt x="251" y="162"/>
                    <a:pt x="357" y="139"/>
                    <a:pt x="316" y="65"/>
                  </a:cubicBezTo>
                  <a:lnTo>
                    <a:pt x="303" y="40"/>
                  </a:lnTo>
                  <a:cubicBezTo>
                    <a:pt x="283" y="10"/>
                    <a:pt x="244" y="0"/>
                    <a:pt x="210"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a:off x="6650725" y="2091525"/>
              <a:ext cx="6800" cy="4200"/>
            </a:xfrm>
            <a:custGeom>
              <a:avLst/>
              <a:gdLst/>
              <a:ahLst/>
              <a:cxnLst/>
              <a:rect l="l" t="t" r="r" b="b"/>
              <a:pathLst>
                <a:path w="272" h="168" extrusionOk="0">
                  <a:moveTo>
                    <a:pt x="130" y="1"/>
                  </a:moveTo>
                  <a:cubicBezTo>
                    <a:pt x="81" y="1"/>
                    <a:pt x="32" y="20"/>
                    <a:pt x="20" y="60"/>
                  </a:cubicBezTo>
                  <a:cubicBezTo>
                    <a:pt x="20" y="60"/>
                    <a:pt x="20" y="66"/>
                    <a:pt x="13" y="66"/>
                  </a:cubicBezTo>
                  <a:cubicBezTo>
                    <a:pt x="1" y="110"/>
                    <a:pt x="32" y="136"/>
                    <a:pt x="70" y="154"/>
                  </a:cubicBezTo>
                  <a:cubicBezTo>
                    <a:pt x="61" y="150"/>
                    <a:pt x="57" y="148"/>
                    <a:pt x="56" y="148"/>
                  </a:cubicBezTo>
                  <a:lnTo>
                    <a:pt x="56" y="148"/>
                  </a:lnTo>
                  <a:cubicBezTo>
                    <a:pt x="53" y="148"/>
                    <a:pt x="85" y="167"/>
                    <a:pt x="95" y="167"/>
                  </a:cubicBezTo>
                  <a:cubicBezTo>
                    <a:pt x="114" y="167"/>
                    <a:pt x="139" y="167"/>
                    <a:pt x="165" y="161"/>
                  </a:cubicBezTo>
                  <a:cubicBezTo>
                    <a:pt x="209" y="154"/>
                    <a:pt x="272" y="123"/>
                    <a:pt x="253" y="66"/>
                  </a:cubicBezTo>
                  <a:cubicBezTo>
                    <a:pt x="253" y="66"/>
                    <a:pt x="253" y="60"/>
                    <a:pt x="247" y="60"/>
                  </a:cubicBezTo>
                  <a:cubicBezTo>
                    <a:pt x="234" y="21"/>
                    <a:pt x="181" y="1"/>
                    <a:pt x="130"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6"/>
            <p:cNvSpPr/>
            <p:nvPr/>
          </p:nvSpPr>
          <p:spPr>
            <a:xfrm>
              <a:off x="6596175" y="2159900"/>
              <a:ext cx="11200" cy="4650"/>
            </a:xfrm>
            <a:custGeom>
              <a:avLst/>
              <a:gdLst/>
              <a:ahLst/>
              <a:cxnLst/>
              <a:rect l="l" t="t" r="r" b="b"/>
              <a:pathLst>
                <a:path w="448" h="186" extrusionOk="0">
                  <a:moveTo>
                    <a:pt x="209" y="0"/>
                  </a:moveTo>
                  <a:cubicBezTo>
                    <a:pt x="174" y="0"/>
                    <a:pt x="139" y="8"/>
                    <a:pt x="108" y="24"/>
                  </a:cubicBezTo>
                  <a:cubicBezTo>
                    <a:pt x="0" y="87"/>
                    <a:pt x="95" y="163"/>
                    <a:pt x="171" y="182"/>
                  </a:cubicBezTo>
                  <a:lnTo>
                    <a:pt x="183" y="182"/>
                  </a:lnTo>
                  <a:cubicBezTo>
                    <a:pt x="191" y="184"/>
                    <a:pt x="201" y="186"/>
                    <a:pt x="213" y="186"/>
                  </a:cubicBezTo>
                  <a:cubicBezTo>
                    <a:pt x="292" y="186"/>
                    <a:pt x="448" y="133"/>
                    <a:pt x="360" y="56"/>
                  </a:cubicBezTo>
                  <a:cubicBezTo>
                    <a:pt x="354" y="56"/>
                    <a:pt x="354" y="49"/>
                    <a:pt x="354" y="49"/>
                  </a:cubicBezTo>
                  <a:cubicBezTo>
                    <a:pt x="309" y="16"/>
                    <a:pt x="259" y="0"/>
                    <a:pt x="20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6"/>
            <p:cNvSpPr/>
            <p:nvPr/>
          </p:nvSpPr>
          <p:spPr>
            <a:xfrm>
              <a:off x="6594125" y="2171000"/>
              <a:ext cx="8525" cy="4350"/>
            </a:xfrm>
            <a:custGeom>
              <a:avLst/>
              <a:gdLst/>
              <a:ahLst/>
              <a:cxnLst/>
              <a:rect l="l" t="t" r="r" b="b"/>
              <a:pathLst>
                <a:path w="341" h="174" extrusionOk="0">
                  <a:moveTo>
                    <a:pt x="161" y="1"/>
                  </a:moveTo>
                  <a:cubicBezTo>
                    <a:pt x="140" y="1"/>
                    <a:pt x="120" y="3"/>
                    <a:pt x="101" y="9"/>
                  </a:cubicBezTo>
                  <a:cubicBezTo>
                    <a:pt x="57" y="28"/>
                    <a:pt x="0" y="78"/>
                    <a:pt x="51" y="129"/>
                  </a:cubicBezTo>
                  <a:cubicBezTo>
                    <a:pt x="84" y="158"/>
                    <a:pt x="128" y="173"/>
                    <a:pt x="172" y="173"/>
                  </a:cubicBezTo>
                  <a:cubicBezTo>
                    <a:pt x="195" y="173"/>
                    <a:pt x="218" y="169"/>
                    <a:pt x="240" y="160"/>
                  </a:cubicBezTo>
                  <a:cubicBezTo>
                    <a:pt x="291" y="142"/>
                    <a:pt x="341" y="91"/>
                    <a:pt x="297" y="47"/>
                  </a:cubicBezTo>
                  <a:cubicBezTo>
                    <a:pt x="257" y="16"/>
                    <a:pt x="208" y="1"/>
                    <a:pt x="161"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a:off x="6586550" y="2166800"/>
              <a:ext cx="9025" cy="4600"/>
            </a:xfrm>
            <a:custGeom>
              <a:avLst/>
              <a:gdLst/>
              <a:ahLst/>
              <a:cxnLst/>
              <a:rect l="l" t="t" r="r" b="b"/>
              <a:pathLst>
                <a:path w="361" h="184" extrusionOk="0">
                  <a:moveTo>
                    <a:pt x="179" y="0"/>
                  </a:moveTo>
                  <a:cubicBezTo>
                    <a:pt x="155" y="0"/>
                    <a:pt x="131" y="5"/>
                    <a:pt x="108" y="13"/>
                  </a:cubicBezTo>
                  <a:cubicBezTo>
                    <a:pt x="57" y="32"/>
                    <a:pt x="1" y="89"/>
                    <a:pt x="51" y="139"/>
                  </a:cubicBezTo>
                  <a:cubicBezTo>
                    <a:pt x="88" y="168"/>
                    <a:pt x="134" y="184"/>
                    <a:pt x="182" y="184"/>
                  </a:cubicBezTo>
                  <a:cubicBezTo>
                    <a:pt x="207" y="184"/>
                    <a:pt x="233" y="179"/>
                    <a:pt x="259" y="171"/>
                  </a:cubicBezTo>
                  <a:cubicBezTo>
                    <a:pt x="303" y="158"/>
                    <a:pt x="360" y="101"/>
                    <a:pt x="316" y="51"/>
                  </a:cubicBezTo>
                  <a:cubicBezTo>
                    <a:pt x="274" y="17"/>
                    <a:pt x="226" y="0"/>
                    <a:pt x="17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6"/>
            <p:cNvSpPr/>
            <p:nvPr/>
          </p:nvSpPr>
          <p:spPr>
            <a:xfrm>
              <a:off x="6601450" y="2148800"/>
              <a:ext cx="9725" cy="5450"/>
            </a:xfrm>
            <a:custGeom>
              <a:avLst/>
              <a:gdLst/>
              <a:ahLst/>
              <a:cxnLst/>
              <a:rect l="l" t="t" r="r" b="b"/>
              <a:pathLst>
                <a:path w="389" h="218" extrusionOk="0">
                  <a:moveTo>
                    <a:pt x="206" y="1"/>
                  </a:moveTo>
                  <a:cubicBezTo>
                    <a:pt x="142" y="1"/>
                    <a:pt x="1" y="45"/>
                    <a:pt x="48" y="128"/>
                  </a:cubicBezTo>
                  <a:cubicBezTo>
                    <a:pt x="54" y="128"/>
                    <a:pt x="54" y="134"/>
                    <a:pt x="54" y="140"/>
                  </a:cubicBezTo>
                  <a:cubicBezTo>
                    <a:pt x="79" y="189"/>
                    <a:pt x="159" y="218"/>
                    <a:pt x="234" y="218"/>
                  </a:cubicBezTo>
                  <a:cubicBezTo>
                    <a:pt x="314" y="218"/>
                    <a:pt x="389" y="186"/>
                    <a:pt x="389" y="115"/>
                  </a:cubicBezTo>
                  <a:lnTo>
                    <a:pt x="389" y="109"/>
                  </a:lnTo>
                  <a:cubicBezTo>
                    <a:pt x="389" y="27"/>
                    <a:pt x="281" y="1"/>
                    <a:pt x="218" y="1"/>
                  </a:cubicBezTo>
                  <a:cubicBezTo>
                    <a:pt x="215" y="1"/>
                    <a:pt x="211" y="1"/>
                    <a:pt x="206"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16"/>
          <p:cNvGrpSpPr/>
          <p:nvPr/>
        </p:nvGrpSpPr>
        <p:grpSpPr>
          <a:xfrm>
            <a:off x="7308373" y="2225199"/>
            <a:ext cx="2033309" cy="2333560"/>
            <a:chOff x="6162250" y="2307925"/>
            <a:chExt cx="766650" cy="879825"/>
          </a:xfrm>
        </p:grpSpPr>
        <p:sp>
          <p:nvSpPr>
            <p:cNvPr id="416" name="Google Shape;416;p16"/>
            <p:cNvSpPr/>
            <p:nvPr/>
          </p:nvSpPr>
          <p:spPr>
            <a:xfrm>
              <a:off x="6162250" y="2393075"/>
              <a:ext cx="766650" cy="784125"/>
            </a:xfrm>
            <a:custGeom>
              <a:avLst/>
              <a:gdLst/>
              <a:ahLst/>
              <a:cxnLst/>
              <a:rect l="l" t="t" r="r" b="b"/>
              <a:pathLst>
                <a:path w="30666" h="31365" extrusionOk="0">
                  <a:moveTo>
                    <a:pt x="29467" y="0"/>
                  </a:moveTo>
                  <a:cubicBezTo>
                    <a:pt x="26709" y="0"/>
                    <a:pt x="24051" y="2095"/>
                    <a:pt x="23021" y="3891"/>
                  </a:cubicBezTo>
                  <a:cubicBezTo>
                    <a:pt x="21413" y="6692"/>
                    <a:pt x="20587" y="9795"/>
                    <a:pt x="19786" y="12803"/>
                  </a:cubicBezTo>
                  <a:cubicBezTo>
                    <a:pt x="18732" y="16764"/>
                    <a:pt x="17647" y="20863"/>
                    <a:pt x="14740" y="24200"/>
                  </a:cubicBezTo>
                  <a:cubicBezTo>
                    <a:pt x="12722" y="26546"/>
                    <a:pt x="10029" y="28495"/>
                    <a:pt x="7348" y="29542"/>
                  </a:cubicBezTo>
                  <a:cubicBezTo>
                    <a:pt x="4870" y="30519"/>
                    <a:pt x="2252" y="30904"/>
                    <a:pt x="1" y="31188"/>
                  </a:cubicBezTo>
                  <a:lnTo>
                    <a:pt x="19" y="31364"/>
                  </a:lnTo>
                  <a:cubicBezTo>
                    <a:pt x="2290" y="31080"/>
                    <a:pt x="4920" y="30696"/>
                    <a:pt x="7418" y="29706"/>
                  </a:cubicBezTo>
                  <a:cubicBezTo>
                    <a:pt x="10123" y="28646"/>
                    <a:pt x="12842" y="26685"/>
                    <a:pt x="14879" y="24319"/>
                  </a:cubicBezTo>
                  <a:cubicBezTo>
                    <a:pt x="17811" y="20945"/>
                    <a:pt x="18903" y="16827"/>
                    <a:pt x="19962" y="12847"/>
                  </a:cubicBezTo>
                  <a:cubicBezTo>
                    <a:pt x="20757" y="9851"/>
                    <a:pt x="21577" y="6755"/>
                    <a:pt x="23172" y="3986"/>
                  </a:cubicBezTo>
                  <a:cubicBezTo>
                    <a:pt x="24181" y="2228"/>
                    <a:pt x="26779" y="180"/>
                    <a:pt x="29460" y="180"/>
                  </a:cubicBezTo>
                  <a:cubicBezTo>
                    <a:pt x="29847" y="180"/>
                    <a:pt x="30235" y="223"/>
                    <a:pt x="30621" y="315"/>
                  </a:cubicBezTo>
                  <a:lnTo>
                    <a:pt x="30665" y="139"/>
                  </a:lnTo>
                  <a:cubicBezTo>
                    <a:pt x="30267" y="44"/>
                    <a:pt x="29866" y="0"/>
                    <a:pt x="294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6"/>
            <p:cNvSpPr/>
            <p:nvPr/>
          </p:nvSpPr>
          <p:spPr>
            <a:xfrm>
              <a:off x="6396250" y="2974400"/>
              <a:ext cx="241100" cy="213350"/>
            </a:xfrm>
            <a:custGeom>
              <a:avLst/>
              <a:gdLst/>
              <a:ahLst/>
              <a:cxnLst/>
              <a:rect l="l" t="t" r="r" b="b"/>
              <a:pathLst>
                <a:path w="9644" h="8534" extrusionOk="0">
                  <a:moveTo>
                    <a:pt x="9486" y="1"/>
                  </a:moveTo>
                  <a:cubicBezTo>
                    <a:pt x="8899" y="1079"/>
                    <a:pt x="8199" y="2101"/>
                    <a:pt x="7392" y="3028"/>
                  </a:cubicBezTo>
                  <a:cubicBezTo>
                    <a:pt x="5374" y="5368"/>
                    <a:pt x="2681" y="7317"/>
                    <a:pt x="0" y="8364"/>
                  </a:cubicBezTo>
                  <a:lnTo>
                    <a:pt x="63" y="8534"/>
                  </a:lnTo>
                  <a:cubicBezTo>
                    <a:pt x="2775" y="7474"/>
                    <a:pt x="5493" y="5513"/>
                    <a:pt x="7531" y="3148"/>
                  </a:cubicBezTo>
                  <a:cubicBezTo>
                    <a:pt x="8344" y="2208"/>
                    <a:pt x="9051" y="1180"/>
                    <a:pt x="9643" y="83"/>
                  </a:cubicBezTo>
                  <a:lnTo>
                    <a:pt x="948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6"/>
            <p:cNvSpPr/>
            <p:nvPr/>
          </p:nvSpPr>
          <p:spPr>
            <a:xfrm>
              <a:off x="6672650" y="2331575"/>
              <a:ext cx="134050" cy="141775"/>
            </a:xfrm>
            <a:custGeom>
              <a:avLst/>
              <a:gdLst/>
              <a:ahLst/>
              <a:cxnLst/>
              <a:rect l="l" t="t" r="r" b="b"/>
              <a:pathLst>
                <a:path w="5362" h="5671" extrusionOk="0">
                  <a:moveTo>
                    <a:pt x="5317" y="0"/>
                  </a:moveTo>
                  <a:cubicBezTo>
                    <a:pt x="3097" y="543"/>
                    <a:pt x="486" y="2542"/>
                    <a:pt x="0" y="5645"/>
                  </a:cubicBezTo>
                  <a:lnTo>
                    <a:pt x="183" y="5670"/>
                  </a:lnTo>
                  <a:cubicBezTo>
                    <a:pt x="656" y="2649"/>
                    <a:pt x="3198" y="700"/>
                    <a:pt x="5361" y="177"/>
                  </a:cubicBezTo>
                  <a:lnTo>
                    <a:pt x="531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6"/>
            <p:cNvSpPr/>
            <p:nvPr/>
          </p:nvSpPr>
          <p:spPr>
            <a:xfrm>
              <a:off x="6674850" y="2307925"/>
              <a:ext cx="49850" cy="48100"/>
            </a:xfrm>
            <a:custGeom>
              <a:avLst/>
              <a:gdLst/>
              <a:ahLst/>
              <a:cxnLst/>
              <a:rect l="l" t="t" r="r" b="b"/>
              <a:pathLst>
                <a:path w="1994" h="1924" extrusionOk="0">
                  <a:moveTo>
                    <a:pt x="1930" y="0"/>
                  </a:moveTo>
                  <a:cubicBezTo>
                    <a:pt x="1161" y="278"/>
                    <a:pt x="259" y="965"/>
                    <a:pt x="1" y="1873"/>
                  </a:cubicBezTo>
                  <a:lnTo>
                    <a:pt x="171" y="1924"/>
                  </a:lnTo>
                  <a:cubicBezTo>
                    <a:pt x="417" y="1079"/>
                    <a:pt x="1287" y="423"/>
                    <a:pt x="1994" y="170"/>
                  </a:cubicBezTo>
                  <a:lnTo>
                    <a:pt x="193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0"/>
        <p:cNvGrpSpPr/>
        <p:nvPr/>
      </p:nvGrpSpPr>
      <p:grpSpPr>
        <a:xfrm>
          <a:off x="0" y="0"/>
          <a:ext cx="0" cy="0"/>
          <a:chOff x="0" y="0"/>
          <a:chExt cx="0" cy="0"/>
        </a:xfrm>
      </p:grpSpPr>
      <p:sp>
        <p:nvSpPr>
          <p:cNvPr id="421" name="Google Shape;42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22" name="Google Shape;422;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3" name="Google Shape;423;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4"/>
        <p:cNvGrpSpPr/>
        <p:nvPr/>
      </p:nvGrpSpPr>
      <p:grpSpPr>
        <a:xfrm>
          <a:off x="0" y="0"/>
          <a:ext cx="0" cy="0"/>
          <a:chOff x="0" y="0"/>
          <a:chExt cx="0" cy="0"/>
        </a:xfrm>
      </p:grpSpPr>
      <p:sp>
        <p:nvSpPr>
          <p:cNvPr id="425" name="Google Shape;425;p18"/>
          <p:cNvSpPr txBox="1">
            <a:spLocks noGrp="1"/>
          </p:cNvSpPr>
          <p:nvPr>
            <p:ph type="title"/>
          </p:nvPr>
        </p:nvSpPr>
        <p:spPr>
          <a:xfrm>
            <a:off x="457175" y="411475"/>
            <a:ext cx="8229600" cy="35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2700"/>
              <a:buNone/>
              <a:defRPr sz="2700" b="0"/>
            </a:lvl1pPr>
            <a:lvl2pPr lvl="1" algn="ctr" rtl="0">
              <a:spcBef>
                <a:spcPts val="0"/>
              </a:spcBef>
              <a:spcAft>
                <a:spcPts val="0"/>
              </a:spcAft>
              <a:buClr>
                <a:srgbClr val="000000"/>
              </a:buClr>
              <a:buSzPts val="2700"/>
              <a:buNone/>
              <a:defRPr sz="2700">
                <a:solidFill>
                  <a:srgbClr val="000000"/>
                </a:solidFill>
              </a:defRPr>
            </a:lvl2pPr>
            <a:lvl3pPr lvl="2" algn="ctr" rtl="0">
              <a:spcBef>
                <a:spcPts val="0"/>
              </a:spcBef>
              <a:spcAft>
                <a:spcPts val="0"/>
              </a:spcAft>
              <a:buClr>
                <a:srgbClr val="000000"/>
              </a:buClr>
              <a:buSzPts val="2700"/>
              <a:buNone/>
              <a:defRPr sz="2700">
                <a:solidFill>
                  <a:srgbClr val="000000"/>
                </a:solidFill>
              </a:defRPr>
            </a:lvl3pPr>
            <a:lvl4pPr lvl="3" algn="ctr" rtl="0">
              <a:spcBef>
                <a:spcPts val="0"/>
              </a:spcBef>
              <a:spcAft>
                <a:spcPts val="0"/>
              </a:spcAft>
              <a:buClr>
                <a:srgbClr val="000000"/>
              </a:buClr>
              <a:buSzPts val="2700"/>
              <a:buNone/>
              <a:defRPr sz="2700">
                <a:solidFill>
                  <a:srgbClr val="000000"/>
                </a:solidFill>
              </a:defRPr>
            </a:lvl4pPr>
            <a:lvl5pPr lvl="4" algn="ctr" rtl="0">
              <a:spcBef>
                <a:spcPts val="0"/>
              </a:spcBef>
              <a:spcAft>
                <a:spcPts val="0"/>
              </a:spcAft>
              <a:buClr>
                <a:srgbClr val="000000"/>
              </a:buClr>
              <a:buSzPts val="2700"/>
              <a:buNone/>
              <a:defRPr sz="2700">
                <a:solidFill>
                  <a:srgbClr val="000000"/>
                </a:solidFill>
              </a:defRPr>
            </a:lvl5pPr>
            <a:lvl6pPr lvl="5" algn="ctr" rtl="0">
              <a:spcBef>
                <a:spcPts val="0"/>
              </a:spcBef>
              <a:spcAft>
                <a:spcPts val="0"/>
              </a:spcAft>
              <a:buClr>
                <a:srgbClr val="000000"/>
              </a:buClr>
              <a:buSzPts val="2700"/>
              <a:buNone/>
              <a:defRPr sz="2700">
                <a:solidFill>
                  <a:srgbClr val="000000"/>
                </a:solidFill>
              </a:defRPr>
            </a:lvl6pPr>
            <a:lvl7pPr lvl="6" algn="ctr" rtl="0">
              <a:spcBef>
                <a:spcPts val="0"/>
              </a:spcBef>
              <a:spcAft>
                <a:spcPts val="0"/>
              </a:spcAft>
              <a:buClr>
                <a:srgbClr val="000000"/>
              </a:buClr>
              <a:buSzPts val="2700"/>
              <a:buNone/>
              <a:defRPr sz="2700">
                <a:solidFill>
                  <a:srgbClr val="000000"/>
                </a:solidFill>
              </a:defRPr>
            </a:lvl7pPr>
            <a:lvl8pPr lvl="7" algn="ctr" rtl="0">
              <a:spcBef>
                <a:spcPts val="0"/>
              </a:spcBef>
              <a:spcAft>
                <a:spcPts val="0"/>
              </a:spcAft>
              <a:buClr>
                <a:srgbClr val="000000"/>
              </a:buClr>
              <a:buSzPts val="2700"/>
              <a:buNone/>
              <a:defRPr sz="2700">
                <a:solidFill>
                  <a:srgbClr val="000000"/>
                </a:solidFill>
              </a:defRPr>
            </a:lvl8pPr>
            <a:lvl9pPr lvl="8" algn="ctr" rtl="0">
              <a:spcBef>
                <a:spcPts val="0"/>
              </a:spcBef>
              <a:spcAft>
                <a:spcPts val="0"/>
              </a:spcAft>
              <a:buClr>
                <a:srgbClr val="000000"/>
              </a:buClr>
              <a:buSzPts val="2700"/>
              <a:buNone/>
              <a:defRPr sz="2700">
                <a:solidFill>
                  <a:srgbClr val="000000"/>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6"/>
        <p:cNvGrpSpPr/>
        <p:nvPr/>
      </p:nvGrpSpPr>
      <p:grpSpPr>
        <a:xfrm>
          <a:off x="0" y="0"/>
          <a:ext cx="0" cy="0"/>
          <a:chOff x="0" y="0"/>
          <a:chExt cx="0" cy="0"/>
        </a:xfrm>
      </p:grpSpPr>
      <p:sp>
        <p:nvSpPr>
          <p:cNvPr id="427" name="Google Shape;42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8" name="Google Shape;42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9"/>
        <p:cNvGrpSpPr/>
        <p:nvPr/>
      </p:nvGrpSpPr>
      <p:grpSpPr>
        <a:xfrm>
          <a:off x="0" y="0"/>
          <a:ext cx="0" cy="0"/>
          <a:chOff x="0" y="0"/>
          <a:chExt cx="0" cy="0"/>
        </a:xfrm>
      </p:grpSpPr>
      <p:sp>
        <p:nvSpPr>
          <p:cNvPr id="430" name="Google Shape;430;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1"/>
        <p:cNvGrpSpPr/>
        <p:nvPr/>
      </p:nvGrpSpPr>
      <p:grpSpPr>
        <a:xfrm>
          <a:off x="0" y="0"/>
          <a:ext cx="0" cy="0"/>
          <a:chOff x="0" y="0"/>
          <a:chExt cx="0" cy="0"/>
        </a:xfrm>
      </p:grpSpPr>
      <p:sp>
        <p:nvSpPr>
          <p:cNvPr id="432" name="Google Shape;432;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4" name="Google Shape;434;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5" name="Google Shape;435;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6"/>
        <p:cNvGrpSpPr/>
        <p:nvPr/>
      </p:nvGrpSpPr>
      <p:grpSpPr>
        <a:xfrm>
          <a:off x="0" y="0"/>
          <a:ext cx="0" cy="0"/>
          <a:chOff x="0" y="0"/>
          <a:chExt cx="0" cy="0"/>
        </a:xfrm>
      </p:grpSpPr>
      <p:sp>
        <p:nvSpPr>
          <p:cNvPr id="437" name="Google Shape;43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8"/>
        <p:cNvGrpSpPr/>
        <p:nvPr/>
      </p:nvGrpSpPr>
      <p:grpSpPr>
        <a:xfrm>
          <a:off x="0" y="0"/>
          <a:ext cx="0" cy="0"/>
          <a:chOff x="0" y="0"/>
          <a:chExt cx="0" cy="0"/>
        </a:xfrm>
      </p:grpSpPr>
      <p:sp>
        <p:nvSpPr>
          <p:cNvPr id="439" name="Google Shape;439;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40" name="Google Shape;440;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Hammersmith One"/>
              <a:buNone/>
              <a:defRPr sz="2800" b="1">
                <a:solidFill>
                  <a:schemeClr val="dk1"/>
                </a:solidFill>
                <a:latin typeface="Hammersmith One"/>
                <a:ea typeface="Hammersmith One"/>
                <a:cs typeface="Hammersmith One"/>
                <a:sym typeface="Hammersmith One"/>
              </a:defRPr>
            </a:lvl1pPr>
            <a:lvl2pPr lvl="1">
              <a:spcBef>
                <a:spcPts val="0"/>
              </a:spcBef>
              <a:spcAft>
                <a:spcPts val="0"/>
              </a:spcAft>
              <a:buClr>
                <a:schemeClr val="dk1"/>
              </a:buClr>
              <a:buSzPts val="2800"/>
              <a:buFont typeface="Hammersmith One"/>
              <a:buNone/>
              <a:defRPr sz="2800" b="1">
                <a:solidFill>
                  <a:schemeClr val="dk1"/>
                </a:solidFill>
                <a:latin typeface="Hammersmith One"/>
                <a:ea typeface="Hammersmith One"/>
                <a:cs typeface="Hammersmith One"/>
                <a:sym typeface="Hammersmith One"/>
              </a:defRPr>
            </a:lvl2pPr>
            <a:lvl3pPr lvl="2">
              <a:spcBef>
                <a:spcPts val="0"/>
              </a:spcBef>
              <a:spcAft>
                <a:spcPts val="0"/>
              </a:spcAft>
              <a:buClr>
                <a:schemeClr val="dk1"/>
              </a:buClr>
              <a:buSzPts val="2800"/>
              <a:buFont typeface="Hammersmith One"/>
              <a:buNone/>
              <a:defRPr sz="2800" b="1">
                <a:solidFill>
                  <a:schemeClr val="dk1"/>
                </a:solidFill>
                <a:latin typeface="Hammersmith One"/>
                <a:ea typeface="Hammersmith One"/>
                <a:cs typeface="Hammersmith One"/>
                <a:sym typeface="Hammersmith One"/>
              </a:defRPr>
            </a:lvl3pPr>
            <a:lvl4pPr lvl="3">
              <a:spcBef>
                <a:spcPts val="0"/>
              </a:spcBef>
              <a:spcAft>
                <a:spcPts val="0"/>
              </a:spcAft>
              <a:buClr>
                <a:schemeClr val="dk1"/>
              </a:buClr>
              <a:buSzPts val="2800"/>
              <a:buFont typeface="Hammersmith One"/>
              <a:buNone/>
              <a:defRPr sz="2800" b="1">
                <a:solidFill>
                  <a:schemeClr val="dk1"/>
                </a:solidFill>
                <a:latin typeface="Hammersmith One"/>
                <a:ea typeface="Hammersmith One"/>
                <a:cs typeface="Hammersmith One"/>
                <a:sym typeface="Hammersmith One"/>
              </a:defRPr>
            </a:lvl4pPr>
            <a:lvl5pPr lvl="4">
              <a:spcBef>
                <a:spcPts val="0"/>
              </a:spcBef>
              <a:spcAft>
                <a:spcPts val="0"/>
              </a:spcAft>
              <a:buClr>
                <a:schemeClr val="dk1"/>
              </a:buClr>
              <a:buSzPts val="2800"/>
              <a:buFont typeface="Hammersmith One"/>
              <a:buNone/>
              <a:defRPr sz="2800" b="1">
                <a:solidFill>
                  <a:schemeClr val="dk1"/>
                </a:solidFill>
                <a:latin typeface="Hammersmith One"/>
                <a:ea typeface="Hammersmith One"/>
                <a:cs typeface="Hammersmith One"/>
                <a:sym typeface="Hammersmith One"/>
              </a:defRPr>
            </a:lvl5pPr>
            <a:lvl6pPr lvl="5">
              <a:spcBef>
                <a:spcPts val="0"/>
              </a:spcBef>
              <a:spcAft>
                <a:spcPts val="0"/>
              </a:spcAft>
              <a:buClr>
                <a:schemeClr val="dk1"/>
              </a:buClr>
              <a:buSzPts val="2800"/>
              <a:buFont typeface="Hammersmith One"/>
              <a:buNone/>
              <a:defRPr sz="2800" b="1">
                <a:solidFill>
                  <a:schemeClr val="dk1"/>
                </a:solidFill>
                <a:latin typeface="Hammersmith One"/>
                <a:ea typeface="Hammersmith One"/>
                <a:cs typeface="Hammersmith One"/>
                <a:sym typeface="Hammersmith One"/>
              </a:defRPr>
            </a:lvl6pPr>
            <a:lvl7pPr lvl="6">
              <a:spcBef>
                <a:spcPts val="0"/>
              </a:spcBef>
              <a:spcAft>
                <a:spcPts val="0"/>
              </a:spcAft>
              <a:buClr>
                <a:schemeClr val="dk1"/>
              </a:buClr>
              <a:buSzPts val="2800"/>
              <a:buFont typeface="Hammersmith One"/>
              <a:buNone/>
              <a:defRPr sz="2800" b="1">
                <a:solidFill>
                  <a:schemeClr val="dk1"/>
                </a:solidFill>
                <a:latin typeface="Hammersmith One"/>
                <a:ea typeface="Hammersmith One"/>
                <a:cs typeface="Hammersmith One"/>
                <a:sym typeface="Hammersmith One"/>
              </a:defRPr>
            </a:lvl7pPr>
            <a:lvl8pPr lvl="7">
              <a:spcBef>
                <a:spcPts val="0"/>
              </a:spcBef>
              <a:spcAft>
                <a:spcPts val="0"/>
              </a:spcAft>
              <a:buClr>
                <a:schemeClr val="dk1"/>
              </a:buClr>
              <a:buSzPts val="2800"/>
              <a:buFont typeface="Hammersmith One"/>
              <a:buNone/>
              <a:defRPr sz="2800" b="1">
                <a:solidFill>
                  <a:schemeClr val="dk1"/>
                </a:solidFill>
                <a:latin typeface="Hammersmith One"/>
                <a:ea typeface="Hammersmith One"/>
                <a:cs typeface="Hammersmith One"/>
                <a:sym typeface="Hammersmith One"/>
              </a:defRPr>
            </a:lvl8pPr>
            <a:lvl9pPr lvl="8">
              <a:spcBef>
                <a:spcPts val="0"/>
              </a:spcBef>
              <a:spcAft>
                <a:spcPts val="0"/>
              </a:spcAft>
              <a:buClr>
                <a:schemeClr val="dk1"/>
              </a:buClr>
              <a:buSzPts val="2800"/>
              <a:buFont typeface="Hammersmith One"/>
              <a:buNone/>
              <a:defRPr sz="2800" b="1">
                <a:solidFill>
                  <a:schemeClr val="dk1"/>
                </a:solidFill>
                <a:latin typeface="Hammersmith One"/>
                <a:ea typeface="Hammersmith One"/>
                <a:cs typeface="Hammersmith One"/>
                <a:sym typeface="Hammersmith One"/>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xygen"/>
              <a:buChar char="●"/>
              <a:defRPr sz="1800">
                <a:solidFill>
                  <a:schemeClr val="dk1"/>
                </a:solidFill>
                <a:latin typeface="Oxygen"/>
                <a:ea typeface="Oxygen"/>
                <a:cs typeface="Oxygen"/>
                <a:sym typeface="Oxygen"/>
              </a:defRPr>
            </a:lvl1pPr>
            <a:lvl2pPr marL="914400" lvl="1" indent="-31750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2pPr>
            <a:lvl3pPr marL="1371600" lvl="2" indent="-31750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3pPr>
            <a:lvl4pPr marL="1828800" lvl="3" indent="-31750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4pPr>
            <a:lvl5pPr marL="2286000" lvl="4" indent="-31750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5pPr>
            <a:lvl6pPr marL="2743200" lvl="5" indent="-31750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6pPr>
            <a:lvl7pPr marL="3200400" lvl="6" indent="-31750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7pPr>
            <a:lvl8pPr marL="3657600" lvl="7" indent="-31750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8pPr>
            <a:lvl9pPr marL="4114800" lvl="8" indent="-317500">
              <a:lnSpc>
                <a:spcPct val="115000"/>
              </a:lnSpc>
              <a:spcBef>
                <a:spcPts val="1600"/>
              </a:spcBef>
              <a:spcAft>
                <a:spcPts val="1600"/>
              </a:spcAft>
              <a:buClr>
                <a:schemeClr val="dk1"/>
              </a:buClr>
              <a:buSzPts val="1400"/>
              <a:buFont typeface="Oxygen"/>
              <a:buChar char="■"/>
              <a:defRPr>
                <a:solidFill>
                  <a:schemeClr val="dk1"/>
                </a:solidFill>
                <a:latin typeface="Oxygen"/>
                <a:ea typeface="Oxygen"/>
                <a:cs typeface="Oxygen"/>
                <a:sym typeface="Oxygen"/>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6.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6.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5"/>
          <p:cNvSpPr txBox="1">
            <a:spLocks noGrp="1"/>
          </p:cNvSpPr>
          <p:nvPr>
            <p:ph type="ctrTitle"/>
          </p:nvPr>
        </p:nvSpPr>
        <p:spPr>
          <a:xfrm>
            <a:off x="869282" y="2995297"/>
            <a:ext cx="7396413" cy="138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CardioGood Fitness Project Study</a:t>
            </a:r>
            <a:br>
              <a:rPr lang="en" sz="4000" dirty="0"/>
            </a:br>
            <a:r>
              <a:rPr lang="en" sz="1200" dirty="0"/>
              <a:t>BY</a:t>
            </a:r>
            <a:br>
              <a:rPr lang="en" sz="4000" dirty="0"/>
            </a:br>
            <a:r>
              <a:rPr lang="en" sz="3200" dirty="0"/>
              <a:t>Naeem Sufi</a:t>
            </a:r>
            <a:endParaRPr sz="3200" dirty="0"/>
          </a:p>
        </p:txBody>
      </p:sp>
      <p:pic>
        <p:nvPicPr>
          <p:cNvPr id="3" name="Picture 2" descr="Two people in a gym&#10;&#10;Description automatically generated with medium confidence">
            <a:extLst>
              <a:ext uri="{FF2B5EF4-FFF2-40B4-BE49-F238E27FC236}">
                <a16:creationId xmlns:a16="http://schemas.microsoft.com/office/drawing/2014/main" id="{AC1F981F-700B-474E-81CD-D1472C382CC4}"/>
              </a:ext>
            </a:extLst>
          </p:cNvPr>
          <p:cNvPicPr>
            <a:picLocks noChangeAspect="1"/>
          </p:cNvPicPr>
          <p:nvPr/>
        </p:nvPicPr>
        <p:blipFill>
          <a:blip r:embed="rId3"/>
          <a:stretch>
            <a:fillRect/>
          </a:stretch>
        </p:blipFill>
        <p:spPr>
          <a:xfrm>
            <a:off x="180286" y="150050"/>
            <a:ext cx="8094432" cy="297759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grpSp>
        <p:nvGrpSpPr>
          <p:cNvPr id="1831" name="Google Shape;1831;p32"/>
          <p:cNvGrpSpPr/>
          <p:nvPr/>
        </p:nvGrpSpPr>
        <p:grpSpPr>
          <a:xfrm>
            <a:off x="5427925" y="1364025"/>
            <a:ext cx="2925652" cy="3172152"/>
            <a:chOff x="5394950" y="1526550"/>
            <a:chExt cx="2925652" cy="3172152"/>
          </a:xfrm>
        </p:grpSpPr>
        <p:grpSp>
          <p:nvGrpSpPr>
            <p:cNvPr id="1832" name="Google Shape;1832;p32"/>
            <p:cNvGrpSpPr/>
            <p:nvPr/>
          </p:nvGrpSpPr>
          <p:grpSpPr>
            <a:xfrm>
              <a:off x="5394950" y="1526550"/>
              <a:ext cx="2925652" cy="1049050"/>
              <a:chOff x="5394950" y="1526550"/>
              <a:chExt cx="2925652" cy="1049050"/>
            </a:xfrm>
          </p:grpSpPr>
          <p:sp>
            <p:nvSpPr>
              <p:cNvPr id="1833" name="Google Shape;1833;p32"/>
              <p:cNvSpPr/>
              <p:nvPr/>
            </p:nvSpPr>
            <p:spPr>
              <a:xfrm>
                <a:off x="5394950" y="1526550"/>
                <a:ext cx="2925652" cy="1049050"/>
              </a:xfrm>
              <a:custGeom>
                <a:avLst/>
                <a:gdLst/>
                <a:ahLst/>
                <a:cxnLst/>
                <a:rect l="l" t="t" r="r" b="b"/>
                <a:pathLst>
                  <a:path w="121346" h="41962" extrusionOk="0">
                    <a:moveTo>
                      <a:pt x="690" y="25687"/>
                    </a:moveTo>
                    <a:cubicBezTo>
                      <a:pt x="-1487" y="21292"/>
                      <a:pt x="1922" y="15377"/>
                      <a:pt x="4880" y="11885"/>
                    </a:cubicBezTo>
                    <a:cubicBezTo>
                      <a:pt x="7838" y="8393"/>
                      <a:pt x="11740" y="6586"/>
                      <a:pt x="18436" y="4737"/>
                    </a:cubicBezTo>
                    <a:cubicBezTo>
                      <a:pt x="25132" y="2889"/>
                      <a:pt x="34127" y="1451"/>
                      <a:pt x="45054" y="794"/>
                    </a:cubicBezTo>
                    <a:cubicBezTo>
                      <a:pt x="55981" y="137"/>
                      <a:pt x="72700" y="-603"/>
                      <a:pt x="83996" y="794"/>
                    </a:cubicBezTo>
                    <a:cubicBezTo>
                      <a:pt x="95293" y="2191"/>
                      <a:pt x="106630" y="5847"/>
                      <a:pt x="112833" y="9174"/>
                    </a:cubicBezTo>
                    <a:cubicBezTo>
                      <a:pt x="119036" y="12501"/>
                      <a:pt x="120679" y="17102"/>
                      <a:pt x="121213" y="20758"/>
                    </a:cubicBezTo>
                    <a:cubicBezTo>
                      <a:pt x="121747" y="24414"/>
                      <a:pt x="120802" y="28070"/>
                      <a:pt x="116037" y="31110"/>
                    </a:cubicBezTo>
                    <a:cubicBezTo>
                      <a:pt x="111272" y="34150"/>
                      <a:pt x="102646" y="37190"/>
                      <a:pt x="92623" y="38997"/>
                    </a:cubicBezTo>
                    <a:cubicBezTo>
                      <a:pt x="82600" y="40804"/>
                      <a:pt x="68346" y="42077"/>
                      <a:pt x="55899" y="41954"/>
                    </a:cubicBezTo>
                    <a:cubicBezTo>
                      <a:pt x="43452" y="41831"/>
                      <a:pt x="27145" y="40968"/>
                      <a:pt x="17943" y="38257"/>
                    </a:cubicBezTo>
                    <a:cubicBezTo>
                      <a:pt x="8742" y="35546"/>
                      <a:pt x="2867" y="30082"/>
                      <a:pt x="690" y="25687"/>
                    </a:cubicBezTo>
                    <a:close/>
                  </a:path>
                </a:pathLst>
              </a:custGeom>
              <a:solidFill>
                <a:schemeClr val="accent3"/>
              </a:solidFill>
              <a:ln>
                <a:noFill/>
              </a:ln>
            </p:spPr>
          </p:sp>
          <p:grpSp>
            <p:nvGrpSpPr>
              <p:cNvPr id="1834" name="Google Shape;1834;p32"/>
              <p:cNvGrpSpPr/>
              <p:nvPr/>
            </p:nvGrpSpPr>
            <p:grpSpPr>
              <a:xfrm>
                <a:off x="5608541" y="1673572"/>
                <a:ext cx="2568633" cy="841793"/>
                <a:chOff x="5608541" y="1673572"/>
                <a:chExt cx="2568633" cy="841793"/>
              </a:xfrm>
            </p:grpSpPr>
            <p:sp>
              <p:nvSpPr>
                <p:cNvPr id="1835" name="Google Shape;1835;p32"/>
                <p:cNvSpPr/>
                <p:nvPr/>
              </p:nvSpPr>
              <p:spPr>
                <a:xfrm>
                  <a:off x="7474135" y="1729269"/>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2"/>
                <p:cNvSpPr/>
                <p:nvPr/>
              </p:nvSpPr>
              <p:spPr>
                <a:xfrm>
                  <a:off x="7618765" y="1750580"/>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2"/>
                <p:cNvSpPr/>
                <p:nvPr/>
              </p:nvSpPr>
              <p:spPr>
                <a:xfrm>
                  <a:off x="7572519" y="1805202"/>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2"/>
                <p:cNvSpPr/>
                <p:nvPr/>
              </p:nvSpPr>
              <p:spPr>
                <a:xfrm>
                  <a:off x="7532679" y="1783187"/>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2"/>
                <p:cNvSpPr/>
                <p:nvPr/>
              </p:nvSpPr>
              <p:spPr>
                <a:xfrm>
                  <a:off x="7717278" y="1787408"/>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2"/>
                <p:cNvSpPr/>
                <p:nvPr/>
              </p:nvSpPr>
              <p:spPr>
                <a:xfrm>
                  <a:off x="7739952" y="1827754"/>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2"/>
                <p:cNvSpPr/>
                <p:nvPr/>
              </p:nvSpPr>
              <p:spPr>
                <a:xfrm>
                  <a:off x="7447361" y="1828664"/>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2"/>
                <p:cNvSpPr/>
                <p:nvPr/>
              </p:nvSpPr>
              <p:spPr>
                <a:xfrm>
                  <a:off x="7350513" y="1782608"/>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2"/>
                <p:cNvSpPr/>
                <p:nvPr/>
              </p:nvSpPr>
              <p:spPr>
                <a:xfrm>
                  <a:off x="7388432" y="1673572"/>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2"/>
                <p:cNvSpPr/>
                <p:nvPr/>
              </p:nvSpPr>
              <p:spPr>
                <a:xfrm>
                  <a:off x="7521149" y="1682924"/>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2"/>
                <p:cNvSpPr/>
                <p:nvPr/>
              </p:nvSpPr>
              <p:spPr>
                <a:xfrm>
                  <a:off x="7344749" y="1720083"/>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2"/>
                <p:cNvSpPr/>
                <p:nvPr/>
              </p:nvSpPr>
              <p:spPr>
                <a:xfrm>
                  <a:off x="6920593" y="2442826"/>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2"/>
                <p:cNvSpPr/>
                <p:nvPr/>
              </p:nvSpPr>
              <p:spPr>
                <a:xfrm>
                  <a:off x="6790566" y="2455985"/>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2"/>
                <p:cNvSpPr/>
                <p:nvPr/>
              </p:nvSpPr>
              <p:spPr>
                <a:xfrm>
                  <a:off x="6815547" y="2435709"/>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2"/>
                <p:cNvSpPr/>
                <p:nvPr/>
              </p:nvSpPr>
              <p:spPr>
                <a:xfrm>
                  <a:off x="6661308" y="2454206"/>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2"/>
                <p:cNvSpPr/>
                <p:nvPr/>
              </p:nvSpPr>
              <p:spPr>
                <a:xfrm>
                  <a:off x="6363080" y="2408646"/>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2"/>
                <p:cNvSpPr/>
                <p:nvPr/>
              </p:nvSpPr>
              <p:spPr>
                <a:xfrm>
                  <a:off x="6411119" y="2461985"/>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2"/>
                <p:cNvSpPr/>
                <p:nvPr/>
              </p:nvSpPr>
              <p:spPr>
                <a:xfrm>
                  <a:off x="6493235" y="2440219"/>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2"/>
                <p:cNvSpPr/>
                <p:nvPr/>
              </p:nvSpPr>
              <p:spPr>
                <a:xfrm>
                  <a:off x="6848726" y="2490496"/>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2"/>
                <p:cNvSpPr/>
                <p:nvPr/>
              </p:nvSpPr>
              <p:spPr>
                <a:xfrm>
                  <a:off x="7084695" y="2476137"/>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2"/>
                <p:cNvSpPr/>
                <p:nvPr/>
              </p:nvSpPr>
              <p:spPr>
                <a:xfrm>
                  <a:off x="7063686" y="2445474"/>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2"/>
                <p:cNvSpPr/>
                <p:nvPr/>
              </p:nvSpPr>
              <p:spPr>
                <a:xfrm>
                  <a:off x="6071513" y="1884527"/>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2"/>
                <p:cNvSpPr/>
                <p:nvPr/>
              </p:nvSpPr>
              <p:spPr>
                <a:xfrm>
                  <a:off x="6237153" y="1840747"/>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2"/>
                <p:cNvSpPr/>
                <p:nvPr/>
              </p:nvSpPr>
              <p:spPr>
                <a:xfrm>
                  <a:off x="6374481" y="1866279"/>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2"/>
                <p:cNvSpPr/>
                <p:nvPr/>
              </p:nvSpPr>
              <p:spPr>
                <a:xfrm>
                  <a:off x="6264439" y="1918128"/>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2"/>
                <p:cNvSpPr/>
                <p:nvPr/>
              </p:nvSpPr>
              <p:spPr>
                <a:xfrm>
                  <a:off x="6236256" y="1886513"/>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2"/>
                <p:cNvSpPr/>
                <p:nvPr/>
              </p:nvSpPr>
              <p:spPr>
                <a:xfrm>
                  <a:off x="6161955" y="1911797"/>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2"/>
                <p:cNvSpPr/>
                <p:nvPr/>
              </p:nvSpPr>
              <p:spPr>
                <a:xfrm>
                  <a:off x="6267770" y="1951521"/>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2"/>
                <p:cNvSpPr/>
                <p:nvPr/>
              </p:nvSpPr>
              <p:spPr>
                <a:xfrm>
                  <a:off x="6429438" y="1930707"/>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2"/>
                <p:cNvSpPr/>
                <p:nvPr/>
              </p:nvSpPr>
              <p:spPr>
                <a:xfrm>
                  <a:off x="6428542" y="1922100"/>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2"/>
                <p:cNvSpPr/>
                <p:nvPr/>
              </p:nvSpPr>
              <p:spPr>
                <a:xfrm>
                  <a:off x="6429438" y="1930707"/>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2"/>
                <p:cNvSpPr/>
                <p:nvPr/>
              </p:nvSpPr>
              <p:spPr>
                <a:xfrm>
                  <a:off x="6085348" y="1833588"/>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2"/>
                <p:cNvSpPr/>
                <p:nvPr/>
              </p:nvSpPr>
              <p:spPr>
                <a:xfrm>
                  <a:off x="5914712" y="1874596"/>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2"/>
                <p:cNvSpPr/>
                <p:nvPr/>
              </p:nvSpPr>
              <p:spPr>
                <a:xfrm>
                  <a:off x="5958396" y="1944983"/>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2"/>
                <p:cNvSpPr/>
                <p:nvPr/>
              </p:nvSpPr>
              <p:spPr>
                <a:xfrm>
                  <a:off x="6073050" y="1923879"/>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2"/>
                <p:cNvSpPr/>
                <p:nvPr/>
              </p:nvSpPr>
              <p:spPr>
                <a:xfrm>
                  <a:off x="5904976" y="1911921"/>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2"/>
                <p:cNvSpPr/>
                <p:nvPr/>
              </p:nvSpPr>
              <p:spPr>
                <a:xfrm>
                  <a:off x="5918812" y="1813188"/>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2"/>
                <p:cNvSpPr/>
                <p:nvPr/>
              </p:nvSpPr>
              <p:spPr>
                <a:xfrm>
                  <a:off x="6250860" y="1775036"/>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2"/>
                <p:cNvSpPr/>
                <p:nvPr/>
              </p:nvSpPr>
              <p:spPr>
                <a:xfrm>
                  <a:off x="6375250" y="1796139"/>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2"/>
                <p:cNvSpPr/>
                <p:nvPr/>
              </p:nvSpPr>
              <p:spPr>
                <a:xfrm>
                  <a:off x="7650151" y="2120724"/>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2"/>
                <p:cNvSpPr/>
                <p:nvPr/>
              </p:nvSpPr>
              <p:spPr>
                <a:xfrm>
                  <a:off x="7633241" y="2174270"/>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2"/>
                <p:cNvSpPr/>
                <p:nvPr/>
              </p:nvSpPr>
              <p:spPr>
                <a:xfrm>
                  <a:off x="7541133" y="2141828"/>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2"/>
                <p:cNvSpPr/>
                <p:nvPr/>
              </p:nvSpPr>
              <p:spPr>
                <a:xfrm>
                  <a:off x="7536266" y="2067923"/>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2"/>
                <p:cNvSpPr/>
                <p:nvPr/>
              </p:nvSpPr>
              <p:spPr>
                <a:xfrm>
                  <a:off x="7271344" y="2112158"/>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2"/>
                <p:cNvSpPr/>
                <p:nvPr/>
              </p:nvSpPr>
              <p:spPr>
                <a:xfrm>
                  <a:off x="7276084" y="2198725"/>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2"/>
                <p:cNvSpPr/>
                <p:nvPr/>
              </p:nvSpPr>
              <p:spPr>
                <a:xfrm>
                  <a:off x="7419178" y="2147580"/>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2"/>
                <p:cNvSpPr/>
                <p:nvPr/>
              </p:nvSpPr>
              <p:spPr>
                <a:xfrm>
                  <a:off x="7383949" y="2121179"/>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2"/>
                <p:cNvSpPr/>
                <p:nvPr/>
              </p:nvSpPr>
              <p:spPr>
                <a:xfrm>
                  <a:off x="7455559" y="2112779"/>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2"/>
                <p:cNvSpPr/>
                <p:nvPr/>
              </p:nvSpPr>
              <p:spPr>
                <a:xfrm>
                  <a:off x="7453894" y="2198146"/>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2"/>
                <p:cNvSpPr/>
                <p:nvPr/>
              </p:nvSpPr>
              <p:spPr>
                <a:xfrm>
                  <a:off x="7333475" y="2154201"/>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2"/>
                <p:cNvSpPr/>
                <p:nvPr/>
              </p:nvSpPr>
              <p:spPr>
                <a:xfrm>
                  <a:off x="7226380" y="2085179"/>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2"/>
                <p:cNvSpPr/>
                <p:nvPr/>
              </p:nvSpPr>
              <p:spPr>
                <a:xfrm>
                  <a:off x="7411876" y="2069289"/>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2"/>
                <p:cNvSpPr/>
                <p:nvPr/>
              </p:nvSpPr>
              <p:spPr>
                <a:xfrm>
                  <a:off x="7269679" y="2037178"/>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2"/>
                <p:cNvSpPr/>
                <p:nvPr/>
              </p:nvSpPr>
              <p:spPr>
                <a:xfrm>
                  <a:off x="5699752" y="2192974"/>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2"/>
                <p:cNvSpPr/>
                <p:nvPr/>
              </p:nvSpPr>
              <p:spPr>
                <a:xfrm>
                  <a:off x="5767648" y="2248547"/>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2"/>
                <p:cNvSpPr/>
                <p:nvPr/>
              </p:nvSpPr>
              <p:spPr>
                <a:xfrm>
                  <a:off x="5608541" y="2228560"/>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2"/>
                <p:cNvSpPr/>
                <p:nvPr/>
              </p:nvSpPr>
              <p:spPr>
                <a:xfrm>
                  <a:off x="5753172" y="2204932"/>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2"/>
                <p:cNvSpPr/>
                <p:nvPr/>
              </p:nvSpPr>
              <p:spPr>
                <a:xfrm>
                  <a:off x="5640055" y="2154449"/>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2"/>
                <p:cNvSpPr/>
                <p:nvPr/>
              </p:nvSpPr>
              <p:spPr>
                <a:xfrm>
                  <a:off x="5841949" y="2147538"/>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2"/>
                <p:cNvSpPr/>
                <p:nvPr/>
              </p:nvSpPr>
              <p:spPr>
                <a:xfrm>
                  <a:off x="5862958" y="2205057"/>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2"/>
                <p:cNvSpPr/>
                <p:nvPr/>
              </p:nvSpPr>
              <p:spPr>
                <a:xfrm>
                  <a:off x="5963264" y="2234767"/>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2"/>
                <p:cNvSpPr/>
                <p:nvPr/>
              </p:nvSpPr>
              <p:spPr>
                <a:xfrm>
                  <a:off x="5888835" y="2288520"/>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2"/>
                <p:cNvSpPr/>
                <p:nvPr/>
              </p:nvSpPr>
              <p:spPr>
                <a:xfrm>
                  <a:off x="5882430" y="2239195"/>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2"/>
                <p:cNvSpPr/>
                <p:nvPr/>
              </p:nvSpPr>
              <p:spPr>
                <a:xfrm>
                  <a:off x="5990551" y="2185401"/>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2"/>
                <p:cNvSpPr/>
                <p:nvPr/>
              </p:nvSpPr>
              <p:spPr>
                <a:xfrm>
                  <a:off x="7749560" y="2301141"/>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2"/>
                <p:cNvSpPr/>
                <p:nvPr/>
              </p:nvSpPr>
              <p:spPr>
                <a:xfrm>
                  <a:off x="7761730" y="2329569"/>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2"/>
                <p:cNvSpPr/>
                <p:nvPr/>
              </p:nvSpPr>
              <p:spPr>
                <a:xfrm>
                  <a:off x="7869210" y="2297458"/>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2"/>
                <p:cNvSpPr/>
                <p:nvPr/>
              </p:nvSpPr>
              <p:spPr>
                <a:xfrm>
                  <a:off x="7807720" y="2278754"/>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2"/>
                <p:cNvSpPr/>
                <p:nvPr/>
              </p:nvSpPr>
              <p:spPr>
                <a:xfrm>
                  <a:off x="7814253" y="1933024"/>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2"/>
                <p:cNvSpPr/>
                <p:nvPr/>
              </p:nvSpPr>
              <p:spPr>
                <a:xfrm>
                  <a:off x="6420471" y="2121841"/>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2"/>
                <p:cNvSpPr/>
                <p:nvPr/>
              </p:nvSpPr>
              <p:spPr>
                <a:xfrm>
                  <a:off x="5707951" y="2011522"/>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2"/>
                <p:cNvSpPr/>
                <p:nvPr/>
              </p:nvSpPr>
              <p:spPr>
                <a:xfrm>
                  <a:off x="6362311" y="2298037"/>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2"/>
                <p:cNvSpPr/>
                <p:nvPr/>
              </p:nvSpPr>
              <p:spPr>
                <a:xfrm>
                  <a:off x="7539468" y="2375790"/>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2"/>
                <p:cNvSpPr/>
                <p:nvPr/>
              </p:nvSpPr>
              <p:spPr>
                <a:xfrm>
                  <a:off x="7447361" y="2351707"/>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2"/>
                <p:cNvSpPr/>
                <p:nvPr/>
              </p:nvSpPr>
              <p:spPr>
                <a:xfrm>
                  <a:off x="7948379" y="2091179"/>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2"/>
                <p:cNvSpPr/>
                <p:nvPr/>
              </p:nvSpPr>
              <p:spPr>
                <a:xfrm>
                  <a:off x="7965033" y="2133262"/>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2"/>
                <p:cNvSpPr/>
                <p:nvPr/>
              </p:nvSpPr>
              <p:spPr>
                <a:xfrm>
                  <a:off x="8119528" y="2105414"/>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2"/>
                <p:cNvSpPr/>
                <p:nvPr/>
              </p:nvSpPr>
              <p:spPr>
                <a:xfrm>
                  <a:off x="8070976" y="2030930"/>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2"/>
                <p:cNvSpPr/>
                <p:nvPr/>
              </p:nvSpPr>
              <p:spPr>
                <a:xfrm>
                  <a:off x="8017812" y="2058447"/>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2"/>
                <p:cNvSpPr/>
                <p:nvPr/>
              </p:nvSpPr>
              <p:spPr>
                <a:xfrm>
                  <a:off x="8021015" y="2070820"/>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2"/>
                <p:cNvSpPr/>
                <p:nvPr/>
              </p:nvSpPr>
              <p:spPr>
                <a:xfrm>
                  <a:off x="7918659" y="2029523"/>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16" name="Google Shape;1916;p32"/>
            <p:cNvSpPr txBox="1"/>
            <p:nvPr/>
          </p:nvSpPr>
          <p:spPr>
            <a:xfrm>
              <a:off x="5971876" y="1890098"/>
              <a:ext cx="17718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Oxygen"/>
                  <a:ea typeface="Oxygen"/>
                  <a:cs typeface="Oxygen"/>
                  <a:sym typeface="Oxygen"/>
                </a:rPr>
                <a:t>Most of the customers have 16 years of education</a:t>
              </a:r>
              <a:endParaRPr dirty="0">
                <a:solidFill>
                  <a:schemeClr val="dk1"/>
                </a:solidFill>
                <a:latin typeface="Oxygen"/>
                <a:ea typeface="Oxygen"/>
                <a:cs typeface="Oxygen"/>
                <a:sym typeface="Oxygen"/>
              </a:endParaRPr>
            </a:p>
          </p:txBody>
        </p:sp>
        <p:grpSp>
          <p:nvGrpSpPr>
            <p:cNvPr id="1917" name="Google Shape;1917;p32"/>
            <p:cNvGrpSpPr/>
            <p:nvPr/>
          </p:nvGrpSpPr>
          <p:grpSpPr>
            <a:xfrm>
              <a:off x="5394950" y="2618213"/>
              <a:ext cx="2925652" cy="1169218"/>
              <a:chOff x="5394950" y="1488425"/>
              <a:chExt cx="2925652" cy="1169218"/>
            </a:xfrm>
          </p:grpSpPr>
          <p:sp>
            <p:nvSpPr>
              <p:cNvPr id="1918" name="Google Shape;1918;p32"/>
              <p:cNvSpPr/>
              <p:nvPr/>
            </p:nvSpPr>
            <p:spPr>
              <a:xfrm>
                <a:off x="5394950" y="1488425"/>
                <a:ext cx="2925652" cy="1169218"/>
              </a:xfrm>
              <a:custGeom>
                <a:avLst/>
                <a:gdLst/>
                <a:ahLst/>
                <a:cxnLst/>
                <a:rect l="l" t="t" r="r" b="b"/>
                <a:pathLst>
                  <a:path w="121346" h="41962" extrusionOk="0">
                    <a:moveTo>
                      <a:pt x="690" y="25687"/>
                    </a:moveTo>
                    <a:cubicBezTo>
                      <a:pt x="-1487" y="21292"/>
                      <a:pt x="1922" y="15377"/>
                      <a:pt x="4880" y="11885"/>
                    </a:cubicBezTo>
                    <a:cubicBezTo>
                      <a:pt x="7838" y="8393"/>
                      <a:pt x="11740" y="6586"/>
                      <a:pt x="18436" y="4737"/>
                    </a:cubicBezTo>
                    <a:cubicBezTo>
                      <a:pt x="25132" y="2889"/>
                      <a:pt x="34127" y="1451"/>
                      <a:pt x="45054" y="794"/>
                    </a:cubicBezTo>
                    <a:cubicBezTo>
                      <a:pt x="55981" y="137"/>
                      <a:pt x="72700" y="-603"/>
                      <a:pt x="83996" y="794"/>
                    </a:cubicBezTo>
                    <a:cubicBezTo>
                      <a:pt x="95293" y="2191"/>
                      <a:pt x="106630" y="5847"/>
                      <a:pt x="112833" y="9174"/>
                    </a:cubicBezTo>
                    <a:cubicBezTo>
                      <a:pt x="119036" y="12501"/>
                      <a:pt x="120679" y="17102"/>
                      <a:pt x="121213" y="20758"/>
                    </a:cubicBezTo>
                    <a:cubicBezTo>
                      <a:pt x="121747" y="24414"/>
                      <a:pt x="120802" y="28070"/>
                      <a:pt x="116037" y="31110"/>
                    </a:cubicBezTo>
                    <a:cubicBezTo>
                      <a:pt x="111272" y="34150"/>
                      <a:pt x="102646" y="37190"/>
                      <a:pt x="92623" y="38997"/>
                    </a:cubicBezTo>
                    <a:cubicBezTo>
                      <a:pt x="82600" y="40804"/>
                      <a:pt x="68346" y="42077"/>
                      <a:pt x="55899" y="41954"/>
                    </a:cubicBezTo>
                    <a:cubicBezTo>
                      <a:pt x="43452" y="41831"/>
                      <a:pt x="27145" y="40968"/>
                      <a:pt x="17943" y="38257"/>
                    </a:cubicBezTo>
                    <a:cubicBezTo>
                      <a:pt x="8742" y="35546"/>
                      <a:pt x="2867" y="30082"/>
                      <a:pt x="690" y="25687"/>
                    </a:cubicBezTo>
                    <a:close/>
                  </a:path>
                </a:pathLst>
              </a:custGeom>
              <a:solidFill>
                <a:schemeClr val="accent2"/>
              </a:solidFill>
              <a:ln>
                <a:noFill/>
              </a:ln>
            </p:spPr>
          </p:sp>
          <p:grpSp>
            <p:nvGrpSpPr>
              <p:cNvPr id="1919" name="Google Shape;1919;p32"/>
              <p:cNvGrpSpPr/>
              <p:nvPr/>
            </p:nvGrpSpPr>
            <p:grpSpPr>
              <a:xfrm>
                <a:off x="5608541" y="1635447"/>
                <a:ext cx="2568633" cy="841793"/>
                <a:chOff x="5608541" y="1787847"/>
                <a:chExt cx="2568633" cy="841793"/>
              </a:xfrm>
            </p:grpSpPr>
            <p:sp>
              <p:nvSpPr>
                <p:cNvPr id="1920" name="Google Shape;1920;p32"/>
                <p:cNvSpPr/>
                <p:nvPr/>
              </p:nvSpPr>
              <p:spPr>
                <a:xfrm>
                  <a:off x="7474135" y="1843544"/>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2"/>
                <p:cNvSpPr/>
                <p:nvPr/>
              </p:nvSpPr>
              <p:spPr>
                <a:xfrm>
                  <a:off x="7618765" y="1864855"/>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2"/>
                <p:cNvSpPr/>
                <p:nvPr/>
              </p:nvSpPr>
              <p:spPr>
                <a:xfrm>
                  <a:off x="7572519" y="1919477"/>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2"/>
                <p:cNvSpPr/>
                <p:nvPr/>
              </p:nvSpPr>
              <p:spPr>
                <a:xfrm>
                  <a:off x="7532679" y="1897462"/>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2"/>
                <p:cNvSpPr/>
                <p:nvPr/>
              </p:nvSpPr>
              <p:spPr>
                <a:xfrm>
                  <a:off x="7717278" y="1901683"/>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2"/>
                <p:cNvSpPr/>
                <p:nvPr/>
              </p:nvSpPr>
              <p:spPr>
                <a:xfrm>
                  <a:off x="7739952" y="1942029"/>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2"/>
                <p:cNvSpPr/>
                <p:nvPr/>
              </p:nvSpPr>
              <p:spPr>
                <a:xfrm>
                  <a:off x="7447361" y="1942939"/>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2"/>
                <p:cNvSpPr/>
                <p:nvPr/>
              </p:nvSpPr>
              <p:spPr>
                <a:xfrm>
                  <a:off x="7350513" y="1896883"/>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2"/>
                <p:cNvSpPr/>
                <p:nvPr/>
              </p:nvSpPr>
              <p:spPr>
                <a:xfrm>
                  <a:off x="7388432" y="1787847"/>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2"/>
                <p:cNvSpPr/>
                <p:nvPr/>
              </p:nvSpPr>
              <p:spPr>
                <a:xfrm>
                  <a:off x="7521149" y="1797199"/>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2"/>
                <p:cNvSpPr/>
                <p:nvPr/>
              </p:nvSpPr>
              <p:spPr>
                <a:xfrm>
                  <a:off x="7344749" y="1834358"/>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2"/>
                <p:cNvSpPr/>
                <p:nvPr/>
              </p:nvSpPr>
              <p:spPr>
                <a:xfrm>
                  <a:off x="6698459" y="2527390"/>
                  <a:ext cx="79297" cy="19159"/>
                </a:xfrm>
                <a:custGeom>
                  <a:avLst/>
                  <a:gdLst/>
                  <a:ahLst/>
                  <a:cxnLst/>
                  <a:rect l="l" t="t" r="r" b="b"/>
                  <a:pathLst>
                    <a:path w="619" h="463" extrusionOk="0">
                      <a:moveTo>
                        <a:pt x="335" y="1"/>
                      </a:moveTo>
                      <a:cubicBezTo>
                        <a:pt x="216" y="1"/>
                        <a:pt x="87" y="145"/>
                        <a:pt x="45" y="231"/>
                      </a:cubicBezTo>
                      <a:cubicBezTo>
                        <a:pt x="1" y="318"/>
                        <a:pt x="23" y="462"/>
                        <a:pt x="133" y="462"/>
                      </a:cubicBezTo>
                      <a:cubicBezTo>
                        <a:pt x="150" y="462"/>
                        <a:pt x="169" y="459"/>
                        <a:pt x="190" y="451"/>
                      </a:cubicBezTo>
                      <a:lnTo>
                        <a:pt x="284" y="420"/>
                      </a:lnTo>
                      <a:cubicBezTo>
                        <a:pt x="391" y="376"/>
                        <a:pt x="618" y="105"/>
                        <a:pt x="429" y="29"/>
                      </a:cubicBezTo>
                      <a:lnTo>
                        <a:pt x="398" y="16"/>
                      </a:lnTo>
                      <a:cubicBezTo>
                        <a:pt x="377" y="6"/>
                        <a:pt x="356"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2"/>
                <p:cNvSpPr/>
                <p:nvPr/>
              </p:nvSpPr>
              <p:spPr>
                <a:xfrm>
                  <a:off x="6874475" y="2503721"/>
                  <a:ext cx="58416" cy="15021"/>
                </a:xfrm>
                <a:custGeom>
                  <a:avLst/>
                  <a:gdLst/>
                  <a:ahLst/>
                  <a:cxnLst/>
                  <a:rect l="l" t="t" r="r" b="b"/>
                  <a:pathLst>
                    <a:path w="456" h="363" extrusionOk="0">
                      <a:moveTo>
                        <a:pt x="258" y="1"/>
                      </a:moveTo>
                      <a:cubicBezTo>
                        <a:pt x="138" y="1"/>
                        <a:pt x="0" y="189"/>
                        <a:pt x="20" y="298"/>
                      </a:cubicBezTo>
                      <a:cubicBezTo>
                        <a:pt x="24" y="344"/>
                        <a:pt x="48" y="362"/>
                        <a:pt x="76" y="362"/>
                      </a:cubicBezTo>
                      <a:cubicBezTo>
                        <a:pt x="90" y="362"/>
                        <a:pt x="106" y="357"/>
                        <a:pt x="121" y="349"/>
                      </a:cubicBezTo>
                      <a:cubicBezTo>
                        <a:pt x="247" y="349"/>
                        <a:pt x="455" y="172"/>
                        <a:pt x="348" y="46"/>
                      </a:cubicBezTo>
                      <a:cubicBezTo>
                        <a:pt x="322" y="14"/>
                        <a:pt x="291"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2"/>
                <p:cNvSpPr/>
                <p:nvPr/>
              </p:nvSpPr>
              <p:spPr>
                <a:xfrm>
                  <a:off x="6920593" y="2557101"/>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2"/>
                <p:cNvSpPr/>
                <p:nvPr/>
              </p:nvSpPr>
              <p:spPr>
                <a:xfrm>
                  <a:off x="6790566" y="2570260"/>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2"/>
                <p:cNvSpPr/>
                <p:nvPr/>
              </p:nvSpPr>
              <p:spPr>
                <a:xfrm>
                  <a:off x="6815547" y="2549984"/>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2"/>
                <p:cNvSpPr/>
                <p:nvPr/>
              </p:nvSpPr>
              <p:spPr>
                <a:xfrm>
                  <a:off x="6661308" y="2568481"/>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2"/>
                <p:cNvSpPr/>
                <p:nvPr/>
              </p:nvSpPr>
              <p:spPr>
                <a:xfrm>
                  <a:off x="6520649" y="2514604"/>
                  <a:ext cx="26005" cy="9352"/>
                </a:xfrm>
                <a:custGeom>
                  <a:avLst/>
                  <a:gdLst/>
                  <a:ahLst/>
                  <a:cxnLst/>
                  <a:rect l="l" t="t" r="r" b="b"/>
                  <a:pathLst>
                    <a:path w="203" h="226" extrusionOk="0">
                      <a:moveTo>
                        <a:pt x="138" y="1"/>
                      </a:moveTo>
                      <a:cubicBezTo>
                        <a:pt x="76" y="1"/>
                        <a:pt x="29" y="72"/>
                        <a:pt x="13" y="130"/>
                      </a:cubicBezTo>
                      <a:cubicBezTo>
                        <a:pt x="1" y="155"/>
                        <a:pt x="20" y="187"/>
                        <a:pt x="45" y="187"/>
                      </a:cubicBezTo>
                      <a:cubicBezTo>
                        <a:pt x="32" y="193"/>
                        <a:pt x="32" y="199"/>
                        <a:pt x="45" y="212"/>
                      </a:cubicBezTo>
                      <a:cubicBezTo>
                        <a:pt x="50" y="222"/>
                        <a:pt x="57" y="225"/>
                        <a:pt x="65" y="225"/>
                      </a:cubicBezTo>
                      <a:cubicBezTo>
                        <a:pt x="87" y="225"/>
                        <a:pt x="114" y="194"/>
                        <a:pt x="114" y="180"/>
                      </a:cubicBezTo>
                      <a:cubicBezTo>
                        <a:pt x="127" y="142"/>
                        <a:pt x="152" y="111"/>
                        <a:pt x="165" y="73"/>
                      </a:cubicBezTo>
                      <a:cubicBezTo>
                        <a:pt x="184" y="54"/>
                        <a:pt x="203" y="29"/>
                        <a:pt x="177" y="10"/>
                      </a:cubicBezTo>
                      <a:cubicBezTo>
                        <a:pt x="164" y="4"/>
                        <a:pt x="151"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2"/>
                <p:cNvSpPr/>
                <p:nvPr/>
              </p:nvSpPr>
              <p:spPr>
                <a:xfrm>
                  <a:off x="6659771" y="2448437"/>
                  <a:ext cx="46886" cy="13366"/>
                </a:xfrm>
                <a:custGeom>
                  <a:avLst/>
                  <a:gdLst/>
                  <a:ahLst/>
                  <a:cxnLst/>
                  <a:rect l="l" t="t" r="r" b="b"/>
                  <a:pathLst>
                    <a:path w="366" h="323" extrusionOk="0">
                      <a:moveTo>
                        <a:pt x="261" y="0"/>
                      </a:moveTo>
                      <a:cubicBezTo>
                        <a:pt x="115" y="0"/>
                        <a:pt x="1" y="143"/>
                        <a:pt x="50" y="291"/>
                      </a:cubicBezTo>
                      <a:cubicBezTo>
                        <a:pt x="58" y="310"/>
                        <a:pt x="70" y="317"/>
                        <a:pt x="84" y="317"/>
                      </a:cubicBezTo>
                      <a:cubicBezTo>
                        <a:pt x="121" y="317"/>
                        <a:pt x="171" y="264"/>
                        <a:pt x="190" y="229"/>
                      </a:cubicBezTo>
                      <a:lnTo>
                        <a:pt x="190" y="229"/>
                      </a:lnTo>
                      <a:lnTo>
                        <a:pt x="151" y="322"/>
                      </a:lnTo>
                      <a:cubicBezTo>
                        <a:pt x="183" y="316"/>
                        <a:pt x="214" y="303"/>
                        <a:pt x="239" y="284"/>
                      </a:cubicBezTo>
                      <a:cubicBezTo>
                        <a:pt x="277" y="253"/>
                        <a:pt x="315" y="215"/>
                        <a:pt x="334" y="165"/>
                      </a:cubicBezTo>
                      <a:cubicBezTo>
                        <a:pt x="365" y="102"/>
                        <a:pt x="365" y="1"/>
                        <a:pt x="271" y="1"/>
                      </a:cubicBezTo>
                      <a:cubicBezTo>
                        <a:pt x="268" y="1"/>
                        <a:pt x="264"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2"/>
                <p:cNvSpPr/>
                <p:nvPr/>
              </p:nvSpPr>
              <p:spPr>
                <a:xfrm>
                  <a:off x="6735609" y="2471155"/>
                  <a:ext cx="78528" cy="14897"/>
                </a:xfrm>
                <a:custGeom>
                  <a:avLst/>
                  <a:gdLst/>
                  <a:ahLst/>
                  <a:cxnLst/>
                  <a:rect l="l" t="t" r="r" b="b"/>
                  <a:pathLst>
                    <a:path w="613" h="360" extrusionOk="0">
                      <a:moveTo>
                        <a:pt x="392" y="0"/>
                      </a:moveTo>
                      <a:cubicBezTo>
                        <a:pt x="228" y="0"/>
                        <a:pt x="0" y="360"/>
                        <a:pt x="221" y="360"/>
                      </a:cubicBezTo>
                      <a:cubicBezTo>
                        <a:pt x="379" y="360"/>
                        <a:pt x="612" y="0"/>
                        <a:pt x="3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2"/>
                <p:cNvSpPr/>
                <p:nvPr/>
              </p:nvSpPr>
              <p:spPr>
                <a:xfrm>
                  <a:off x="6638121" y="2493417"/>
                  <a:ext cx="45862" cy="11131"/>
                </a:xfrm>
                <a:custGeom>
                  <a:avLst/>
                  <a:gdLst/>
                  <a:ahLst/>
                  <a:cxnLst/>
                  <a:rect l="l" t="t" r="r" b="b"/>
                  <a:pathLst>
                    <a:path w="358" h="269" extrusionOk="0">
                      <a:moveTo>
                        <a:pt x="196" y="1"/>
                      </a:moveTo>
                      <a:cubicBezTo>
                        <a:pt x="141" y="1"/>
                        <a:pt x="91" y="47"/>
                        <a:pt x="55" y="106"/>
                      </a:cubicBezTo>
                      <a:cubicBezTo>
                        <a:pt x="11" y="172"/>
                        <a:pt x="0" y="269"/>
                        <a:pt x="81" y="269"/>
                      </a:cubicBezTo>
                      <a:cubicBezTo>
                        <a:pt x="92" y="269"/>
                        <a:pt x="104" y="267"/>
                        <a:pt x="118" y="263"/>
                      </a:cubicBezTo>
                      <a:cubicBezTo>
                        <a:pt x="181" y="251"/>
                        <a:pt x="358" y="93"/>
                        <a:pt x="263" y="24"/>
                      </a:cubicBezTo>
                      <a:cubicBezTo>
                        <a:pt x="240" y="8"/>
                        <a:pt x="218"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2"/>
                <p:cNvSpPr/>
                <p:nvPr/>
              </p:nvSpPr>
              <p:spPr>
                <a:xfrm>
                  <a:off x="6539096" y="2467141"/>
                  <a:ext cx="41506" cy="10842"/>
                </a:xfrm>
                <a:custGeom>
                  <a:avLst/>
                  <a:gdLst/>
                  <a:ahLst/>
                  <a:cxnLst/>
                  <a:rect l="l" t="t" r="r" b="b"/>
                  <a:pathLst>
                    <a:path w="324" h="262" extrusionOk="0">
                      <a:moveTo>
                        <a:pt x="221" y="0"/>
                      </a:moveTo>
                      <a:cubicBezTo>
                        <a:pt x="156" y="0"/>
                        <a:pt x="54" y="98"/>
                        <a:pt x="40" y="135"/>
                      </a:cubicBezTo>
                      <a:cubicBezTo>
                        <a:pt x="1" y="213"/>
                        <a:pt x="42" y="261"/>
                        <a:pt x="101" y="261"/>
                      </a:cubicBezTo>
                      <a:cubicBezTo>
                        <a:pt x="127" y="261"/>
                        <a:pt x="157" y="251"/>
                        <a:pt x="185" y="230"/>
                      </a:cubicBezTo>
                      <a:cubicBezTo>
                        <a:pt x="185" y="224"/>
                        <a:pt x="185" y="217"/>
                        <a:pt x="185" y="211"/>
                      </a:cubicBezTo>
                      <a:cubicBezTo>
                        <a:pt x="229" y="205"/>
                        <a:pt x="324" y="104"/>
                        <a:pt x="279" y="72"/>
                      </a:cubicBezTo>
                      <a:cubicBezTo>
                        <a:pt x="279" y="66"/>
                        <a:pt x="273" y="53"/>
                        <a:pt x="273" y="47"/>
                      </a:cubicBezTo>
                      <a:cubicBezTo>
                        <a:pt x="265" y="13"/>
                        <a:pt x="245"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2"/>
                <p:cNvSpPr/>
                <p:nvPr/>
              </p:nvSpPr>
              <p:spPr>
                <a:xfrm>
                  <a:off x="6363080" y="2522921"/>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2"/>
                <p:cNvSpPr/>
                <p:nvPr/>
              </p:nvSpPr>
              <p:spPr>
                <a:xfrm>
                  <a:off x="6411119" y="2576260"/>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2"/>
                <p:cNvSpPr/>
                <p:nvPr/>
              </p:nvSpPr>
              <p:spPr>
                <a:xfrm>
                  <a:off x="6493235" y="2554494"/>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2"/>
                <p:cNvSpPr/>
                <p:nvPr/>
              </p:nvSpPr>
              <p:spPr>
                <a:xfrm>
                  <a:off x="7138756" y="2515266"/>
                  <a:ext cx="73660" cy="20111"/>
                </a:xfrm>
                <a:custGeom>
                  <a:avLst/>
                  <a:gdLst/>
                  <a:ahLst/>
                  <a:cxnLst/>
                  <a:rect l="l" t="t" r="r" b="b"/>
                  <a:pathLst>
                    <a:path w="575" h="486" extrusionOk="0">
                      <a:moveTo>
                        <a:pt x="379" y="0"/>
                      </a:moveTo>
                      <a:cubicBezTo>
                        <a:pt x="240" y="0"/>
                        <a:pt x="108" y="120"/>
                        <a:pt x="45" y="240"/>
                      </a:cubicBezTo>
                      <a:cubicBezTo>
                        <a:pt x="1" y="335"/>
                        <a:pt x="1" y="486"/>
                        <a:pt x="146" y="486"/>
                      </a:cubicBezTo>
                      <a:lnTo>
                        <a:pt x="196" y="486"/>
                      </a:lnTo>
                      <a:cubicBezTo>
                        <a:pt x="341" y="486"/>
                        <a:pt x="474" y="366"/>
                        <a:pt x="530" y="246"/>
                      </a:cubicBezTo>
                      <a:cubicBezTo>
                        <a:pt x="575" y="152"/>
                        <a:pt x="575"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2"/>
                <p:cNvSpPr/>
                <p:nvPr/>
              </p:nvSpPr>
              <p:spPr>
                <a:xfrm>
                  <a:off x="6848726" y="2604771"/>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2"/>
                <p:cNvSpPr/>
                <p:nvPr/>
              </p:nvSpPr>
              <p:spPr>
                <a:xfrm>
                  <a:off x="7084695" y="2590412"/>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2"/>
                <p:cNvSpPr/>
                <p:nvPr/>
              </p:nvSpPr>
              <p:spPr>
                <a:xfrm>
                  <a:off x="7063686" y="2559749"/>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2"/>
                <p:cNvSpPr/>
                <p:nvPr/>
              </p:nvSpPr>
              <p:spPr>
                <a:xfrm>
                  <a:off x="6998993" y="2510507"/>
                  <a:ext cx="46246" cy="14193"/>
                </a:xfrm>
                <a:custGeom>
                  <a:avLst/>
                  <a:gdLst/>
                  <a:ahLst/>
                  <a:cxnLst/>
                  <a:rect l="l" t="t" r="r" b="b"/>
                  <a:pathLst>
                    <a:path w="361" h="343" extrusionOk="0">
                      <a:moveTo>
                        <a:pt x="222" y="1"/>
                      </a:moveTo>
                      <a:cubicBezTo>
                        <a:pt x="158" y="1"/>
                        <a:pt x="95" y="61"/>
                        <a:pt x="64" y="109"/>
                      </a:cubicBezTo>
                      <a:cubicBezTo>
                        <a:pt x="19" y="147"/>
                        <a:pt x="1" y="204"/>
                        <a:pt x="1" y="267"/>
                      </a:cubicBezTo>
                      <a:cubicBezTo>
                        <a:pt x="1" y="304"/>
                        <a:pt x="32" y="342"/>
                        <a:pt x="76" y="342"/>
                      </a:cubicBezTo>
                      <a:cubicBezTo>
                        <a:pt x="114" y="342"/>
                        <a:pt x="146" y="330"/>
                        <a:pt x="177" y="311"/>
                      </a:cubicBezTo>
                      <a:lnTo>
                        <a:pt x="202" y="304"/>
                      </a:lnTo>
                      <a:cubicBezTo>
                        <a:pt x="259" y="286"/>
                        <a:pt x="360" y="191"/>
                        <a:pt x="297" y="134"/>
                      </a:cubicBezTo>
                      <a:lnTo>
                        <a:pt x="297" y="122"/>
                      </a:lnTo>
                      <a:cubicBezTo>
                        <a:pt x="310" y="77"/>
                        <a:pt x="310" y="27"/>
                        <a:pt x="259" y="8"/>
                      </a:cubicBezTo>
                      <a:cubicBezTo>
                        <a:pt x="247" y="3"/>
                        <a:pt x="234" y="1"/>
                        <a:pt x="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2"/>
                <p:cNvSpPr/>
                <p:nvPr/>
              </p:nvSpPr>
              <p:spPr>
                <a:xfrm>
                  <a:off x="6495156" y="2441278"/>
                  <a:ext cx="45862" cy="13821"/>
                </a:xfrm>
                <a:custGeom>
                  <a:avLst/>
                  <a:gdLst/>
                  <a:ahLst/>
                  <a:cxnLst/>
                  <a:rect l="l" t="t" r="r" b="b"/>
                  <a:pathLst>
                    <a:path w="358" h="334" extrusionOk="0">
                      <a:moveTo>
                        <a:pt x="256" y="1"/>
                      </a:moveTo>
                      <a:cubicBezTo>
                        <a:pt x="216" y="1"/>
                        <a:pt x="172" y="21"/>
                        <a:pt x="143" y="41"/>
                      </a:cubicBezTo>
                      <a:cubicBezTo>
                        <a:pt x="67" y="92"/>
                        <a:pt x="17" y="167"/>
                        <a:pt x="4" y="262"/>
                      </a:cubicBezTo>
                      <a:cubicBezTo>
                        <a:pt x="0" y="315"/>
                        <a:pt x="43" y="334"/>
                        <a:pt x="88" y="334"/>
                      </a:cubicBezTo>
                      <a:cubicBezTo>
                        <a:pt x="112" y="334"/>
                        <a:pt x="138" y="328"/>
                        <a:pt x="156" y="319"/>
                      </a:cubicBezTo>
                      <a:cubicBezTo>
                        <a:pt x="212" y="293"/>
                        <a:pt x="257" y="249"/>
                        <a:pt x="282" y="199"/>
                      </a:cubicBezTo>
                      <a:cubicBezTo>
                        <a:pt x="288" y="199"/>
                        <a:pt x="288" y="193"/>
                        <a:pt x="294" y="193"/>
                      </a:cubicBezTo>
                      <a:cubicBezTo>
                        <a:pt x="326" y="148"/>
                        <a:pt x="358" y="66"/>
                        <a:pt x="313" y="22"/>
                      </a:cubicBezTo>
                      <a:cubicBezTo>
                        <a:pt x="298" y="7"/>
                        <a:pt x="277"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2"/>
                <p:cNvSpPr/>
                <p:nvPr/>
              </p:nvSpPr>
              <p:spPr>
                <a:xfrm>
                  <a:off x="6071513" y="1998802"/>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2"/>
                <p:cNvSpPr/>
                <p:nvPr/>
              </p:nvSpPr>
              <p:spPr>
                <a:xfrm>
                  <a:off x="6237153" y="1955022"/>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2"/>
                <p:cNvSpPr/>
                <p:nvPr/>
              </p:nvSpPr>
              <p:spPr>
                <a:xfrm>
                  <a:off x="6374481" y="1980554"/>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2"/>
                <p:cNvSpPr/>
                <p:nvPr/>
              </p:nvSpPr>
              <p:spPr>
                <a:xfrm>
                  <a:off x="6264439" y="2032403"/>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2"/>
                <p:cNvSpPr/>
                <p:nvPr/>
              </p:nvSpPr>
              <p:spPr>
                <a:xfrm>
                  <a:off x="6236256" y="2000788"/>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2"/>
                <p:cNvSpPr/>
                <p:nvPr/>
              </p:nvSpPr>
              <p:spPr>
                <a:xfrm>
                  <a:off x="6161955" y="2026072"/>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2"/>
                <p:cNvSpPr/>
                <p:nvPr/>
              </p:nvSpPr>
              <p:spPr>
                <a:xfrm>
                  <a:off x="6267770" y="2065796"/>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2"/>
                <p:cNvSpPr/>
                <p:nvPr/>
              </p:nvSpPr>
              <p:spPr>
                <a:xfrm>
                  <a:off x="6429438" y="2044982"/>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2"/>
                <p:cNvSpPr/>
                <p:nvPr/>
              </p:nvSpPr>
              <p:spPr>
                <a:xfrm>
                  <a:off x="6428542" y="2036375"/>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2"/>
                <p:cNvSpPr/>
                <p:nvPr/>
              </p:nvSpPr>
              <p:spPr>
                <a:xfrm>
                  <a:off x="6429438" y="2044982"/>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2"/>
                <p:cNvSpPr/>
                <p:nvPr/>
              </p:nvSpPr>
              <p:spPr>
                <a:xfrm>
                  <a:off x="6085348" y="1947863"/>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2"/>
                <p:cNvSpPr/>
                <p:nvPr/>
              </p:nvSpPr>
              <p:spPr>
                <a:xfrm>
                  <a:off x="5914712" y="1988871"/>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2"/>
                <p:cNvSpPr/>
                <p:nvPr/>
              </p:nvSpPr>
              <p:spPr>
                <a:xfrm>
                  <a:off x="5958396" y="2059258"/>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2"/>
                <p:cNvSpPr/>
                <p:nvPr/>
              </p:nvSpPr>
              <p:spPr>
                <a:xfrm>
                  <a:off x="6073050" y="2038154"/>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2"/>
                <p:cNvSpPr/>
                <p:nvPr/>
              </p:nvSpPr>
              <p:spPr>
                <a:xfrm>
                  <a:off x="5904976" y="2026196"/>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2"/>
                <p:cNvSpPr/>
                <p:nvPr/>
              </p:nvSpPr>
              <p:spPr>
                <a:xfrm>
                  <a:off x="5918812" y="1927463"/>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2"/>
                <p:cNvSpPr/>
                <p:nvPr/>
              </p:nvSpPr>
              <p:spPr>
                <a:xfrm>
                  <a:off x="6250860" y="1889311"/>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2"/>
                <p:cNvSpPr/>
                <p:nvPr/>
              </p:nvSpPr>
              <p:spPr>
                <a:xfrm>
                  <a:off x="6375250" y="1910414"/>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2"/>
                <p:cNvSpPr/>
                <p:nvPr/>
              </p:nvSpPr>
              <p:spPr>
                <a:xfrm>
                  <a:off x="6569585" y="1890552"/>
                  <a:ext cx="71611" cy="15311"/>
                </a:xfrm>
                <a:custGeom>
                  <a:avLst/>
                  <a:gdLst/>
                  <a:ahLst/>
                  <a:cxnLst/>
                  <a:rect l="l" t="t" r="r" b="b"/>
                  <a:pathLst>
                    <a:path w="559" h="370" extrusionOk="0">
                      <a:moveTo>
                        <a:pt x="329" y="0"/>
                      </a:moveTo>
                      <a:cubicBezTo>
                        <a:pt x="293" y="0"/>
                        <a:pt x="258" y="8"/>
                        <a:pt x="228" y="26"/>
                      </a:cubicBezTo>
                      <a:lnTo>
                        <a:pt x="228" y="26"/>
                      </a:lnTo>
                      <a:cubicBezTo>
                        <a:pt x="235" y="21"/>
                        <a:pt x="236" y="19"/>
                        <a:pt x="235" y="19"/>
                      </a:cubicBezTo>
                      <a:cubicBezTo>
                        <a:pt x="229" y="19"/>
                        <a:pt x="156" y="65"/>
                        <a:pt x="142" y="74"/>
                      </a:cubicBezTo>
                      <a:cubicBezTo>
                        <a:pt x="117" y="93"/>
                        <a:pt x="98" y="112"/>
                        <a:pt x="79" y="131"/>
                      </a:cubicBezTo>
                      <a:cubicBezTo>
                        <a:pt x="73" y="143"/>
                        <a:pt x="73" y="150"/>
                        <a:pt x="67" y="150"/>
                      </a:cubicBezTo>
                      <a:lnTo>
                        <a:pt x="60" y="162"/>
                      </a:lnTo>
                      <a:cubicBezTo>
                        <a:pt x="41" y="181"/>
                        <a:pt x="22" y="207"/>
                        <a:pt x="16" y="232"/>
                      </a:cubicBezTo>
                      <a:cubicBezTo>
                        <a:pt x="0" y="258"/>
                        <a:pt x="2" y="293"/>
                        <a:pt x="29" y="293"/>
                      </a:cubicBezTo>
                      <a:cubicBezTo>
                        <a:pt x="34" y="293"/>
                        <a:pt x="40" y="292"/>
                        <a:pt x="48" y="289"/>
                      </a:cubicBezTo>
                      <a:lnTo>
                        <a:pt x="60" y="282"/>
                      </a:lnTo>
                      <a:lnTo>
                        <a:pt x="67" y="282"/>
                      </a:lnTo>
                      <a:cubicBezTo>
                        <a:pt x="72" y="334"/>
                        <a:pt x="120" y="369"/>
                        <a:pt x="168" y="369"/>
                      </a:cubicBezTo>
                      <a:cubicBezTo>
                        <a:pt x="179" y="369"/>
                        <a:pt x="189" y="368"/>
                        <a:pt x="199" y="364"/>
                      </a:cubicBezTo>
                      <a:cubicBezTo>
                        <a:pt x="300" y="339"/>
                        <a:pt x="559" y="74"/>
                        <a:pt x="376" y="5"/>
                      </a:cubicBezTo>
                      <a:cubicBezTo>
                        <a:pt x="360" y="2"/>
                        <a:pt x="345" y="0"/>
                        <a:pt x="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2"/>
                <p:cNvSpPr/>
                <p:nvPr/>
              </p:nvSpPr>
              <p:spPr>
                <a:xfrm>
                  <a:off x="6544989" y="1947863"/>
                  <a:ext cx="128" cy="41"/>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2"/>
                <p:cNvSpPr/>
                <p:nvPr/>
              </p:nvSpPr>
              <p:spPr>
                <a:xfrm>
                  <a:off x="6532179" y="1942484"/>
                  <a:ext cx="49192" cy="14111"/>
                </a:xfrm>
                <a:custGeom>
                  <a:avLst/>
                  <a:gdLst/>
                  <a:ahLst/>
                  <a:cxnLst/>
                  <a:rect l="l" t="t" r="r" b="b"/>
                  <a:pathLst>
                    <a:path w="384" h="341" extrusionOk="0">
                      <a:moveTo>
                        <a:pt x="119" y="106"/>
                      </a:moveTo>
                      <a:lnTo>
                        <a:pt x="119" y="106"/>
                      </a:lnTo>
                      <a:cubicBezTo>
                        <a:pt x="116" y="109"/>
                        <a:pt x="113" y="112"/>
                        <a:pt x="110" y="116"/>
                      </a:cubicBezTo>
                      <a:lnTo>
                        <a:pt x="110" y="116"/>
                      </a:lnTo>
                      <a:cubicBezTo>
                        <a:pt x="113" y="112"/>
                        <a:pt x="116" y="109"/>
                        <a:pt x="119" y="106"/>
                      </a:cubicBezTo>
                      <a:close/>
                      <a:moveTo>
                        <a:pt x="253" y="0"/>
                      </a:moveTo>
                      <a:cubicBezTo>
                        <a:pt x="195" y="0"/>
                        <a:pt x="116" y="84"/>
                        <a:pt x="106" y="118"/>
                      </a:cubicBezTo>
                      <a:cubicBezTo>
                        <a:pt x="101" y="118"/>
                        <a:pt x="100" y="123"/>
                        <a:pt x="100" y="128"/>
                      </a:cubicBezTo>
                      <a:lnTo>
                        <a:pt x="100" y="128"/>
                      </a:lnTo>
                      <a:cubicBezTo>
                        <a:pt x="55" y="186"/>
                        <a:pt x="0" y="300"/>
                        <a:pt x="94" y="333"/>
                      </a:cubicBezTo>
                      <a:cubicBezTo>
                        <a:pt x="107" y="338"/>
                        <a:pt x="120" y="340"/>
                        <a:pt x="134" y="340"/>
                      </a:cubicBezTo>
                      <a:cubicBezTo>
                        <a:pt x="203" y="340"/>
                        <a:pt x="271" y="278"/>
                        <a:pt x="308" y="226"/>
                      </a:cubicBezTo>
                      <a:cubicBezTo>
                        <a:pt x="365" y="156"/>
                        <a:pt x="384" y="36"/>
                        <a:pt x="277" y="30"/>
                      </a:cubicBezTo>
                      <a:cubicBezTo>
                        <a:pt x="295" y="30"/>
                        <a:pt x="302" y="34"/>
                        <a:pt x="303" y="34"/>
                      </a:cubicBezTo>
                      <a:cubicBezTo>
                        <a:pt x="304" y="34"/>
                        <a:pt x="301" y="32"/>
                        <a:pt x="296" y="24"/>
                      </a:cubicBezTo>
                      <a:cubicBezTo>
                        <a:pt x="284" y="7"/>
                        <a:pt x="269" y="0"/>
                        <a:pt x="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2"/>
                <p:cNvSpPr/>
                <p:nvPr/>
              </p:nvSpPr>
              <p:spPr>
                <a:xfrm>
                  <a:off x="6451216" y="1924566"/>
                  <a:ext cx="39713" cy="10055"/>
                </a:xfrm>
                <a:custGeom>
                  <a:avLst/>
                  <a:gdLst/>
                  <a:ahLst/>
                  <a:cxnLst/>
                  <a:rect l="l" t="t" r="r" b="b"/>
                  <a:pathLst>
                    <a:path w="310" h="243" extrusionOk="0">
                      <a:moveTo>
                        <a:pt x="231" y="0"/>
                      </a:moveTo>
                      <a:cubicBezTo>
                        <a:pt x="225" y="0"/>
                        <a:pt x="220" y="1"/>
                        <a:pt x="215" y="3"/>
                      </a:cubicBezTo>
                      <a:cubicBezTo>
                        <a:pt x="202" y="9"/>
                        <a:pt x="196" y="9"/>
                        <a:pt x="183" y="9"/>
                      </a:cubicBezTo>
                      <a:cubicBezTo>
                        <a:pt x="114" y="15"/>
                        <a:pt x="51" y="59"/>
                        <a:pt x="26" y="122"/>
                      </a:cubicBezTo>
                      <a:cubicBezTo>
                        <a:pt x="0" y="173"/>
                        <a:pt x="7" y="236"/>
                        <a:pt x="70" y="242"/>
                      </a:cubicBezTo>
                      <a:lnTo>
                        <a:pt x="127" y="242"/>
                      </a:lnTo>
                      <a:cubicBezTo>
                        <a:pt x="202" y="236"/>
                        <a:pt x="309" y="154"/>
                        <a:pt x="303" y="59"/>
                      </a:cubicBezTo>
                      <a:cubicBezTo>
                        <a:pt x="303" y="53"/>
                        <a:pt x="303" y="47"/>
                        <a:pt x="303" y="40"/>
                      </a:cubicBezTo>
                      <a:cubicBezTo>
                        <a:pt x="309" y="28"/>
                        <a:pt x="297" y="15"/>
                        <a:pt x="284" y="15"/>
                      </a:cubicBezTo>
                      <a:cubicBezTo>
                        <a:pt x="266" y="6"/>
                        <a:pt x="247" y="0"/>
                        <a:pt x="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2"/>
                <p:cNvSpPr/>
                <p:nvPr/>
              </p:nvSpPr>
              <p:spPr>
                <a:xfrm>
                  <a:off x="6457750" y="1871641"/>
                  <a:ext cx="49320" cy="14028"/>
                </a:xfrm>
                <a:custGeom>
                  <a:avLst/>
                  <a:gdLst/>
                  <a:ahLst/>
                  <a:cxnLst/>
                  <a:rect l="l" t="t" r="r" b="b"/>
                  <a:pathLst>
                    <a:path w="385" h="339" extrusionOk="0">
                      <a:moveTo>
                        <a:pt x="278" y="0"/>
                      </a:moveTo>
                      <a:cubicBezTo>
                        <a:pt x="167" y="0"/>
                        <a:pt x="1" y="201"/>
                        <a:pt x="126" y="266"/>
                      </a:cubicBezTo>
                      <a:cubicBezTo>
                        <a:pt x="145" y="279"/>
                        <a:pt x="221" y="291"/>
                        <a:pt x="233" y="317"/>
                      </a:cubicBezTo>
                      <a:cubicBezTo>
                        <a:pt x="238" y="333"/>
                        <a:pt x="247" y="339"/>
                        <a:pt x="257" y="339"/>
                      </a:cubicBezTo>
                      <a:cubicBezTo>
                        <a:pt x="289" y="339"/>
                        <a:pt x="337" y="284"/>
                        <a:pt x="347" y="260"/>
                      </a:cubicBezTo>
                      <a:cubicBezTo>
                        <a:pt x="347" y="254"/>
                        <a:pt x="347" y="247"/>
                        <a:pt x="353" y="241"/>
                      </a:cubicBezTo>
                      <a:cubicBezTo>
                        <a:pt x="385" y="178"/>
                        <a:pt x="385" y="102"/>
                        <a:pt x="347" y="45"/>
                      </a:cubicBezTo>
                      <a:cubicBezTo>
                        <a:pt x="331" y="13"/>
                        <a:pt x="306" y="0"/>
                        <a:pt x="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2"/>
                <p:cNvSpPr/>
                <p:nvPr/>
              </p:nvSpPr>
              <p:spPr>
                <a:xfrm>
                  <a:off x="7650151" y="2234999"/>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2"/>
                <p:cNvSpPr/>
                <p:nvPr/>
              </p:nvSpPr>
              <p:spPr>
                <a:xfrm>
                  <a:off x="7633241" y="2288545"/>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2"/>
                <p:cNvSpPr/>
                <p:nvPr/>
              </p:nvSpPr>
              <p:spPr>
                <a:xfrm>
                  <a:off x="7541133" y="2256103"/>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2"/>
                <p:cNvSpPr/>
                <p:nvPr/>
              </p:nvSpPr>
              <p:spPr>
                <a:xfrm>
                  <a:off x="7536266" y="2182198"/>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2"/>
                <p:cNvSpPr/>
                <p:nvPr/>
              </p:nvSpPr>
              <p:spPr>
                <a:xfrm>
                  <a:off x="7271344" y="2226433"/>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2"/>
                <p:cNvSpPr/>
                <p:nvPr/>
              </p:nvSpPr>
              <p:spPr>
                <a:xfrm>
                  <a:off x="7276084" y="2313000"/>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2"/>
                <p:cNvSpPr/>
                <p:nvPr/>
              </p:nvSpPr>
              <p:spPr>
                <a:xfrm>
                  <a:off x="7419178" y="2261855"/>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2"/>
                <p:cNvSpPr/>
                <p:nvPr/>
              </p:nvSpPr>
              <p:spPr>
                <a:xfrm>
                  <a:off x="7383949" y="2235454"/>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2"/>
                <p:cNvSpPr/>
                <p:nvPr/>
              </p:nvSpPr>
              <p:spPr>
                <a:xfrm>
                  <a:off x="7455559" y="2227054"/>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2"/>
                <p:cNvSpPr/>
                <p:nvPr/>
              </p:nvSpPr>
              <p:spPr>
                <a:xfrm>
                  <a:off x="7453894" y="2312421"/>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2"/>
                <p:cNvSpPr/>
                <p:nvPr/>
              </p:nvSpPr>
              <p:spPr>
                <a:xfrm>
                  <a:off x="7333475" y="2268476"/>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2"/>
                <p:cNvSpPr/>
                <p:nvPr/>
              </p:nvSpPr>
              <p:spPr>
                <a:xfrm>
                  <a:off x="7148492" y="2273772"/>
                  <a:ext cx="44581" cy="12662"/>
                </a:xfrm>
                <a:custGeom>
                  <a:avLst/>
                  <a:gdLst/>
                  <a:ahLst/>
                  <a:cxnLst/>
                  <a:rect l="l" t="t" r="r" b="b"/>
                  <a:pathLst>
                    <a:path w="348" h="306" extrusionOk="0">
                      <a:moveTo>
                        <a:pt x="232" y="0"/>
                      </a:moveTo>
                      <a:cubicBezTo>
                        <a:pt x="142" y="0"/>
                        <a:pt x="36" y="115"/>
                        <a:pt x="19" y="192"/>
                      </a:cubicBezTo>
                      <a:cubicBezTo>
                        <a:pt x="0" y="248"/>
                        <a:pt x="26" y="305"/>
                        <a:pt x="95" y="305"/>
                      </a:cubicBezTo>
                      <a:cubicBezTo>
                        <a:pt x="171" y="299"/>
                        <a:pt x="240" y="255"/>
                        <a:pt x="278" y="192"/>
                      </a:cubicBezTo>
                      <a:cubicBezTo>
                        <a:pt x="284" y="192"/>
                        <a:pt x="284" y="185"/>
                        <a:pt x="284" y="185"/>
                      </a:cubicBezTo>
                      <a:cubicBezTo>
                        <a:pt x="328" y="141"/>
                        <a:pt x="347" y="84"/>
                        <a:pt x="335" y="28"/>
                      </a:cubicBezTo>
                      <a:cubicBezTo>
                        <a:pt x="327" y="8"/>
                        <a:pt x="314" y="1"/>
                        <a:pt x="300" y="1"/>
                      </a:cubicBezTo>
                      <a:cubicBezTo>
                        <a:pt x="291" y="1"/>
                        <a:pt x="281" y="4"/>
                        <a:pt x="272" y="9"/>
                      </a:cubicBezTo>
                      <a:cubicBezTo>
                        <a:pt x="259" y="3"/>
                        <a:pt x="246"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2"/>
                <p:cNvSpPr/>
                <p:nvPr/>
              </p:nvSpPr>
              <p:spPr>
                <a:xfrm>
                  <a:off x="7226380" y="2199454"/>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2"/>
                <p:cNvSpPr/>
                <p:nvPr/>
              </p:nvSpPr>
              <p:spPr>
                <a:xfrm>
                  <a:off x="7411876" y="2183564"/>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2"/>
                <p:cNvSpPr/>
                <p:nvPr/>
              </p:nvSpPr>
              <p:spPr>
                <a:xfrm>
                  <a:off x="7269679" y="2151453"/>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2"/>
                <p:cNvSpPr/>
                <p:nvPr/>
              </p:nvSpPr>
              <p:spPr>
                <a:xfrm>
                  <a:off x="7162199" y="2162294"/>
                  <a:ext cx="43556" cy="11628"/>
                </a:xfrm>
                <a:custGeom>
                  <a:avLst/>
                  <a:gdLst/>
                  <a:ahLst/>
                  <a:cxnLst/>
                  <a:rect l="l" t="t" r="r" b="b"/>
                  <a:pathLst>
                    <a:path w="340" h="281" extrusionOk="0">
                      <a:moveTo>
                        <a:pt x="270" y="1"/>
                      </a:moveTo>
                      <a:cubicBezTo>
                        <a:pt x="254" y="1"/>
                        <a:pt x="236" y="4"/>
                        <a:pt x="221" y="10"/>
                      </a:cubicBezTo>
                      <a:cubicBezTo>
                        <a:pt x="183" y="22"/>
                        <a:pt x="146" y="47"/>
                        <a:pt x="120" y="79"/>
                      </a:cubicBezTo>
                      <a:cubicBezTo>
                        <a:pt x="83" y="129"/>
                        <a:pt x="1" y="281"/>
                        <a:pt x="127" y="281"/>
                      </a:cubicBezTo>
                      <a:cubicBezTo>
                        <a:pt x="234" y="274"/>
                        <a:pt x="316" y="186"/>
                        <a:pt x="322" y="73"/>
                      </a:cubicBezTo>
                      <a:cubicBezTo>
                        <a:pt x="340" y="19"/>
                        <a:pt x="308" y="1"/>
                        <a:pt x="2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2"/>
                <p:cNvSpPr/>
                <p:nvPr/>
              </p:nvSpPr>
              <p:spPr>
                <a:xfrm>
                  <a:off x="7130685" y="2210626"/>
                  <a:ext cx="40865" cy="9766"/>
                </a:xfrm>
                <a:custGeom>
                  <a:avLst/>
                  <a:gdLst/>
                  <a:ahLst/>
                  <a:cxnLst/>
                  <a:rect l="l" t="t" r="r" b="b"/>
                  <a:pathLst>
                    <a:path w="319" h="236" extrusionOk="0">
                      <a:moveTo>
                        <a:pt x="140" y="0"/>
                      </a:moveTo>
                      <a:cubicBezTo>
                        <a:pt x="107" y="0"/>
                        <a:pt x="67" y="48"/>
                        <a:pt x="57" y="71"/>
                      </a:cubicBezTo>
                      <a:cubicBezTo>
                        <a:pt x="45" y="103"/>
                        <a:pt x="1" y="191"/>
                        <a:pt x="89" y="229"/>
                      </a:cubicBezTo>
                      <a:cubicBezTo>
                        <a:pt x="100" y="233"/>
                        <a:pt x="111" y="235"/>
                        <a:pt x="121" y="235"/>
                      </a:cubicBezTo>
                      <a:cubicBezTo>
                        <a:pt x="232" y="235"/>
                        <a:pt x="318" y="25"/>
                        <a:pt x="212" y="25"/>
                      </a:cubicBezTo>
                      <a:cubicBezTo>
                        <a:pt x="205" y="25"/>
                        <a:pt x="198" y="26"/>
                        <a:pt x="190" y="27"/>
                      </a:cubicBezTo>
                      <a:cubicBezTo>
                        <a:pt x="184" y="29"/>
                        <a:pt x="179" y="29"/>
                        <a:pt x="176" y="29"/>
                      </a:cubicBezTo>
                      <a:cubicBezTo>
                        <a:pt x="163" y="29"/>
                        <a:pt x="171" y="21"/>
                        <a:pt x="171" y="21"/>
                      </a:cubicBezTo>
                      <a:cubicBezTo>
                        <a:pt x="163" y="6"/>
                        <a:pt x="152"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2"/>
                <p:cNvSpPr/>
                <p:nvPr/>
              </p:nvSpPr>
              <p:spPr>
                <a:xfrm>
                  <a:off x="5699752" y="2307249"/>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2"/>
                <p:cNvSpPr/>
                <p:nvPr/>
              </p:nvSpPr>
              <p:spPr>
                <a:xfrm>
                  <a:off x="5767648" y="2362822"/>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2"/>
                <p:cNvSpPr/>
                <p:nvPr/>
              </p:nvSpPr>
              <p:spPr>
                <a:xfrm>
                  <a:off x="5608541" y="2342835"/>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2"/>
                <p:cNvSpPr/>
                <p:nvPr/>
              </p:nvSpPr>
              <p:spPr>
                <a:xfrm>
                  <a:off x="5753172" y="2319207"/>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2"/>
                <p:cNvSpPr/>
                <p:nvPr/>
              </p:nvSpPr>
              <p:spPr>
                <a:xfrm>
                  <a:off x="5640055" y="2268724"/>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2"/>
                <p:cNvSpPr/>
                <p:nvPr/>
              </p:nvSpPr>
              <p:spPr>
                <a:xfrm>
                  <a:off x="5841949" y="2261813"/>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2"/>
                <p:cNvSpPr/>
                <p:nvPr/>
              </p:nvSpPr>
              <p:spPr>
                <a:xfrm>
                  <a:off x="5862958" y="2319332"/>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2"/>
                <p:cNvSpPr/>
                <p:nvPr/>
              </p:nvSpPr>
              <p:spPr>
                <a:xfrm>
                  <a:off x="5963264" y="2349042"/>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2"/>
                <p:cNvSpPr/>
                <p:nvPr/>
              </p:nvSpPr>
              <p:spPr>
                <a:xfrm>
                  <a:off x="5888835" y="2402795"/>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2"/>
                <p:cNvSpPr/>
                <p:nvPr/>
              </p:nvSpPr>
              <p:spPr>
                <a:xfrm>
                  <a:off x="5882430" y="2353470"/>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2"/>
                <p:cNvSpPr/>
                <p:nvPr/>
              </p:nvSpPr>
              <p:spPr>
                <a:xfrm>
                  <a:off x="5990551" y="2299676"/>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2"/>
                <p:cNvSpPr/>
                <p:nvPr/>
              </p:nvSpPr>
              <p:spPr>
                <a:xfrm>
                  <a:off x="7749560" y="2415416"/>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2"/>
                <p:cNvSpPr/>
                <p:nvPr/>
              </p:nvSpPr>
              <p:spPr>
                <a:xfrm>
                  <a:off x="7761730" y="2443844"/>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2"/>
                <p:cNvSpPr/>
                <p:nvPr/>
              </p:nvSpPr>
              <p:spPr>
                <a:xfrm>
                  <a:off x="7869210" y="2411733"/>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2"/>
                <p:cNvSpPr/>
                <p:nvPr/>
              </p:nvSpPr>
              <p:spPr>
                <a:xfrm>
                  <a:off x="7807720" y="2393029"/>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2"/>
                <p:cNvSpPr/>
                <p:nvPr/>
              </p:nvSpPr>
              <p:spPr>
                <a:xfrm>
                  <a:off x="7814253" y="2047299"/>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2"/>
                <p:cNvSpPr/>
                <p:nvPr/>
              </p:nvSpPr>
              <p:spPr>
                <a:xfrm>
                  <a:off x="6484395" y="2221137"/>
                  <a:ext cx="52139" cy="12911"/>
                </a:xfrm>
                <a:custGeom>
                  <a:avLst/>
                  <a:gdLst/>
                  <a:ahLst/>
                  <a:cxnLst/>
                  <a:rect l="l" t="t" r="r" b="b"/>
                  <a:pathLst>
                    <a:path w="407" h="312" extrusionOk="0">
                      <a:moveTo>
                        <a:pt x="286" y="0"/>
                      </a:moveTo>
                      <a:cubicBezTo>
                        <a:pt x="254" y="0"/>
                        <a:pt x="217" y="12"/>
                        <a:pt x="183" y="38"/>
                      </a:cubicBezTo>
                      <a:lnTo>
                        <a:pt x="151" y="76"/>
                      </a:lnTo>
                      <a:cubicBezTo>
                        <a:pt x="95" y="108"/>
                        <a:pt x="0" y="208"/>
                        <a:pt x="88" y="246"/>
                      </a:cubicBezTo>
                      <a:lnTo>
                        <a:pt x="76" y="259"/>
                      </a:lnTo>
                      <a:cubicBezTo>
                        <a:pt x="93" y="297"/>
                        <a:pt x="120" y="312"/>
                        <a:pt x="150" y="312"/>
                      </a:cubicBezTo>
                      <a:cubicBezTo>
                        <a:pt x="230" y="312"/>
                        <a:pt x="337" y="207"/>
                        <a:pt x="360" y="152"/>
                      </a:cubicBezTo>
                      <a:cubicBezTo>
                        <a:pt x="407" y="57"/>
                        <a:pt x="357" y="0"/>
                        <a:pt x="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2"/>
                <p:cNvSpPr/>
                <p:nvPr/>
              </p:nvSpPr>
              <p:spPr>
                <a:xfrm>
                  <a:off x="6595847" y="2199661"/>
                  <a:ext cx="55854" cy="16800"/>
                </a:xfrm>
                <a:custGeom>
                  <a:avLst/>
                  <a:gdLst/>
                  <a:ahLst/>
                  <a:cxnLst/>
                  <a:rect l="l" t="t" r="r" b="b"/>
                  <a:pathLst>
                    <a:path w="436" h="406" extrusionOk="0">
                      <a:moveTo>
                        <a:pt x="339" y="0"/>
                      </a:moveTo>
                      <a:cubicBezTo>
                        <a:pt x="269" y="0"/>
                        <a:pt x="172" y="59"/>
                        <a:pt x="139" y="97"/>
                      </a:cubicBezTo>
                      <a:cubicBezTo>
                        <a:pt x="89" y="147"/>
                        <a:pt x="0" y="299"/>
                        <a:pt x="89" y="362"/>
                      </a:cubicBezTo>
                      <a:cubicBezTo>
                        <a:pt x="99" y="393"/>
                        <a:pt x="121" y="406"/>
                        <a:pt x="149" y="406"/>
                      </a:cubicBezTo>
                      <a:cubicBezTo>
                        <a:pt x="227" y="406"/>
                        <a:pt x="349" y="310"/>
                        <a:pt x="373" y="273"/>
                      </a:cubicBezTo>
                      <a:cubicBezTo>
                        <a:pt x="417" y="217"/>
                        <a:pt x="436" y="135"/>
                        <a:pt x="417" y="59"/>
                      </a:cubicBezTo>
                      <a:cubicBezTo>
                        <a:pt x="406" y="16"/>
                        <a:pt x="376" y="0"/>
                        <a:pt x="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2"/>
                <p:cNvSpPr/>
                <p:nvPr/>
              </p:nvSpPr>
              <p:spPr>
                <a:xfrm>
                  <a:off x="6477093" y="2183895"/>
                  <a:ext cx="57519" cy="13614"/>
                </a:xfrm>
                <a:custGeom>
                  <a:avLst/>
                  <a:gdLst/>
                  <a:ahLst/>
                  <a:cxnLst/>
                  <a:rect l="l" t="t" r="r" b="b"/>
                  <a:pathLst>
                    <a:path w="449" h="329" extrusionOk="0">
                      <a:moveTo>
                        <a:pt x="303" y="0"/>
                      </a:moveTo>
                      <a:cubicBezTo>
                        <a:pt x="267" y="0"/>
                        <a:pt x="230" y="8"/>
                        <a:pt x="196" y="24"/>
                      </a:cubicBezTo>
                      <a:cubicBezTo>
                        <a:pt x="139" y="61"/>
                        <a:pt x="0" y="175"/>
                        <a:pt x="57" y="263"/>
                      </a:cubicBezTo>
                      <a:cubicBezTo>
                        <a:pt x="63" y="276"/>
                        <a:pt x="76" y="295"/>
                        <a:pt x="95" y="301"/>
                      </a:cubicBezTo>
                      <a:cubicBezTo>
                        <a:pt x="101" y="307"/>
                        <a:pt x="114" y="314"/>
                        <a:pt x="120" y="320"/>
                      </a:cubicBezTo>
                      <a:cubicBezTo>
                        <a:pt x="142" y="325"/>
                        <a:pt x="165" y="329"/>
                        <a:pt x="187" y="329"/>
                      </a:cubicBezTo>
                      <a:cubicBezTo>
                        <a:pt x="196" y="329"/>
                        <a:pt x="205" y="328"/>
                        <a:pt x="215" y="326"/>
                      </a:cubicBezTo>
                      <a:cubicBezTo>
                        <a:pt x="240" y="320"/>
                        <a:pt x="265" y="314"/>
                        <a:pt x="284" y="307"/>
                      </a:cubicBezTo>
                      <a:cubicBezTo>
                        <a:pt x="284" y="307"/>
                        <a:pt x="367" y="264"/>
                        <a:pt x="362" y="264"/>
                      </a:cubicBezTo>
                      <a:cubicBezTo>
                        <a:pt x="361" y="264"/>
                        <a:pt x="357" y="265"/>
                        <a:pt x="347" y="270"/>
                      </a:cubicBezTo>
                      <a:cubicBezTo>
                        <a:pt x="385" y="251"/>
                        <a:pt x="410" y="213"/>
                        <a:pt x="417" y="175"/>
                      </a:cubicBezTo>
                      <a:cubicBezTo>
                        <a:pt x="423" y="118"/>
                        <a:pt x="448" y="36"/>
                        <a:pt x="372" y="11"/>
                      </a:cubicBezTo>
                      <a:cubicBezTo>
                        <a:pt x="350" y="4"/>
                        <a:pt x="327" y="0"/>
                        <a:pt x="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2"/>
                <p:cNvSpPr/>
                <p:nvPr/>
              </p:nvSpPr>
              <p:spPr>
                <a:xfrm>
                  <a:off x="6578040" y="2240461"/>
                  <a:ext cx="50217" cy="15145"/>
                </a:xfrm>
                <a:custGeom>
                  <a:avLst/>
                  <a:gdLst/>
                  <a:ahLst/>
                  <a:cxnLst/>
                  <a:rect l="l" t="t" r="r" b="b"/>
                  <a:pathLst>
                    <a:path w="392" h="366" extrusionOk="0">
                      <a:moveTo>
                        <a:pt x="284" y="0"/>
                      </a:moveTo>
                      <a:cubicBezTo>
                        <a:pt x="177" y="13"/>
                        <a:pt x="83" y="82"/>
                        <a:pt x="38" y="177"/>
                      </a:cubicBezTo>
                      <a:cubicBezTo>
                        <a:pt x="1" y="252"/>
                        <a:pt x="7" y="366"/>
                        <a:pt x="108" y="366"/>
                      </a:cubicBezTo>
                      <a:cubicBezTo>
                        <a:pt x="215" y="353"/>
                        <a:pt x="310" y="284"/>
                        <a:pt x="354" y="183"/>
                      </a:cubicBezTo>
                      <a:cubicBezTo>
                        <a:pt x="392" y="114"/>
                        <a:pt x="385"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2"/>
                <p:cNvSpPr/>
                <p:nvPr/>
              </p:nvSpPr>
              <p:spPr>
                <a:xfrm>
                  <a:off x="6420471" y="2236116"/>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2"/>
                <p:cNvSpPr/>
                <p:nvPr/>
              </p:nvSpPr>
              <p:spPr>
                <a:xfrm>
                  <a:off x="6953003" y="2002816"/>
                  <a:ext cx="48552" cy="15311"/>
                </a:xfrm>
                <a:custGeom>
                  <a:avLst/>
                  <a:gdLst/>
                  <a:ahLst/>
                  <a:cxnLst/>
                  <a:rect l="l" t="t" r="r" b="b"/>
                  <a:pathLst>
                    <a:path w="379" h="370" extrusionOk="0">
                      <a:moveTo>
                        <a:pt x="257" y="0"/>
                      </a:moveTo>
                      <a:cubicBezTo>
                        <a:pt x="144" y="0"/>
                        <a:pt x="34" y="136"/>
                        <a:pt x="13" y="237"/>
                      </a:cubicBezTo>
                      <a:cubicBezTo>
                        <a:pt x="1" y="292"/>
                        <a:pt x="18" y="370"/>
                        <a:pt x="87" y="370"/>
                      </a:cubicBezTo>
                      <a:cubicBezTo>
                        <a:pt x="89" y="370"/>
                        <a:pt x="92" y="370"/>
                        <a:pt x="95" y="370"/>
                      </a:cubicBezTo>
                      <a:cubicBezTo>
                        <a:pt x="120" y="370"/>
                        <a:pt x="145" y="363"/>
                        <a:pt x="170" y="357"/>
                      </a:cubicBezTo>
                      <a:cubicBezTo>
                        <a:pt x="259" y="344"/>
                        <a:pt x="372" y="224"/>
                        <a:pt x="353" y="130"/>
                      </a:cubicBezTo>
                      <a:cubicBezTo>
                        <a:pt x="378" y="86"/>
                        <a:pt x="366" y="35"/>
                        <a:pt x="322" y="16"/>
                      </a:cubicBezTo>
                      <a:cubicBezTo>
                        <a:pt x="301" y="5"/>
                        <a:pt x="279" y="0"/>
                        <a:pt x="2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2"/>
                <p:cNvSpPr/>
                <p:nvPr/>
              </p:nvSpPr>
              <p:spPr>
                <a:xfrm>
                  <a:off x="7022436" y="2027727"/>
                  <a:ext cx="46118" cy="8690"/>
                </a:xfrm>
                <a:custGeom>
                  <a:avLst/>
                  <a:gdLst/>
                  <a:ahLst/>
                  <a:cxnLst/>
                  <a:rect l="l" t="t" r="r" b="b"/>
                  <a:pathLst>
                    <a:path w="360" h="210" extrusionOk="0">
                      <a:moveTo>
                        <a:pt x="234" y="1"/>
                      </a:moveTo>
                      <a:cubicBezTo>
                        <a:pt x="139" y="1"/>
                        <a:pt x="0" y="209"/>
                        <a:pt x="133" y="209"/>
                      </a:cubicBezTo>
                      <a:cubicBezTo>
                        <a:pt x="228" y="209"/>
                        <a:pt x="360" y="1"/>
                        <a:pt x="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2"/>
                <p:cNvSpPr/>
                <p:nvPr/>
              </p:nvSpPr>
              <p:spPr>
                <a:xfrm>
                  <a:off x="7071757" y="2006333"/>
                  <a:ext cx="56622" cy="10469"/>
                </a:xfrm>
                <a:custGeom>
                  <a:avLst/>
                  <a:gdLst/>
                  <a:ahLst/>
                  <a:cxnLst/>
                  <a:rect l="l" t="t" r="r" b="b"/>
                  <a:pathLst>
                    <a:path w="442" h="253" extrusionOk="0">
                      <a:moveTo>
                        <a:pt x="284" y="1"/>
                      </a:moveTo>
                      <a:cubicBezTo>
                        <a:pt x="170" y="1"/>
                        <a:pt x="0" y="253"/>
                        <a:pt x="158" y="253"/>
                      </a:cubicBezTo>
                      <a:cubicBezTo>
                        <a:pt x="278" y="253"/>
                        <a:pt x="442"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2"/>
                <p:cNvSpPr/>
                <p:nvPr/>
              </p:nvSpPr>
              <p:spPr>
                <a:xfrm>
                  <a:off x="6874219" y="1807875"/>
                  <a:ext cx="35101" cy="12331"/>
                </a:xfrm>
                <a:custGeom>
                  <a:avLst/>
                  <a:gdLst/>
                  <a:ahLst/>
                  <a:cxnLst/>
                  <a:rect l="l" t="t" r="r" b="b"/>
                  <a:pathLst>
                    <a:path w="274" h="298" extrusionOk="0">
                      <a:moveTo>
                        <a:pt x="216" y="0"/>
                      </a:moveTo>
                      <a:cubicBezTo>
                        <a:pt x="138" y="0"/>
                        <a:pt x="1" y="90"/>
                        <a:pt x="10" y="186"/>
                      </a:cubicBezTo>
                      <a:lnTo>
                        <a:pt x="16" y="230"/>
                      </a:lnTo>
                      <a:cubicBezTo>
                        <a:pt x="20" y="276"/>
                        <a:pt x="49" y="297"/>
                        <a:pt x="84" y="297"/>
                      </a:cubicBezTo>
                      <a:cubicBezTo>
                        <a:pt x="103" y="297"/>
                        <a:pt x="123" y="292"/>
                        <a:pt x="142" y="281"/>
                      </a:cubicBezTo>
                      <a:cubicBezTo>
                        <a:pt x="211" y="249"/>
                        <a:pt x="256" y="186"/>
                        <a:pt x="268" y="111"/>
                      </a:cubicBezTo>
                      <a:cubicBezTo>
                        <a:pt x="268" y="92"/>
                        <a:pt x="268" y="79"/>
                        <a:pt x="268" y="60"/>
                      </a:cubicBezTo>
                      <a:cubicBezTo>
                        <a:pt x="274" y="18"/>
                        <a:pt x="251" y="0"/>
                        <a:pt x="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2"/>
                <p:cNvSpPr/>
                <p:nvPr/>
              </p:nvSpPr>
              <p:spPr>
                <a:xfrm>
                  <a:off x="6997328" y="1804895"/>
                  <a:ext cx="39713" cy="13117"/>
                </a:xfrm>
                <a:custGeom>
                  <a:avLst/>
                  <a:gdLst/>
                  <a:ahLst/>
                  <a:cxnLst/>
                  <a:rect l="l" t="t" r="r" b="b"/>
                  <a:pathLst>
                    <a:path w="310" h="317" extrusionOk="0">
                      <a:moveTo>
                        <a:pt x="228" y="1"/>
                      </a:moveTo>
                      <a:cubicBezTo>
                        <a:pt x="130" y="1"/>
                        <a:pt x="25" y="100"/>
                        <a:pt x="14" y="189"/>
                      </a:cubicBezTo>
                      <a:cubicBezTo>
                        <a:pt x="1" y="221"/>
                        <a:pt x="14" y="252"/>
                        <a:pt x="39" y="277"/>
                      </a:cubicBezTo>
                      <a:cubicBezTo>
                        <a:pt x="51" y="305"/>
                        <a:pt x="71" y="317"/>
                        <a:pt x="95" y="317"/>
                      </a:cubicBezTo>
                      <a:cubicBezTo>
                        <a:pt x="174" y="317"/>
                        <a:pt x="294" y="196"/>
                        <a:pt x="304" y="139"/>
                      </a:cubicBezTo>
                      <a:cubicBezTo>
                        <a:pt x="304" y="120"/>
                        <a:pt x="310" y="101"/>
                        <a:pt x="310" y="75"/>
                      </a:cubicBezTo>
                      <a:cubicBezTo>
                        <a:pt x="310" y="44"/>
                        <a:pt x="291" y="19"/>
                        <a:pt x="266" y="6"/>
                      </a:cubicBezTo>
                      <a:cubicBezTo>
                        <a:pt x="253" y="2"/>
                        <a:pt x="241"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2"/>
                <p:cNvSpPr/>
                <p:nvPr/>
              </p:nvSpPr>
              <p:spPr>
                <a:xfrm>
                  <a:off x="5707951" y="2125797"/>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2"/>
                <p:cNvSpPr/>
                <p:nvPr/>
              </p:nvSpPr>
              <p:spPr>
                <a:xfrm>
                  <a:off x="6362311" y="2412312"/>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2"/>
                <p:cNvSpPr/>
                <p:nvPr/>
              </p:nvSpPr>
              <p:spPr>
                <a:xfrm>
                  <a:off x="7539468" y="2490065"/>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2"/>
                <p:cNvSpPr/>
                <p:nvPr/>
              </p:nvSpPr>
              <p:spPr>
                <a:xfrm>
                  <a:off x="7447361" y="2465982"/>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2"/>
                <p:cNvSpPr/>
                <p:nvPr/>
              </p:nvSpPr>
              <p:spPr>
                <a:xfrm>
                  <a:off x="7107242" y="2414009"/>
                  <a:ext cx="2562" cy="1076"/>
                </a:xfrm>
                <a:custGeom>
                  <a:avLst/>
                  <a:gdLst/>
                  <a:ahLst/>
                  <a:cxnLst/>
                  <a:rect l="l" t="t" r="r" b="b"/>
                  <a:pathLst>
                    <a:path w="20" h="26" extrusionOk="0">
                      <a:moveTo>
                        <a:pt x="20" y="0"/>
                      </a:moveTo>
                      <a:lnTo>
                        <a:pt x="7" y="13"/>
                      </a:lnTo>
                      <a:cubicBezTo>
                        <a:pt x="7" y="19"/>
                        <a:pt x="1" y="19"/>
                        <a:pt x="1" y="25"/>
                      </a:cubicBezTo>
                      <a:cubicBezTo>
                        <a:pt x="7" y="19"/>
                        <a:pt x="13" y="6"/>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2"/>
                <p:cNvSpPr/>
                <p:nvPr/>
              </p:nvSpPr>
              <p:spPr>
                <a:xfrm>
                  <a:off x="7063686" y="2403209"/>
                  <a:ext cx="55982" cy="17835"/>
                </a:xfrm>
                <a:custGeom>
                  <a:avLst/>
                  <a:gdLst/>
                  <a:ahLst/>
                  <a:cxnLst/>
                  <a:rect l="l" t="t" r="r" b="b"/>
                  <a:pathLst>
                    <a:path w="437" h="431" extrusionOk="0">
                      <a:moveTo>
                        <a:pt x="302" y="0"/>
                      </a:moveTo>
                      <a:cubicBezTo>
                        <a:pt x="288" y="0"/>
                        <a:pt x="273" y="3"/>
                        <a:pt x="259" y="9"/>
                      </a:cubicBezTo>
                      <a:cubicBezTo>
                        <a:pt x="139" y="40"/>
                        <a:pt x="51" y="135"/>
                        <a:pt x="13" y="255"/>
                      </a:cubicBezTo>
                      <a:cubicBezTo>
                        <a:pt x="0" y="299"/>
                        <a:pt x="6" y="343"/>
                        <a:pt x="38" y="381"/>
                      </a:cubicBezTo>
                      <a:cubicBezTo>
                        <a:pt x="51" y="394"/>
                        <a:pt x="63" y="400"/>
                        <a:pt x="82" y="406"/>
                      </a:cubicBezTo>
                      <a:cubicBezTo>
                        <a:pt x="99" y="423"/>
                        <a:pt x="119" y="430"/>
                        <a:pt x="140" y="430"/>
                      </a:cubicBezTo>
                      <a:cubicBezTo>
                        <a:pt x="207" y="430"/>
                        <a:pt x="286" y="359"/>
                        <a:pt x="325" y="302"/>
                      </a:cubicBezTo>
                      <a:lnTo>
                        <a:pt x="325" y="302"/>
                      </a:lnTo>
                      <a:cubicBezTo>
                        <a:pt x="322" y="305"/>
                        <a:pt x="319" y="309"/>
                        <a:pt x="315" y="312"/>
                      </a:cubicBezTo>
                      <a:cubicBezTo>
                        <a:pt x="320" y="307"/>
                        <a:pt x="323" y="303"/>
                        <a:pt x="327" y="299"/>
                      </a:cubicBezTo>
                      <a:lnTo>
                        <a:pt x="327" y="299"/>
                      </a:lnTo>
                      <a:cubicBezTo>
                        <a:pt x="326" y="300"/>
                        <a:pt x="325" y="301"/>
                        <a:pt x="325" y="302"/>
                      </a:cubicBezTo>
                      <a:lnTo>
                        <a:pt x="325" y="302"/>
                      </a:lnTo>
                      <a:cubicBezTo>
                        <a:pt x="326" y="300"/>
                        <a:pt x="328" y="297"/>
                        <a:pt x="330" y="295"/>
                      </a:cubicBezTo>
                      <a:lnTo>
                        <a:pt x="330" y="295"/>
                      </a:lnTo>
                      <a:cubicBezTo>
                        <a:pt x="329" y="296"/>
                        <a:pt x="328" y="297"/>
                        <a:pt x="327" y="299"/>
                      </a:cubicBezTo>
                      <a:lnTo>
                        <a:pt x="327" y="299"/>
                      </a:lnTo>
                      <a:cubicBezTo>
                        <a:pt x="330" y="294"/>
                        <a:pt x="332" y="290"/>
                        <a:pt x="334" y="286"/>
                      </a:cubicBezTo>
                      <a:lnTo>
                        <a:pt x="334" y="286"/>
                      </a:lnTo>
                      <a:cubicBezTo>
                        <a:pt x="333" y="290"/>
                        <a:pt x="331" y="292"/>
                        <a:pt x="330" y="295"/>
                      </a:cubicBezTo>
                      <a:lnTo>
                        <a:pt x="330" y="295"/>
                      </a:lnTo>
                      <a:cubicBezTo>
                        <a:pt x="335" y="288"/>
                        <a:pt x="340" y="281"/>
                        <a:pt x="347" y="274"/>
                      </a:cubicBezTo>
                      <a:cubicBezTo>
                        <a:pt x="355" y="262"/>
                        <a:pt x="358" y="257"/>
                        <a:pt x="357" y="257"/>
                      </a:cubicBezTo>
                      <a:lnTo>
                        <a:pt x="357" y="257"/>
                      </a:lnTo>
                      <a:cubicBezTo>
                        <a:pt x="357" y="257"/>
                        <a:pt x="356" y="259"/>
                        <a:pt x="353" y="261"/>
                      </a:cubicBezTo>
                      <a:cubicBezTo>
                        <a:pt x="379" y="230"/>
                        <a:pt x="397" y="198"/>
                        <a:pt x="410" y="160"/>
                      </a:cubicBezTo>
                      <a:cubicBezTo>
                        <a:pt x="437" y="80"/>
                        <a:pt x="378" y="0"/>
                        <a:pt x="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2"/>
                <p:cNvSpPr/>
                <p:nvPr/>
              </p:nvSpPr>
              <p:spPr>
                <a:xfrm>
                  <a:off x="6965045" y="2382271"/>
                  <a:ext cx="38944" cy="11628"/>
                </a:xfrm>
                <a:custGeom>
                  <a:avLst/>
                  <a:gdLst/>
                  <a:ahLst/>
                  <a:cxnLst/>
                  <a:rect l="l" t="t" r="r" b="b"/>
                  <a:pathLst>
                    <a:path w="304" h="281" extrusionOk="0">
                      <a:moveTo>
                        <a:pt x="214" y="0"/>
                      </a:moveTo>
                      <a:cubicBezTo>
                        <a:pt x="132" y="0"/>
                        <a:pt x="36" y="121"/>
                        <a:pt x="20" y="181"/>
                      </a:cubicBezTo>
                      <a:cubicBezTo>
                        <a:pt x="1" y="252"/>
                        <a:pt x="40" y="281"/>
                        <a:pt x="89" y="281"/>
                      </a:cubicBezTo>
                      <a:cubicBezTo>
                        <a:pt x="123" y="281"/>
                        <a:pt x="162" y="267"/>
                        <a:pt x="190" y="244"/>
                      </a:cubicBezTo>
                      <a:cubicBezTo>
                        <a:pt x="209" y="231"/>
                        <a:pt x="228" y="218"/>
                        <a:pt x="247" y="200"/>
                      </a:cubicBezTo>
                      <a:cubicBezTo>
                        <a:pt x="284" y="168"/>
                        <a:pt x="303" y="111"/>
                        <a:pt x="297" y="61"/>
                      </a:cubicBezTo>
                      <a:cubicBezTo>
                        <a:pt x="291" y="42"/>
                        <a:pt x="272" y="23"/>
                        <a:pt x="253" y="10"/>
                      </a:cubicBezTo>
                      <a:cubicBezTo>
                        <a:pt x="241" y="3"/>
                        <a:pt x="228"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2"/>
                <p:cNvSpPr/>
                <p:nvPr/>
              </p:nvSpPr>
              <p:spPr>
                <a:xfrm>
                  <a:off x="6885748" y="2406147"/>
                  <a:ext cx="43043" cy="9393"/>
                </a:xfrm>
                <a:custGeom>
                  <a:avLst/>
                  <a:gdLst/>
                  <a:ahLst/>
                  <a:cxnLst/>
                  <a:rect l="l" t="t" r="r" b="b"/>
                  <a:pathLst>
                    <a:path w="336" h="227" extrusionOk="0">
                      <a:moveTo>
                        <a:pt x="191" y="1"/>
                      </a:moveTo>
                      <a:cubicBezTo>
                        <a:pt x="153" y="1"/>
                        <a:pt x="121" y="14"/>
                        <a:pt x="96" y="32"/>
                      </a:cubicBezTo>
                      <a:cubicBezTo>
                        <a:pt x="77" y="51"/>
                        <a:pt x="65" y="70"/>
                        <a:pt x="52" y="83"/>
                      </a:cubicBezTo>
                      <a:cubicBezTo>
                        <a:pt x="0" y="150"/>
                        <a:pt x="21" y="227"/>
                        <a:pt x="86" y="227"/>
                      </a:cubicBezTo>
                      <a:cubicBezTo>
                        <a:pt x="100" y="227"/>
                        <a:pt x="116" y="223"/>
                        <a:pt x="134" y="215"/>
                      </a:cubicBezTo>
                      <a:lnTo>
                        <a:pt x="134" y="215"/>
                      </a:lnTo>
                      <a:cubicBezTo>
                        <a:pt x="129" y="218"/>
                        <a:pt x="128" y="219"/>
                        <a:pt x="130" y="219"/>
                      </a:cubicBezTo>
                      <a:cubicBezTo>
                        <a:pt x="137" y="219"/>
                        <a:pt x="174" y="208"/>
                        <a:pt x="175" y="208"/>
                      </a:cubicBezTo>
                      <a:lnTo>
                        <a:pt x="175" y="208"/>
                      </a:lnTo>
                      <a:cubicBezTo>
                        <a:pt x="175" y="208"/>
                        <a:pt x="174" y="208"/>
                        <a:pt x="172" y="209"/>
                      </a:cubicBezTo>
                      <a:cubicBezTo>
                        <a:pt x="216" y="196"/>
                        <a:pt x="336" y="89"/>
                        <a:pt x="254" y="45"/>
                      </a:cubicBezTo>
                      <a:cubicBezTo>
                        <a:pt x="248" y="45"/>
                        <a:pt x="248" y="39"/>
                        <a:pt x="241" y="39"/>
                      </a:cubicBezTo>
                      <a:cubicBezTo>
                        <a:pt x="235" y="14"/>
                        <a:pt x="216"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2"/>
                <p:cNvSpPr/>
                <p:nvPr/>
              </p:nvSpPr>
              <p:spPr>
                <a:xfrm>
                  <a:off x="6894203" y="2407719"/>
                  <a:ext cx="3075" cy="1076"/>
                </a:xfrm>
                <a:custGeom>
                  <a:avLst/>
                  <a:gdLst/>
                  <a:ahLst/>
                  <a:cxnLst/>
                  <a:rect l="l" t="t" r="r" b="b"/>
                  <a:pathLst>
                    <a:path w="24" h="26" extrusionOk="0">
                      <a:moveTo>
                        <a:pt x="24" y="1"/>
                      </a:moveTo>
                      <a:cubicBezTo>
                        <a:pt x="24" y="1"/>
                        <a:pt x="18" y="1"/>
                        <a:pt x="18" y="7"/>
                      </a:cubicBezTo>
                      <a:cubicBezTo>
                        <a:pt x="6" y="19"/>
                        <a:pt x="1" y="25"/>
                        <a:pt x="2" y="25"/>
                      </a:cubicBezTo>
                      <a:cubicBezTo>
                        <a:pt x="3" y="25"/>
                        <a:pt x="11" y="17"/>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2"/>
                <p:cNvSpPr/>
                <p:nvPr/>
              </p:nvSpPr>
              <p:spPr>
                <a:xfrm>
                  <a:off x="6897150" y="2407223"/>
                  <a:ext cx="1793" cy="538"/>
                </a:xfrm>
                <a:custGeom>
                  <a:avLst/>
                  <a:gdLst/>
                  <a:ahLst/>
                  <a:cxnLst/>
                  <a:rect l="l" t="t" r="r" b="b"/>
                  <a:pathLst>
                    <a:path w="14" h="13" extrusionOk="0">
                      <a:moveTo>
                        <a:pt x="1" y="13"/>
                      </a:moveTo>
                      <a:lnTo>
                        <a:pt x="1" y="13"/>
                      </a:lnTo>
                      <a:cubicBezTo>
                        <a:pt x="1" y="13"/>
                        <a:pt x="7" y="6"/>
                        <a:pt x="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2"/>
                <p:cNvSpPr/>
                <p:nvPr/>
              </p:nvSpPr>
              <p:spPr>
                <a:xfrm>
                  <a:off x="6869735" y="2344449"/>
                  <a:ext cx="38944" cy="12786"/>
                </a:xfrm>
                <a:custGeom>
                  <a:avLst/>
                  <a:gdLst/>
                  <a:ahLst/>
                  <a:cxnLst/>
                  <a:rect l="l" t="t" r="r" b="b"/>
                  <a:pathLst>
                    <a:path w="304" h="309" extrusionOk="0">
                      <a:moveTo>
                        <a:pt x="221" y="1"/>
                      </a:moveTo>
                      <a:cubicBezTo>
                        <a:pt x="191" y="1"/>
                        <a:pt x="162" y="12"/>
                        <a:pt x="139" y="35"/>
                      </a:cubicBezTo>
                      <a:cubicBezTo>
                        <a:pt x="51" y="79"/>
                        <a:pt x="0" y="174"/>
                        <a:pt x="13" y="275"/>
                      </a:cubicBezTo>
                      <a:cubicBezTo>
                        <a:pt x="19" y="299"/>
                        <a:pt x="33" y="308"/>
                        <a:pt x="51" y="308"/>
                      </a:cubicBezTo>
                      <a:cubicBezTo>
                        <a:pt x="90" y="308"/>
                        <a:pt x="145" y="265"/>
                        <a:pt x="171" y="231"/>
                      </a:cubicBezTo>
                      <a:cubicBezTo>
                        <a:pt x="209" y="212"/>
                        <a:pt x="234" y="186"/>
                        <a:pt x="259" y="155"/>
                      </a:cubicBezTo>
                      <a:cubicBezTo>
                        <a:pt x="284" y="117"/>
                        <a:pt x="297" y="79"/>
                        <a:pt x="297" y="35"/>
                      </a:cubicBezTo>
                      <a:cubicBezTo>
                        <a:pt x="303" y="29"/>
                        <a:pt x="291" y="22"/>
                        <a:pt x="278" y="16"/>
                      </a:cubicBezTo>
                      <a:cubicBezTo>
                        <a:pt x="260" y="6"/>
                        <a:pt x="241"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2"/>
                <p:cNvSpPr/>
                <p:nvPr/>
              </p:nvSpPr>
              <p:spPr>
                <a:xfrm>
                  <a:off x="7948379" y="2205454"/>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2"/>
                <p:cNvSpPr/>
                <p:nvPr/>
              </p:nvSpPr>
              <p:spPr>
                <a:xfrm>
                  <a:off x="7965033" y="2247537"/>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2"/>
                <p:cNvSpPr/>
                <p:nvPr/>
              </p:nvSpPr>
              <p:spPr>
                <a:xfrm>
                  <a:off x="8119528" y="2219689"/>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2"/>
                <p:cNvSpPr/>
                <p:nvPr/>
              </p:nvSpPr>
              <p:spPr>
                <a:xfrm>
                  <a:off x="8070976" y="2145205"/>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2"/>
                <p:cNvSpPr/>
                <p:nvPr/>
              </p:nvSpPr>
              <p:spPr>
                <a:xfrm>
                  <a:off x="8017812" y="2172722"/>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2"/>
                <p:cNvSpPr/>
                <p:nvPr/>
              </p:nvSpPr>
              <p:spPr>
                <a:xfrm>
                  <a:off x="8021015" y="2185095"/>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2"/>
                <p:cNvSpPr/>
                <p:nvPr/>
              </p:nvSpPr>
              <p:spPr>
                <a:xfrm>
                  <a:off x="7918659" y="2143798"/>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35" name="Google Shape;2035;p32"/>
            <p:cNvSpPr txBox="1"/>
            <p:nvPr/>
          </p:nvSpPr>
          <p:spPr>
            <a:xfrm>
              <a:off x="5946662" y="2963175"/>
              <a:ext cx="19467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Oxygen"/>
                  <a:ea typeface="Oxygen"/>
                  <a:cs typeface="Oxygen"/>
                  <a:sym typeface="Oxygen"/>
                </a:rPr>
                <a:t>There are very few customers with highest and lowest possible years of eudcation</a:t>
              </a:r>
              <a:endParaRPr dirty="0">
                <a:solidFill>
                  <a:schemeClr val="dk1"/>
                </a:solidFill>
                <a:latin typeface="Oxygen"/>
                <a:ea typeface="Oxygen"/>
                <a:cs typeface="Oxygen"/>
                <a:sym typeface="Oxygen"/>
              </a:endParaRPr>
            </a:p>
          </p:txBody>
        </p:sp>
        <p:grpSp>
          <p:nvGrpSpPr>
            <p:cNvPr id="2036" name="Google Shape;2036;p32"/>
            <p:cNvGrpSpPr/>
            <p:nvPr/>
          </p:nvGrpSpPr>
          <p:grpSpPr>
            <a:xfrm>
              <a:off x="5608541" y="3856909"/>
              <a:ext cx="2568633" cy="841793"/>
              <a:chOff x="5608541" y="1787847"/>
              <a:chExt cx="2568633" cy="841793"/>
            </a:xfrm>
          </p:grpSpPr>
          <p:sp>
            <p:nvSpPr>
              <p:cNvPr id="2037" name="Google Shape;2037;p32"/>
              <p:cNvSpPr/>
              <p:nvPr/>
            </p:nvSpPr>
            <p:spPr>
              <a:xfrm>
                <a:off x="7474135" y="1843544"/>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2"/>
              <p:cNvSpPr/>
              <p:nvPr/>
            </p:nvSpPr>
            <p:spPr>
              <a:xfrm>
                <a:off x="7618765" y="1864855"/>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2"/>
              <p:cNvSpPr/>
              <p:nvPr/>
            </p:nvSpPr>
            <p:spPr>
              <a:xfrm>
                <a:off x="7572519" y="1919477"/>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2"/>
              <p:cNvSpPr/>
              <p:nvPr/>
            </p:nvSpPr>
            <p:spPr>
              <a:xfrm>
                <a:off x="7532679" y="1897462"/>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2"/>
              <p:cNvSpPr/>
              <p:nvPr/>
            </p:nvSpPr>
            <p:spPr>
              <a:xfrm>
                <a:off x="7717278" y="1901683"/>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2"/>
              <p:cNvSpPr/>
              <p:nvPr/>
            </p:nvSpPr>
            <p:spPr>
              <a:xfrm>
                <a:off x="7739952" y="1942029"/>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2"/>
              <p:cNvSpPr/>
              <p:nvPr/>
            </p:nvSpPr>
            <p:spPr>
              <a:xfrm>
                <a:off x="7447361" y="1942939"/>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2"/>
              <p:cNvSpPr/>
              <p:nvPr/>
            </p:nvSpPr>
            <p:spPr>
              <a:xfrm>
                <a:off x="7350513" y="1896883"/>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2"/>
              <p:cNvSpPr/>
              <p:nvPr/>
            </p:nvSpPr>
            <p:spPr>
              <a:xfrm>
                <a:off x="7388432" y="1787847"/>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2"/>
              <p:cNvSpPr/>
              <p:nvPr/>
            </p:nvSpPr>
            <p:spPr>
              <a:xfrm>
                <a:off x="7521149" y="1797199"/>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2"/>
              <p:cNvSpPr/>
              <p:nvPr/>
            </p:nvSpPr>
            <p:spPr>
              <a:xfrm>
                <a:off x="7344749" y="1834358"/>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2"/>
              <p:cNvSpPr/>
              <p:nvPr/>
            </p:nvSpPr>
            <p:spPr>
              <a:xfrm>
                <a:off x="6698459" y="2527390"/>
                <a:ext cx="79297" cy="19159"/>
              </a:xfrm>
              <a:custGeom>
                <a:avLst/>
                <a:gdLst/>
                <a:ahLst/>
                <a:cxnLst/>
                <a:rect l="l" t="t" r="r" b="b"/>
                <a:pathLst>
                  <a:path w="619" h="463" extrusionOk="0">
                    <a:moveTo>
                      <a:pt x="335" y="1"/>
                    </a:moveTo>
                    <a:cubicBezTo>
                      <a:pt x="216" y="1"/>
                      <a:pt x="87" y="145"/>
                      <a:pt x="45" y="231"/>
                    </a:cubicBezTo>
                    <a:cubicBezTo>
                      <a:pt x="1" y="318"/>
                      <a:pt x="23" y="462"/>
                      <a:pt x="133" y="462"/>
                    </a:cubicBezTo>
                    <a:cubicBezTo>
                      <a:pt x="150" y="462"/>
                      <a:pt x="169" y="459"/>
                      <a:pt x="190" y="451"/>
                    </a:cubicBezTo>
                    <a:lnTo>
                      <a:pt x="284" y="420"/>
                    </a:lnTo>
                    <a:cubicBezTo>
                      <a:pt x="391" y="376"/>
                      <a:pt x="618" y="105"/>
                      <a:pt x="429" y="29"/>
                    </a:cubicBezTo>
                    <a:lnTo>
                      <a:pt x="398" y="16"/>
                    </a:lnTo>
                    <a:cubicBezTo>
                      <a:pt x="377" y="6"/>
                      <a:pt x="356"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2"/>
              <p:cNvSpPr/>
              <p:nvPr/>
            </p:nvSpPr>
            <p:spPr>
              <a:xfrm>
                <a:off x="6874475" y="2503721"/>
                <a:ext cx="58416" cy="15021"/>
              </a:xfrm>
              <a:custGeom>
                <a:avLst/>
                <a:gdLst/>
                <a:ahLst/>
                <a:cxnLst/>
                <a:rect l="l" t="t" r="r" b="b"/>
                <a:pathLst>
                  <a:path w="456" h="363" extrusionOk="0">
                    <a:moveTo>
                      <a:pt x="258" y="1"/>
                    </a:moveTo>
                    <a:cubicBezTo>
                      <a:pt x="138" y="1"/>
                      <a:pt x="0" y="189"/>
                      <a:pt x="20" y="298"/>
                    </a:cubicBezTo>
                    <a:cubicBezTo>
                      <a:pt x="24" y="344"/>
                      <a:pt x="48" y="362"/>
                      <a:pt x="76" y="362"/>
                    </a:cubicBezTo>
                    <a:cubicBezTo>
                      <a:pt x="90" y="362"/>
                      <a:pt x="106" y="357"/>
                      <a:pt x="121" y="349"/>
                    </a:cubicBezTo>
                    <a:cubicBezTo>
                      <a:pt x="247" y="349"/>
                      <a:pt x="455" y="172"/>
                      <a:pt x="348" y="46"/>
                    </a:cubicBezTo>
                    <a:cubicBezTo>
                      <a:pt x="322" y="14"/>
                      <a:pt x="291"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2"/>
              <p:cNvSpPr/>
              <p:nvPr/>
            </p:nvSpPr>
            <p:spPr>
              <a:xfrm>
                <a:off x="6920593" y="2557101"/>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2"/>
              <p:cNvSpPr/>
              <p:nvPr/>
            </p:nvSpPr>
            <p:spPr>
              <a:xfrm>
                <a:off x="6790566" y="2570260"/>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2"/>
              <p:cNvSpPr/>
              <p:nvPr/>
            </p:nvSpPr>
            <p:spPr>
              <a:xfrm>
                <a:off x="6815547" y="2549984"/>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2"/>
              <p:cNvSpPr/>
              <p:nvPr/>
            </p:nvSpPr>
            <p:spPr>
              <a:xfrm>
                <a:off x="6661308" y="2568481"/>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2"/>
              <p:cNvSpPr/>
              <p:nvPr/>
            </p:nvSpPr>
            <p:spPr>
              <a:xfrm>
                <a:off x="6520649" y="2514604"/>
                <a:ext cx="26005" cy="9352"/>
              </a:xfrm>
              <a:custGeom>
                <a:avLst/>
                <a:gdLst/>
                <a:ahLst/>
                <a:cxnLst/>
                <a:rect l="l" t="t" r="r" b="b"/>
                <a:pathLst>
                  <a:path w="203" h="226" extrusionOk="0">
                    <a:moveTo>
                      <a:pt x="138" y="1"/>
                    </a:moveTo>
                    <a:cubicBezTo>
                      <a:pt x="76" y="1"/>
                      <a:pt x="29" y="72"/>
                      <a:pt x="13" y="130"/>
                    </a:cubicBezTo>
                    <a:cubicBezTo>
                      <a:pt x="1" y="155"/>
                      <a:pt x="20" y="187"/>
                      <a:pt x="45" y="187"/>
                    </a:cubicBezTo>
                    <a:cubicBezTo>
                      <a:pt x="32" y="193"/>
                      <a:pt x="32" y="199"/>
                      <a:pt x="45" y="212"/>
                    </a:cubicBezTo>
                    <a:cubicBezTo>
                      <a:pt x="50" y="222"/>
                      <a:pt x="57" y="225"/>
                      <a:pt x="65" y="225"/>
                    </a:cubicBezTo>
                    <a:cubicBezTo>
                      <a:pt x="87" y="225"/>
                      <a:pt x="114" y="194"/>
                      <a:pt x="114" y="180"/>
                    </a:cubicBezTo>
                    <a:cubicBezTo>
                      <a:pt x="127" y="142"/>
                      <a:pt x="152" y="111"/>
                      <a:pt x="165" y="73"/>
                    </a:cubicBezTo>
                    <a:cubicBezTo>
                      <a:pt x="184" y="54"/>
                      <a:pt x="203" y="29"/>
                      <a:pt x="177" y="10"/>
                    </a:cubicBezTo>
                    <a:cubicBezTo>
                      <a:pt x="164" y="4"/>
                      <a:pt x="151"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2"/>
              <p:cNvSpPr/>
              <p:nvPr/>
            </p:nvSpPr>
            <p:spPr>
              <a:xfrm>
                <a:off x="6659771" y="2448437"/>
                <a:ext cx="46886" cy="13366"/>
              </a:xfrm>
              <a:custGeom>
                <a:avLst/>
                <a:gdLst/>
                <a:ahLst/>
                <a:cxnLst/>
                <a:rect l="l" t="t" r="r" b="b"/>
                <a:pathLst>
                  <a:path w="366" h="323" extrusionOk="0">
                    <a:moveTo>
                      <a:pt x="261" y="0"/>
                    </a:moveTo>
                    <a:cubicBezTo>
                      <a:pt x="115" y="0"/>
                      <a:pt x="1" y="143"/>
                      <a:pt x="50" y="291"/>
                    </a:cubicBezTo>
                    <a:cubicBezTo>
                      <a:pt x="58" y="310"/>
                      <a:pt x="70" y="317"/>
                      <a:pt x="84" y="317"/>
                    </a:cubicBezTo>
                    <a:cubicBezTo>
                      <a:pt x="121" y="317"/>
                      <a:pt x="171" y="264"/>
                      <a:pt x="190" y="229"/>
                    </a:cubicBezTo>
                    <a:lnTo>
                      <a:pt x="190" y="229"/>
                    </a:lnTo>
                    <a:lnTo>
                      <a:pt x="151" y="322"/>
                    </a:lnTo>
                    <a:cubicBezTo>
                      <a:pt x="183" y="316"/>
                      <a:pt x="214" y="303"/>
                      <a:pt x="239" y="284"/>
                    </a:cubicBezTo>
                    <a:cubicBezTo>
                      <a:pt x="277" y="253"/>
                      <a:pt x="315" y="215"/>
                      <a:pt x="334" y="165"/>
                    </a:cubicBezTo>
                    <a:cubicBezTo>
                      <a:pt x="365" y="102"/>
                      <a:pt x="365" y="1"/>
                      <a:pt x="271" y="1"/>
                    </a:cubicBezTo>
                    <a:cubicBezTo>
                      <a:pt x="268" y="1"/>
                      <a:pt x="264"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2"/>
              <p:cNvSpPr/>
              <p:nvPr/>
            </p:nvSpPr>
            <p:spPr>
              <a:xfrm>
                <a:off x="6735609" y="2471155"/>
                <a:ext cx="78528" cy="14897"/>
              </a:xfrm>
              <a:custGeom>
                <a:avLst/>
                <a:gdLst/>
                <a:ahLst/>
                <a:cxnLst/>
                <a:rect l="l" t="t" r="r" b="b"/>
                <a:pathLst>
                  <a:path w="613" h="360" extrusionOk="0">
                    <a:moveTo>
                      <a:pt x="392" y="0"/>
                    </a:moveTo>
                    <a:cubicBezTo>
                      <a:pt x="228" y="0"/>
                      <a:pt x="0" y="360"/>
                      <a:pt x="221" y="360"/>
                    </a:cubicBezTo>
                    <a:cubicBezTo>
                      <a:pt x="379" y="360"/>
                      <a:pt x="612" y="0"/>
                      <a:pt x="3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2"/>
              <p:cNvSpPr/>
              <p:nvPr/>
            </p:nvSpPr>
            <p:spPr>
              <a:xfrm>
                <a:off x="6638121" y="2493417"/>
                <a:ext cx="45862" cy="11131"/>
              </a:xfrm>
              <a:custGeom>
                <a:avLst/>
                <a:gdLst/>
                <a:ahLst/>
                <a:cxnLst/>
                <a:rect l="l" t="t" r="r" b="b"/>
                <a:pathLst>
                  <a:path w="358" h="269" extrusionOk="0">
                    <a:moveTo>
                      <a:pt x="196" y="1"/>
                    </a:moveTo>
                    <a:cubicBezTo>
                      <a:pt x="141" y="1"/>
                      <a:pt x="91" y="47"/>
                      <a:pt x="55" y="106"/>
                    </a:cubicBezTo>
                    <a:cubicBezTo>
                      <a:pt x="11" y="172"/>
                      <a:pt x="0" y="269"/>
                      <a:pt x="81" y="269"/>
                    </a:cubicBezTo>
                    <a:cubicBezTo>
                      <a:pt x="92" y="269"/>
                      <a:pt x="104" y="267"/>
                      <a:pt x="118" y="263"/>
                    </a:cubicBezTo>
                    <a:cubicBezTo>
                      <a:pt x="181" y="251"/>
                      <a:pt x="358" y="93"/>
                      <a:pt x="263" y="24"/>
                    </a:cubicBezTo>
                    <a:cubicBezTo>
                      <a:pt x="240" y="8"/>
                      <a:pt x="218"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2"/>
              <p:cNvSpPr/>
              <p:nvPr/>
            </p:nvSpPr>
            <p:spPr>
              <a:xfrm>
                <a:off x="6539096" y="2467141"/>
                <a:ext cx="41506" cy="10842"/>
              </a:xfrm>
              <a:custGeom>
                <a:avLst/>
                <a:gdLst/>
                <a:ahLst/>
                <a:cxnLst/>
                <a:rect l="l" t="t" r="r" b="b"/>
                <a:pathLst>
                  <a:path w="324" h="262" extrusionOk="0">
                    <a:moveTo>
                      <a:pt x="221" y="0"/>
                    </a:moveTo>
                    <a:cubicBezTo>
                      <a:pt x="156" y="0"/>
                      <a:pt x="54" y="98"/>
                      <a:pt x="40" y="135"/>
                    </a:cubicBezTo>
                    <a:cubicBezTo>
                      <a:pt x="1" y="213"/>
                      <a:pt x="42" y="261"/>
                      <a:pt x="101" y="261"/>
                    </a:cubicBezTo>
                    <a:cubicBezTo>
                      <a:pt x="127" y="261"/>
                      <a:pt x="157" y="251"/>
                      <a:pt x="185" y="230"/>
                    </a:cubicBezTo>
                    <a:cubicBezTo>
                      <a:pt x="185" y="224"/>
                      <a:pt x="185" y="217"/>
                      <a:pt x="185" y="211"/>
                    </a:cubicBezTo>
                    <a:cubicBezTo>
                      <a:pt x="229" y="205"/>
                      <a:pt x="324" y="104"/>
                      <a:pt x="279" y="72"/>
                    </a:cubicBezTo>
                    <a:cubicBezTo>
                      <a:pt x="279" y="66"/>
                      <a:pt x="273" y="53"/>
                      <a:pt x="273" y="47"/>
                    </a:cubicBezTo>
                    <a:cubicBezTo>
                      <a:pt x="265" y="13"/>
                      <a:pt x="245"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2"/>
              <p:cNvSpPr/>
              <p:nvPr/>
            </p:nvSpPr>
            <p:spPr>
              <a:xfrm>
                <a:off x="6363080" y="2522921"/>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2"/>
              <p:cNvSpPr/>
              <p:nvPr/>
            </p:nvSpPr>
            <p:spPr>
              <a:xfrm>
                <a:off x="6411119" y="2576260"/>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2"/>
              <p:cNvSpPr/>
              <p:nvPr/>
            </p:nvSpPr>
            <p:spPr>
              <a:xfrm>
                <a:off x="6493235" y="2554494"/>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2"/>
              <p:cNvSpPr/>
              <p:nvPr/>
            </p:nvSpPr>
            <p:spPr>
              <a:xfrm>
                <a:off x="7138756" y="2515266"/>
                <a:ext cx="73660" cy="20111"/>
              </a:xfrm>
              <a:custGeom>
                <a:avLst/>
                <a:gdLst/>
                <a:ahLst/>
                <a:cxnLst/>
                <a:rect l="l" t="t" r="r" b="b"/>
                <a:pathLst>
                  <a:path w="575" h="486" extrusionOk="0">
                    <a:moveTo>
                      <a:pt x="379" y="0"/>
                    </a:moveTo>
                    <a:cubicBezTo>
                      <a:pt x="240" y="0"/>
                      <a:pt x="108" y="120"/>
                      <a:pt x="45" y="240"/>
                    </a:cubicBezTo>
                    <a:cubicBezTo>
                      <a:pt x="1" y="335"/>
                      <a:pt x="1" y="486"/>
                      <a:pt x="146" y="486"/>
                    </a:cubicBezTo>
                    <a:lnTo>
                      <a:pt x="196" y="486"/>
                    </a:lnTo>
                    <a:cubicBezTo>
                      <a:pt x="341" y="486"/>
                      <a:pt x="474" y="366"/>
                      <a:pt x="530" y="246"/>
                    </a:cubicBezTo>
                    <a:cubicBezTo>
                      <a:pt x="575" y="152"/>
                      <a:pt x="575"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2"/>
              <p:cNvSpPr/>
              <p:nvPr/>
            </p:nvSpPr>
            <p:spPr>
              <a:xfrm>
                <a:off x="6848726" y="2604771"/>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2"/>
              <p:cNvSpPr/>
              <p:nvPr/>
            </p:nvSpPr>
            <p:spPr>
              <a:xfrm>
                <a:off x="7084695" y="2590412"/>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2"/>
              <p:cNvSpPr/>
              <p:nvPr/>
            </p:nvSpPr>
            <p:spPr>
              <a:xfrm>
                <a:off x="7063686" y="2559749"/>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2"/>
              <p:cNvSpPr/>
              <p:nvPr/>
            </p:nvSpPr>
            <p:spPr>
              <a:xfrm>
                <a:off x="6998993" y="2510507"/>
                <a:ext cx="46246" cy="14193"/>
              </a:xfrm>
              <a:custGeom>
                <a:avLst/>
                <a:gdLst/>
                <a:ahLst/>
                <a:cxnLst/>
                <a:rect l="l" t="t" r="r" b="b"/>
                <a:pathLst>
                  <a:path w="361" h="343" extrusionOk="0">
                    <a:moveTo>
                      <a:pt x="222" y="1"/>
                    </a:moveTo>
                    <a:cubicBezTo>
                      <a:pt x="158" y="1"/>
                      <a:pt x="95" y="61"/>
                      <a:pt x="64" y="109"/>
                    </a:cubicBezTo>
                    <a:cubicBezTo>
                      <a:pt x="19" y="147"/>
                      <a:pt x="1" y="204"/>
                      <a:pt x="1" y="267"/>
                    </a:cubicBezTo>
                    <a:cubicBezTo>
                      <a:pt x="1" y="304"/>
                      <a:pt x="32" y="342"/>
                      <a:pt x="76" y="342"/>
                    </a:cubicBezTo>
                    <a:cubicBezTo>
                      <a:pt x="114" y="342"/>
                      <a:pt x="146" y="330"/>
                      <a:pt x="177" y="311"/>
                    </a:cubicBezTo>
                    <a:lnTo>
                      <a:pt x="202" y="304"/>
                    </a:lnTo>
                    <a:cubicBezTo>
                      <a:pt x="259" y="286"/>
                      <a:pt x="360" y="191"/>
                      <a:pt x="297" y="134"/>
                    </a:cubicBezTo>
                    <a:lnTo>
                      <a:pt x="297" y="122"/>
                    </a:lnTo>
                    <a:cubicBezTo>
                      <a:pt x="310" y="77"/>
                      <a:pt x="310" y="27"/>
                      <a:pt x="259" y="8"/>
                    </a:cubicBezTo>
                    <a:cubicBezTo>
                      <a:pt x="247" y="3"/>
                      <a:pt x="234" y="1"/>
                      <a:pt x="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2"/>
              <p:cNvSpPr/>
              <p:nvPr/>
            </p:nvSpPr>
            <p:spPr>
              <a:xfrm>
                <a:off x="6495156" y="2441278"/>
                <a:ext cx="45862" cy="13821"/>
              </a:xfrm>
              <a:custGeom>
                <a:avLst/>
                <a:gdLst/>
                <a:ahLst/>
                <a:cxnLst/>
                <a:rect l="l" t="t" r="r" b="b"/>
                <a:pathLst>
                  <a:path w="358" h="334" extrusionOk="0">
                    <a:moveTo>
                      <a:pt x="256" y="1"/>
                    </a:moveTo>
                    <a:cubicBezTo>
                      <a:pt x="216" y="1"/>
                      <a:pt x="172" y="21"/>
                      <a:pt x="143" y="41"/>
                    </a:cubicBezTo>
                    <a:cubicBezTo>
                      <a:pt x="67" y="92"/>
                      <a:pt x="17" y="167"/>
                      <a:pt x="4" y="262"/>
                    </a:cubicBezTo>
                    <a:cubicBezTo>
                      <a:pt x="0" y="315"/>
                      <a:pt x="43" y="334"/>
                      <a:pt x="88" y="334"/>
                    </a:cubicBezTo>
                    <a:cubicBezTo>
                      <a:pt x="112" y="334"/>
                      <a:pt x="138" y="328"/>
                      <a:pt x="156" y="319"/>
                    </a:cubicBezTo>
                    <a:cubicBezTo>
                      <a:pt x="212" y="293"/>
                      <a:pt x="257" y="249"/>
                      <a:pt x="282" y="199"/>
                    </a:cubicBezTo>
                    <a:cubicBezTo>
                      <a:pt x="288" y="199"/>
                      <a:pt x="288" y="193"/>
                      <a:pt x="294" y="193"/>
                    </a:cubicBezTo>
                    <a:cubicBezTo>
                      <a:pt x="326" y="148"/>
                      <a:pt x="358" y="66"/>
                      <a:pt x="313" y="22"/>
                    </a:cubicBezTo>
                    <a:cubicBezTo>
                      <a:pt x="298" y="7"/>
                      <a:pt x="277"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2"/>
              <p:cNvSpPr/>
              <p:nvPr/>
            </p:nvSpPr>
            <p:spPr>
              <a:xfrm>
                <a:off x="6071513" y="1998802"/>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2"/>
              <p:cNvSpPr/>
              <p:nvPr/>
            </p:nvSpPr>
            <p:spPr>
              <a:xfrm>
                <a:off x="6237153" y="1955022"/>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2"/>
              <p:cNvSpPr/>
              <p:nvPr/>
            </p:nvSpPr>
            <p:spPr>
              <a:xfrm>
                <a:off x="6374481" y="1980554"/>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2"/>
              <p:cNvSpPr/>
              <p:nvPr/>
            </p:nvSpPr>
            <p:spPr>
              <a:xfrm>
                <a:off x="6264439" y="2032403"/>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2"/>
              <p:cNvSpPr/>
              <p:nvPr/>
            </p:nvSpPr>
            <p:spPr>
              <a:xfrm>
                <a:off x="6236256" y="2000788"/>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2"/>
              <p:cNvSpPr/>
              <p:nvPr/>
            </p:nvSpPr>
            <p:spPr>
              <a:xfrm>
                <a:off x="6161955" y="2026072"/>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2"/>
              <p:cNvSpPr/>
              <p:nvPr/>
            </p:nvSpPr>
            <p:spPr>
              <a:xfrm>
                <a:off x="6267770" y="2065796"/>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2"/>
              <p:cNvSpPr/>
              <p:nvPr/>
            </p:nvSpPr>
            <p:spPr>
              <a:xfrm>
                <a:off x="6429438" y="2044982"/>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2"/>
              <p:cNvSpPr/>
              <p:nvPr/>
            </p:nvSpPr>
            <p:spPr>
              <a:xfrm>
                <a:off x="6428542" y="2036375"/>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2"/>
              <p:cNvSpPr/>
              <p:nvPr/>
            </p:nvSpPr>
            <p:spPr>
              <a:xfrm>
                <a:off x="6429438" y="2044982"/>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2"/>
              <p:cNvSpPr/>
              <p:nvPr/>
            </p:nvSpPr>
            <p:spPr>
              <a:xfrm>
                <a:off x="6085348" y="1947863"/>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2"/>
              <p:cNvSpPr/>
              <p:nvPr/>
            </p:nvSpPr>
            <p:spPr>
              <a:xfrm>
                <a:off x="5914712" y="1988871"/>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2"/>
              <p:cNvSpPr/>
              <p:nvPr/>
            </p:nvSpPr>
            <p:spPr>
              <a:xfrm>
                <a:off x="5958396" y="2059258"/>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2"/>
              <p:cNvSpPr/>
              <p:nvPr/>
            </p:nvSpPr>
            <p:spPr>
              <a:xfrm>
                <a:off x="6073050" y="2038154"/>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2"/>
              <p:cNvSpPr/>
              <p:nvPr/>
            </p:nvSpPr>
            <p:spPr>
              <a:xfrm>
                <a:off x="5904976" y="2026196"/>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2"/>
              <p:cNvSpPr/>
              <p:nvPr/>
            </p:nvSpPr>
            <p:spPr>
              <a:xfrm>
                <a:off x="5918812" y="1927463"/>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2"/>
              <p:cNvSpPr/>
              <p:nvPr/>
            </p:nvSpPr>
            <p:spPr>
              <a:xfrm>
                <a:off x="6250860" y="1889311"/>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2"/>
              <p:cNvSpPr/>
              <p:nvPr/>
            </p:nvSpPr>
            <p:spPr>
              <a:xfrm>
                <a:off x="6375250" y="1910414"/>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2"/>
              <p:cNvSpPr/>
              <p:nvPr/>
            </p:nvSpPr>
            <p:spPr>
              <a:xfrm>
                <a:off x="6569585" y="1890552"/>
                <a:ext cx="71611" cy="15311"/>
              </a:xfrm>
              <a:custGeom>
                <a:avLst/>
                <a:gdLst/>
                <a:ahLst/>
                <a:cxnLst/>
                <a:rect l="l" t="t" r="r" b="b"/>
                <a:pathLst>
                  <a:path w="559" h="370" extrusionOk="0">
                    <a:moveTo>
                      <a:pt x="329" y="0"/>
                    </a:moveTo>
                    <a:cubicBezTo>
                      <a:pt x="293" y="0"/>
                      <a:pt x="258" y="8"/>
                      <a:pt x="228" y="26"/>
                    </a:cubicBezTo>
                    <a:lnTo>
                      <a:pt x="228" y="26"/>
                    </a:lnTo>
                    <a:cubicBezTo>
                      <a:pt x="235" y="21"/>
                      <a:pt x="236" y="19"/>
                      <a:pt x="235" y="19"/>
                    </a:cubicBezTo>
                    <a:cubicBezTo>
                      <a:pt x="229" y="19"/>
                      <a:pt x="156" y="65"/>
                      <a:pt x="142" y="74"/>
                    </a:cubicBezTo>
                    <a:cubicBezTo>
                      <a:pt x="117" y="93"/>
                      <a:pt x="98" y="112"/>
                      <a:pt x="79" y="131"/>
                    </a:cubicBezTo>
                    <a:cubicBezTo>
                      <a:pt x="73" y="143"/>
                      <a:pt x="73" y="150"/>
                      <a:pt x="67" y="150"/>
                    </a:cubicBezTo>
                    <a:lnTo>
                      <a:pt x="60" y="162"/>
                    </a:lnTo>
                    <a:cubicBezTo>
                      <a:pt x="41" y="181"/>
                      <a:pt x="22" y="207"/>
                      <a:pt x="16" y="232"/>
                    </a:cubicBezTo>
                    <a:cubicBezTo>
                      <a:pt x="0" y="258"/>
                      <a:pt x="2" y="293"/>
                      <a:pt x="29" y="293"/>
                    </a:cubicBezTo>
                    <a:cubicBezTo>
                      <a:pt x="34" y="293"/>
                      <a:pt x="40" y="292"/>
                      <a:pt x="48" y="289"/>
                    </a:cubicBezTo>
                    <a:lnTo>
                      <a:pt x="60" y="282"/>
                    </a:lnTo>
                    <a:lnTo>
                      <a:pt x="67" y="282"/>
                    </a:lnTo>
                    <a:cubicBezTo>
                      <a:pt x="72" y="334"/>
                      <a:pt x="120" y="369"/>
                      <a:pt x="168" y="369"/>
                    </a:cubicBezTo>
                    <a:cubicBezTo>
                      <a:pt x="179" y="369"/>
                      <a:pt x="189" y="368"/>
                      <a:pt x="199" y="364"/>
                    </a:cubicBezTo>
                    <a:cubicBezTo>
                      <a:pt x="300" y="339"/>
                      <a:pt x="559" y="74"/>
                      <a:pt x="376" y="5"/>
                    </a:cubicBezTo>
                    <a:cubicBezTo>
                      <a:pt x="360" y="2"/>
                      <a:pt x="345" y="0"/>
                      <a:pt x="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2"/>
              <p:cNvSpPr/>
              <p:nvPr/>
            </p:nvSpPr>
            <p:spPr>
              <a:xfrm>
                <a:off x="6544989" y="1947863"/>
                <a:ext cx="128" cy="41"/>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2"/>
              <p:cNvSpPr/>
              <p:nvPr/>
            </p:nvSpPr>
            <p:spPr>
              <a:xfrm>
                <a:off x="6532179" y="1942484"/>
                <a:ext cx="49192" cy="14111"/>
              </a:xfrm>
              <a:custGeom>
                <a:avLst/>
                <a:gdLst/>
                <a:ahLst/>
                <a:cxnLst/>
                <a:rect l="l" t="t" r="r" b="b"/>
                <a:pathLst>
                  <a:path w="384" h="341" extrusionOk="0">
                    <a:moveTo>
                      <a:pt x="119" y="106"/>
                    </a:moveTo>
                    <a:lnTo>
                      <a:pt x="119" y="106"/>
                    </a:lnTo>
                    <a:cubicBezTo>
                      <a:pt x="116" y="109"/>
                      <a:pt x="113" y="112"/>
                      <a:pt x="110" y="116"/>
                    </a:cubicBezTo>
                    <a:lnTo>
                      <a:pt x="110" y="116"/>
                    </a:lnTo>
                    <a:cubicBezTo>
                      <a:pt x="113" y="112"/>
                      <a:pt x="116" y="109"/>
                      <a:pt x="119" y="106"/>
                    </a:cubicBezTo>
                    <a:close/>
                    <a:moveTo>
                      <a:pt x="253" y="0"/>
                    </a:moveTo>
                    <a:cubicBezTo>
                      <a:pt x="195" y="0"/>
                      <a:pt x="116" y="84"/>
                      <a:pt x="106" y="118"/>
                    </a:cubicBezTo>
                    <a:cubicBezTo>
                      <a:pt x="101" y="118"/>
                      <a:pt x="100" y="123"/>
                      <a:pt x="100" y="128"/>
                    </a:cubicBezTo>
                    <a:lnTo>
                      <a:pt x="100" y="128"/>
                    </a:lnTo>
                    <a:cubicBezTo>
                      <a:pt x="55" y="186"/>
                      <a:pt x="0" y="300"/>
                      <a:pt x="94" y="333"/>
                    </a:cubicBezTo>
                    <a:cubicBezTo>
                      <a:pt x="107" y="338"/>
                      <a:pt x="120" y="340"/>
                      <a:pt x="134" y="340"/>
                    </a:cubicBezTo>
                    <a:cubicBezTo>
                      <a:pt x="203" y="340"/>
                      <a:pt x="271" y="278"/>
                      <a:pt x="308" y="226"/>
                    </a:cubicBezTo>
                    <a:cubicBezTo>
                      <a:pt x="365" y="156"/>
                      <a:pt x="384" y="36"/>
                      <a:pt x="277" y="30"/>
                    </a:cubicBezTo>
                    <a:cubicBezTo>
                      <a:pt x="295" y="30"/>
                      <a:pt x="302" y="34"/>
                      <a:pt x="303" y="34"/>
                    </a:cubicBezTo>
                    <a:cubicBezTo>
                      <a:pt x="304" y="34"/>
                      <a:pt x="301" y="32"/>
                      <a:pt x="296" y="24"/>
                    </a:cubicBezTo>
                    <a:cubicBezTo>
                      <a:pt x="284" y="7"/>
                      <a:pt x="269" y="0"/>
                      <a:pt x="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2"/>
              <p:cNvSpPr/>
              <p:nvPr/>
            </p:nvSpPr>
            <p:spPr>
              <a:xfrm>
                <a:off x="6451216" y="1924566"/>
                <a:ext cx="39713" cy="10055"/>
              </a:xfrm>
              <a:custGeom>
                <a:avLst/>
                <a:gdLst/>
                <a:ahLst/>
                <a:cxnLst/>
                <a:rect l="l" t="t" r="r" b="b"/>
                <a:pathLst>
                  <a:path w="310" h="243" extrusionOk="0">
                    <a:moveTo>
                      <a:pt x="231" y="0"/>
                    </a:moveTo>
                    <a:cubicBezTo>
                      <a:pt x="225" y="0"/>
                      <a:pt x="220" y="1"/>
                      <a:pt x="215" y="3"/>
                    </a:cubicBezTo>
                    <a:cubicBezTo>
                      <a:pt x="202" y="9"/>
                      <a:pt x="196" y="9"/>
                      <a:pt x="183" y="9"/>
                    </a:cubicBezTo>
                    <a:cubicBezTo>
                      <a:pt x="114" y="15"/>
                      <a:pt x="51" y="59"/>
                      <a:pt x="26" y="122"/>
                    </a:cubicBezTo>
                    <a:cubicBezTo>
                      <a:pt x="0" y="173"/>
                      <a:pt x="7" y="236"/>
                      <a:pt x="70" y="242"/>
                    </a:cubicBezTo>
                    <a:lnTo>
                      <a:pt x="127" y="242"/>
                    </a:lnTo>
                    <a:cubicBezTo>
                      <a:pt x="202" y="236"/>
                      <a:pt x="309" y="154"/>
                      <a:pt x="303" y="59"/>
                    </a:cubicBezTo>
                    <a:cubicBezTo>
                      <a:pt x="303" y="53"/>
                      <a:pt x="303" y="47"/>
                      <a:pt x="303" y="40"/>
                    </a:cubicBezTo>
                    <a:cubicBezTo>
                      <a:pt x="309" y="28"/>
                      <a:pt x="297" y="15"/>
                      <a:pt x="284" y="15"/>
                    </a:cubicBezTo>
                    <a:cubicBezTo>
                      <a:pt x="266" y="6"/>
                      <a:pt x="247" y="0"/>
                      <a:pt x="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2"/>
              <p:cNvSpPr/>
              <p:nvPr/>
            </p:nvSpPr>
            <p:spPr>
              <a:xfrm>
                <a:off x="6457750" y="1871641"/>
                <a:ext cx="49320" cy="14028"/>
              </a:xfrm>
              <a:custGeom>
                <a:avLst/>
                <a:gdLst/>
                <a:ahLst/>
                <a:cxnLst/>
                <a:rect l="l" t="t" r="r" b="b"/>
                <a:pathLst>
                  <a:path w="385" h="339" extrusionOk="0">
                    <a:moveTo>
                      <a:pt x="278" y="0"/>
                    </a:moveTo>
                    <a:cubicBezTo>
                      <a:pt x="167" y="0"/>
                      <a:pt x="1" y="201"/>
                      <a:pt x="126" y="266"/>
                    </a:cubicBezTo>
                    <a:cubicBezTo>
                      <a:pt x="145" y="279"/>
                      <a:pt x="221" y="291"/>
                      <a:pt x="233" y="317"/>
                    </a:cubicBezTo>
                    <a:cubicBezTo>
                      <a:pt x="238" y="333"/>
                      <a:pt x="247" y="339"/>
                      <a:pt x="257" y="339"/>
                    </a:cubicBezTo>
                    <a:cubicBezTo>
                      <a:pt x="289" y="339"/>
                      <a:pt x="337" y="284"/>
                      <a:pt x="347" y="260"/>
                    </a:cubicBezTo>
                    <a:cubicBezTo>
                      <a:pt x="347" y="254"/>
                      <a:pt x="347" y="247"/>
                      <a:pt x="353" y="241"/>
                    </a:cubicBezTo>
                    <a:cubicBezTo>
                      <a:pt x="385" y="178"/>
                      <a:pt x="385" y="102"/>
                      <a:pt x="347" y="45"/>
                    </a:cubicBezTo>
                    <a:cubicBezTo>
                      <a:pt x="331" y="13"/>
                      <a:pt x="306" y="0"/>
                      <a:pt x="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2"/>
              <p:cNvSpPr/>
              <p:nvPr/>
            </p:nvSpPr>
            <p:spPr>
              <a:xfrm>
                <a:off x="7650151" y="2234999"/>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2"/>
              <p:cNvSpPr/>
              <p:nvPr/>
            </p:nvSpPr>
            <p:spPr>
              <a:xfrm>
                <a:off x="7633241" y="2288545"/>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2"/>
              <p:cNvSpPr/>
              <p:nvPr/>
            </p:nvSpPr>
            <p:spPr>
              <a:xfrm>
                <a:off x="7541133" y="2256103"/>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2"/>
              <p:cNvSpPr/>
              <p:nvPr/>
            </p:nvSpPr>
            <p:spPr>
              <a:xfrm>
                <a:off x="7536266" y="2182198"/>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2"/>
              <p:cNvSpPr/>
              <p:nvPr/>
            </p:nvSpPr>
            <p:spPr>
              <a:xfrm>
                <a:off x="7271344" y="2226433"/>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2"/>
              <p:cNvSpPr/>
              <p:nvPr/>
            </p:nvSpPr>
            <p:spPr>
              <a:xfrm>
                <a:off x="7276084" y="2313000"/>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2"/>
              <p:cNvSpPr/>
              <p:nvPr/>
            </p:nvSpPr>
            <p:spPr>
              <a:xfrm>
                <a:off x="7419178" y="2261855"/>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2"/>
              <p:cNvSpPr/>
              <p:nvPr/>
            </p:nvSpPr>
            <p:spPr>
              <a:xfrm>
                <a:off x="7383949" y="2235454"/>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2"/>
              <p:cNvSpPr/>
              <p:nvPr/>
            </p:nvSpPr>
            <p:spPr>
              <a:xfrm>
                <a:off x="7455559" y="2227054"/>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2"/>
              <p:cNvSpPr/>
              <p:nvPr/>
            </p:nvSpPr>
            <p:spPr>
              <a:xfrm>
                <a:off x="7453894" y="2312421"/>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2"/>
              <p:cNvSpPr/>
              <p:nvPr/>
            </p:nvSpPr>
            <p:spPr>
              <a:xfrm>
                <a:off x="7333475" y="2268476"/>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2"/>
              <p:cNvSpPr/>
              <p:nvPr/>
            </p:nvSpPr>
            <p:spPr>
              <a:xfrm>
                <a:off x="7148492" y="2273772"/>
                <a:ext cx="44581" cy="12662"/>
              </a:xfrm>
              <a:custGeom>
                <a:avLst/>
                <a:gdLst/>
                <a:ahLst/>
                <a:cxnLst/>
                <a:rect l="l" t="t" r="r" b="b"/>
                <a:pathLst>
                  <a:path w="348" h="306" extrusionOk="0">
                    <a:moveTo>
                      <a:pt x="232" y="0"/>
                    </a:moveTo>
                    <a:cubicBezTo>
                      <a:pt x="142" y="0"/>
                      <a:pt x="36" y="115"/>
                      <a:pt x="19" y="192"/>
                    </a:cubicBezTo>
                    <a:cubicBezTo>
                      <a:pt x="0" y="248"/>
                      <a:pt x="26" y="305"/>
                      <a:pt x="95" y="305"/>
                    </a:cubicBezTo>
                    <a:cubicBezTo>
                      <a:pt x="171" y="299"/>
                      <a:pt x="240" y="255"/>
                      <a:pt x="278" y="192"/>
                    </a:cubicBezTo>
                    <a:cubicBezTo>
                      <a:pt x="284" y="192"/>
                      <a:pt x="284" y="185"/>
                      <a:pt x="284" y="185"/>
                    </a:cubicBezTo>
                    <a:cubicBezTo>
                      <a:pt x="328" y="141"/>
                      <a:pt x="347" y="84"/>
                      <a:pt x="335" y="28"/>
                    </a:cubicBezTo>
                    <a:cubicBezTo>
                      <a:pt x="327" y="8"/>
                      <a:pt x="314" y="1"/>
                      <a:pt x="300" y="1"/>
                    </a:cubicBezTo>
                    <a:cubicBezTo>
                      <a:pt x="291" y="1"/>
                      <a:pt x="281" y="4"/>
                      <a:pt x="272" y="9"/>
                    </a:cubicBezTo>
                    <a:cubicBezTo>
                      <a:pt x="259" y="3"/>
                      <a:pt x="246"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2"/>
              <p:cNvSpPr/>
              <p:nvPr/>
            </p:nvSpPr>
            <p:spPr>
              <a:xfrm>
                <a:off x="7226380" y="2199454"/>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2"/>
              <p:cNvSpPr/>
              <p:nvPr/>
            </p:nvSpPr>
            <p:spPr>
              <a:xfrm>
                <a:off x="7411876" y="2183564"/>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2"/>
              <p:cNvSpPr/>
              <p:nvPr/>
            </p:nvSpPr>
            <p:spPr>
              <a:xfrm>
                <a:off x="7269679" y="2151453"/>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2"/>
              <p:cNvSpPr/>
              <p:nvPr/>
            </p:nvSpPr>
            <p:spPr>
              <a:xfrm>
                <a:off x="7162199" y="2162294"/>
                <a:ext cx="43556" cy="11628"/>
              </a:xfrm>
              <a:custGeom>
                <a:avLst/>
                <a:gdLst/>
                <a:ahLst/>
                <a:cxnLst/>
                <a:rect l="l" t="t" r="r" b="b"/>
                <a:pathLst>
                  <a:path w="340" h="281" extrusionOk="0">
                    <a:moveTo>
                      <a:pt x="270" y="1"/>
                    </a:moveTo>
                    <a:cubicBezTo>
                      <a:pt x="254" y="1"/>
                      <a:pt x="236" y="4"/>
                      <a:pt x="221" y="10"/>
                    </a:cubicBezTo>
                    <a:cubicBezTo>
                      <a:pt x="183" y="22"/>
                      <a:pt x="146" y="47"/>
                      <a:pt x="120" y="79"/>
                    </a:cubicBezTo>
                    <a:cubicBezTo>
                      <a:pt x="83" y="129"/>
                      <a:pt x="1" y="281"/>
                      <a:pt x="127" y="281"/>
                    </a:cubicBezTo>
                    <a:cubicBezTo>
                      <a:pt x="234" y="274"/>
                      <a:pt x="316" y="186"/>
                      <a:pt x="322" y="73"/>
                    </a:cubicBezTo>
                    <a:cubicBezTo>
                      <a:pt x="340" y="19"/>
                      <a:pt x="308" y="1"/>
                      <a:pt x="2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2"/>
              <p:cNvSpPr/>
              <p:nvPr/>
            </p:nvSpPr>
            <p:spPr>
              <a:xfrm>
                <a:off x="7130685" y="2210626"/>
                <a:ext cx="40865" cy="9766"/>
              </a:xfrm>
              <a:custGeom>
                <a:avLst/>
                <a:gdLst/>
                <a:ahLst/>
                <a:cxnLst/>
                <a:rect l="l" t="t" r="r" b="b"/>
                <a:pathLst>
                  <a:path w="319" h="236" extrusionOk="0">
                    <a:moveTo>
                      <a:pt x="140" y="0"/>
                    </a:moveTo>
                    <a:cubicBezTo>
                      <a:pt x="107" y="0"/>
                      <a:pt x="67" y="48"/>
                      <a:pt x="57" y="71"/>
                    </a:cubicBezTo>
                    <a:cubicBezTo>
                      <a:pt x="45" y="103"/>
                      <a:pt x="1" y="191"/>
                      <a:pt x="89" y="229"/>
                    </a:cubicBezTo>
                    <a:cubicBezTo>
                      <a:pt x="100" y="233"/>
                      <a:pt x="111" y="235"/>
                      <a:pt x="121" y="235"/>
                    </a:cubicBezTo>
                    <a:cubicBezTo>
                      <a:pt x="232" y="235"/>
                      <a:pt x="318" y="25"/>
                      <a:pt x="212" y="25"/>
                    </a:cubicBezTo>
                    <a:cubicBezTo>
                      <a:pt x="205" y="25"/>
                      <a:pt x="198" y="26"/>
                      <a:pt x="190" y="27"/>
                    </a:cubicBezTo>
                    <a:cubicBezTo>
                      <a:pt x="184" y="29"/>
                      <a:pt x="179" y="29"/>
                      <a:pt x="176" y="29"/>
                    </a:cubicBezTo>
                    <a:cubicBezTo>
                      <a:pt x="163" y="29"/>
                      <a:pt x="171" y="21"/>
                      <a:pt x="171" y="21"/>
                    </a:cubicBezTo>
                    <a:cubicBezTo>
                      <a:pt x="163" y="6"/>
                      <a:pt x="152"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2"/>
              <p:cNvSpPr/>
              <p:nvPr/>
            </p:nvSpPr>
            <p:spPr>
              <a:xfrm>
                <a:off x="5699752" y="2307249"/>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2"/>
              <p:cNvSpPr/>
              <p:nvPr/>
            </p:nvSpPr>
            <p:spPr>
              <a:xfrm>
                <a:off x="5767648" y="2362822"/>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2"/>
              <p:cNvSpPr/>
              <p:nvPr/>
            </p:nvSpPr>
            <p:spPr>
              <a:xfrm>
                <a:off x="5608541" y="2342835"/>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2"/>
              <p:cNvSpPr/>
              <p:nvPr/>
            </p:nvSpPr>
            <p:spPr>
              <a:xfrm>
                <a:off x="5753172" y="2319207"/>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2"/>
              <p:cNvSpPr/>
              <p:nvPr/>
            </p:nvSpPr>
            <p:spPr>
              <a:xfrm>
                <a:off x="5640055" y="2268724"/>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2"/>
              <p:cNvSpPr/>
              <p:nvPr/>
            </p:nvSpPr>
            <p:spPr>
              <a:xfrm>
                <a:off x="5841949" y="2261813"/>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2"/>
              <p:cNvSpPr/>
              <p:nvPr/>
            </p:nvSpPr>
            <p:spPr>
              <a:xfrm>
                <a:off x="5862958" y="2319332"/>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2"/>
              <p:cNvSpPr/>
              <p:nvPr/>
            </p:nvSpPr>
            <p:spPr>
              <a:xfrm>
                <a:off x="5963264" y="2349042"/>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2"/>
              <p:cNvSpPr/>
              <p:nvPr/>
            </p:nvSpPr>
            <p:spPr>
              <a:xfrm>
                <a:off x="5888835" y="2402795"/>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2"/>
              <p:cNvSpPr/>
              <p:nvPr/>
            </p:nvSpPr>
            <p:spPr>
              <a:xfrm>
                <a:off x="5882430" y="2353470"/>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2"/>
              <p:cNvSpPr/>
              <p:nvPr/>
            </p:nvSpPr>
            <p:spPr>
              <a:xfrm>
                <a:off x="5990551" y="2299676"/>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2"/>
              <p:cNvSpPr/>
              <p:nvPr/>
            </p:nvSpPr>
            <p:spPr>
              <a:xfrm>
                <a:off x="7749560" y="2415416"/>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2"/>
              <p:cNvSpPr/>
              <p:nvPr/>
            </p:nvSpPr>
            <p:spPr>
              <a:xfrm>
                <a:off x="7761730" y="2443844"/>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2"/>
              <p:cNvSpPr/>
              <p:nvPr/>
            </p:nvSpPr>
            <p:spPr>
              <a:xfrm>
                <a:off x="7869210" y="2411733"/>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2"/>
              <p:cNvSpPr/>
              <p:nvPr/>
            </p:nvSpPr>
            <p:spPr>
              <a:xfrm>
                <a:off x="7807720" y="2393029"/>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2"/>
              <p:cNvSpPr/>
              <p:nvPr/>
            </p:nvSpPr>
            <p:spPr>
              <a:xfrm>
                <a:off x="7814253" y="2047299"/>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2"/>
              <p:cNvSpPr/>
              <p:nvPr/>
            </p:nvSpPr>
            <p:spPr>
              <a:xfrm>
                <a:off x="6484395" y="2221137"/>
                <a:ext cx="52139" cy="12911"/>
              </a:xfrm>
              <a:custGeom>
                <a:avLst/>
                <a:gdLst/>
                <a:ahLst/>
                <a:cxnLst/>
                <a:rect l="l" t="t" r="r" b="b"/>
                <a:pathLst>
                  <a:path w="407" h="312" extrusionOk="0">
                    <a:moveTo>
                      <a:pt x="286" y="0"/>
                    </a:moveTo>
                    <a:cubicBezTo>
                      <a:pt x="254" y="0"/>
                      <a:pt x="217" y="12"/>
                      <a:pt x="183" y="38"/>
                    </a:cubicBezTo>
                    <a:lnTo>
                      <a:pt x="151" y="76"/>
                    </a:lnTo>
                    <a:cubicBezTo>
                      <a:pt x="95" y="108"/>
                      <a:pt x="0" y="208"/>
                      <a:pt x="88" y="246"/>
                    </a:cubicBezTo>
                    <a:lnTo>
                      <a:pt x="76" y="259"/>
                    </a:lnTo>
                    <a:cubicBezTo>
                      <a:pt x="93" y="297"/>
                      <a:pt x="120" y="312"/>
                      <a:pt x="150" y="312"/>
                    </a:cubicBezTo>
                    <a:cubicBezTo>
                      <a:pt x="230" y="312"/>
                      <a:pt x="337" y="207"/>
                      <a:pt x="360" y="152"/>
                    </a:cubicBezTo>
                    <a:cubicBezTo>
                      <a:pt x="407" y="57"/>
                      <a:pt x="357" y="0"/>
                      <a:pt x="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2"/>
              <p:cNvSpPr/>
              <p:nvPr/>
            </p:nvSpPr>
            <p:spPr>
              <a:xfrm>
                <a:off x="6595847" y="2199661"/>
                <a:ext cx="55854" cy="16800"/>
              </a:xfrm>
              <a:custGeom>
                <a:avLst/>
                <a:gdLst/>
                <a:ahLst/>
                <a:cxnLst/>
                <a:rect l="l" t="t" r="r" b="b"/>
                <a:pathLst>
                  <a:path w="436" h="406" extrusionOk="0">
                    <a:moveTo>
                      <a:pt x="339" y="0"/>
                    </a:moveTo>
                    <a:cubicBezTo>
                      <a:pt x="269" y="0"/>
                      <a:pt x="172" y="59"/>
                      <a:pt x="139" y="97"/>
                    </a:cubicBezTo>
                    <a:cubicBezTo>
                      <a:pt x="89" y="147"/>
                      <a:pt x="0" y="299"/>
                      <a:pt x="89" y="362"/>
                    </a:cubicBezTo>
                    <a:cubicBezTo>
                      <a:pt x="99" y="393"/>
                      <a:pt x="121" y="406"/>
                      <a:pt x="149" y="406"/>
                    </a:cubicBezTo>
                    <a:cubicBezTo>
                      <a:pt x="227" y="406"/>
                      <a:pt x="349" y="310"/>
                      <a:pt x="373" y="273"/>
                    </a:cubicBezTo>
                    <a:cubicBezTo>
                      <a:pt x="417" y="217"/>
                      <a:pt x="436" y="135"/>
                      <a:pt x="417" y="59"/>
                    </a:cubicBezTo>
                    <a:cubicBezTo>
                      <a:pt x="406" y="16"/>
                      <a:pt x="376" y="0"/>
                      <a:pt x="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2"/>
              <p:cNvSpPr/>
              <p:nvPr/>
            </p:nvSpPr>
            <p:spPr>
              <a:xfrm>
                <a:off x="6477093" y="2183895"/>
                <a:ext cx="57519" cy="13614"/>
              </a:xfrm>
              <a:custGeom>
                <a:avLst/>
                <a:gdLst/>
                <a:ahLst/>
                <a:cxnLst/>
                <a:rect l="l" t="t" r="r" b="b"/>
                <a:pathLst>
                  <a:path w="449" h="329" extrusionOk="0">
                    <a:moveTo>
                      <a:pt x="303" y="0"/>
                    </a:moveTo>
                    <a:cubicBezTo>
                      <a:pt x="267" y="0"/>
                      <a:pt x="230" y="8"/>
                      <a:pt x="196" y="24"/>
                    </a:cubicBezTo>
                    <a:cubicBezTo>
                      <a:pt x="139" y="61"/>
                      <a:pt x="0" y="175"/>
                      <a:pt x="57" y="263"/>
                    </a:cubicBezTo>
                    <a:cubicBezTo>
                      <a:pt x="63" y="276"/>
                      <a:pt x="76" y="295"/>
                      <a:pt x="95" y="301"/>
                    </a:cubicBezTo>
                    <a:cubicBezTo>
                      <a:pt x="101" y="307"/>
                      <a:pt x="114" y="314"/>
                      <a:pt x="120" y="320"/>
                    </a:cubicBezTo>
                    <a:cubicBezTo>
                      <a:pt x="142" y="325"/>
                      <a:pt x="165" y="329"/>
                      <a:pt x="187" y="329"/>
                    </a:cubicBezTo>
                    <a:cubicBezTo>
                      <a:pt x="196" y="329"/>
                      <a:pt x="205" y="328"/>
                      <a:pt x="215" y="326"/>
                    </a:cubicBezTo>
                    <a:cubicBezTo>
                      <a:pt x="240" y="320"/>
                      <a:pt x="265" y="314"/>
                      <a:pt x="284" y="307"/>
                    </a:cubicBezTo>
                    <a:cubicBezTo>
                      <a:pt x="284" y="307"/>
                      <a:pt x="367" y="264"/>
                      <a:pt x="362" y="264"/>
                    </a:cubicBezTo>
                    <a:cubicBezTo>
                      <a:pt x="361" y="264"/>
                      <a:pt x="357" y="265"/>
                      <a:pt x="347" y="270"/>
                    </a:cubicBezTo>
                    <a:cubicBezTo>
                      <a:pt x="385" y="251"/>
                      <a:pt x="410" y="213"/>
                      <a:pt x="417" y="175"/>
                    </a:cubicBezTo>
                    <a:cubicBezTo>
                      <a:pt x="423" y="118"/>
                      <a:pt x="448" y="36"/>
                      <a:pt x="372" y="11"/>
                    </a:cubicBezTo>
                    <a:cubicBezTo>
                      <a:pt x="350" y="4"/>
                      <a:pt x="327" y="0"/>
                      <a:pt x="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2"/>
              <p:cNvSpPr/>
              <p:nvPr/>
            </p:nvSpPr>
            <p:spPr>
              <a:xfrm>
                <a:off x="6578040" y="2240461"/>
                <a:ext cx="50217" cy="15145"/>
              </a:xfrm>
              <a:custGeom>
                <a:avLst/>
                <a:gdLst/>
                <a:ahLst/>
                <a:cxnLst/>
                <a:rect l="l" t="t" r="r" b="b"/>
                <a:pathLst>
                  <a:path w="392" h="366" extrusionOk="0">
                    <a:moveTo>
                      <a:pt x="284" y="0"/>
                    </a:moveTo>
                    <a:cubicBezTo>
                      <a:pt x="177" y="13"/>
                      <a:pt x="83" y="82"/>
                      <a:pt x="38" y="177"/>
                    </a:cubicBezTo>
                    <a:cubicBezTo>
                      <a:pt x="1" y="252"/>
                      <a:pt x="7" y="366"/>
                      <a:pt x="108" y="366"/>
                    </a:cubicBezTo>
                    <a:cubicBezTo>
                      <a:pt x="215" y="353"/>
                      <a:pt x="310" y="284"/>
                      <a:pt x="354" y="183"/>
                    </a:cubicBezTo>
                    <a:cubicBezTo>
                      <a:pt x="392" y="114"/>
                      <a:pt x="385"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2"/>
              <p:cNvSpPr/>
              <p:nvPr/>
            </p:nvSpPr>
            <p:spPr>
              <a:xfrm>
                <a:off x="6420471" y="2236116"/>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2"/>
              <p:cNvSpPr/>
              <p:nvPr/>
            </p:nvSpPr>
            <p:spPr>
              <a:xfrm>
                <a:off x="6953003" y="2002816"/>
                <a:ext cx="48552" cy="15311"/>
              </a:xfrm>
              <a:custGeom>
                <a:avLst/>
                <a:gdLst/>
                <a:ahLst/>
                <a:cxnLst/>
                <a:rect l="l" t="t" r="r" b="b"/>
                <a:pathLst>
                  <a:path w="379" h="370" extrusionOk="0">
                    <a:moveTo>
                      <a:pt x="257" y="0"/>
                    </a:moveTo>
                    <a:cubicBezTo>
                      <a:pt x="144" y="0"/>
                      <a:pt x="34" y="136"/>
                      <a:pt x="13" y="237"/>
                    </a:cubicBezTo>
                    <a:cubicBezTo>
                      <a:pt x="1" y="292"/>
                      <a:pt x="18" y="370"/>
                      <a:pt x="87" y="370"/>
                    </a:cubicBezTo>
                    <a:cubicBezTo>
                      <a:pt x="89" y="370"/>
                      <a:pt x="92" y="370"/>
                      <a:pt x="95" y="370"/>
                    </a:cubicBezTo>
                    <a:cubicBezTo>
                      <a:pt x="120" y="370"/>
                      <a:pt x="145" y="363"/>
                      <a:pt x="170" y="357"/>
                    </a:cubicBezTo>
                    <a:cubicBezTo>
                      <a:pt x="259" y="344"/>
                      <a:pt x="372" y="224"/>
                      <a:pt x="353" y="130"/>
                    </a:cubicBezTo>
                    <a:cubicBezTo>
                      <a:pt x="378" y="86"/>
                      <a:pt x="366" y="35"/>
                      <a:pt x="322" y="16"/>
                    </a:cubicBezTo>
                    <a:cubicBezTo>
                      <a:pt x="301" y="5"/>
                      <a:pt x="279" y="0"/>
                      <a:pt x="2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2"/>
              <p:cNvSpPr/>
              <p:nvPr/>
            </p:nvSpPr>
            <p:spPr>
              <a:xfrm>
                <a:off x="7022436" y="2027727"/>
                <a:ext cx="46118" cy="8690"/>
              </a:xfrm>
              <a:custGeom>
                <a:avLst/>
                <a:gdLst/>
                <a:ahLst/>
                <a:cxnLst/>
                <a:rect l="l" t="t" r="r" b="b"/>
                <a:pathLst>
                  <a:path w="360" h="210" extrusionOk="0">
                    <a:moveTo>
                      <a:pt x="234" y="1"/>
                    </a:moveTo>
                    <a:cubicBezTo>
                      <a:pt x="139" y="1"/>
                      <a:pt x="0" y="209"/>
                      <a:pt x="133" y="209"/>
                    </a:cubicBezTo>
                    <a:cubicBezTo>
                      <a:pt x="228" y="209"/>
                      <a:pt x="360" y="1"/>
                      <a:pt x="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2"/>
              <p:cNvSpPr/>
              <p:nvPr/>
            </p:nvSpPr>
            <p:spPr>
              <a:xfrm>
                <a:off x="7071757" y="2006333"/>
                <a:ext cx="56622" cy="10469"/>
              </a:xfrm>
              <a:custGeom>
                <a:avLst/>
                <a:gdLst/>
                <a:ahLst/>
                <a:cxnLst/>
                <a:rect l="l" t="t" r="r" b="b"/>
                <a:pathLst>
                  <a:path w="442" h="253" extrusionOk="0">
                    <a:moveTo>
                      <a:pt x="284" y="1"/>
                    </a:moveTo>
                    <a:cubicBezTo>
                      <a:pt x="170" y="1"/>
                      <a:pt x="0" y="253"/>
                      <a:pt x="158" y="253"/>
                    </a:cubicBezTo>
                    <a:cubicBezTo>
                      <a:pt x="278" y="253"/>
                      <a:pt x="442"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2"/>
              <p:cNvSpPr/>
              <p:nvPr/>
            </p:nvSpPr>
            <p:spPr>
              <a:xfrm>
                <a:off x="6874219" y="1807875"/>
                <a:ext cx="35101" cy="12331"/>
              </a:xfrm>
              <a:custGeom>
                <a:avLst/>
                <a:gdLst/>
                <a:ahLst/>
                <a:cxnLst/>
                <a:rect l="l" t="t" r="r" b="b"/>
                <a:pathLst>
                  <a:path w="274" h="298" extrusionOk="0">
                    <a:moveTo>
                      <a:pt x="216" y="0"/>
                    </a:moveTo>
                    <a:cubicBezTo>
                      <a:pt x="138" y="0"/>
                      <a:pt x="1" y="90"/>
                      <a:pt x="10" y="186"/>
                    </a:cubicBezTo>
                    <a:lnTo>
                      <a:pt x="16" y="230"/>
                    </a:lnTo>
                    <a:cubicBezTo>
                      <a:pt x="20" y="276"/>
                      <a:pt x="49" y="297"/>
                      <a:pt x="84" y="297"/>
                    </a:cubicBezTo>
                    <a:cubicBezTo>
                      <a:pt x="103" y="297"/>
                      <a:pt x="123" y="292"/>
                      <a:pt x="142" y="281"/>
                    </a:cubicBezTo>
                    <a:cubicBezTo>
                      <a:pt x="211" y="249"/>
                      <a:pt x="256" y="186"/>
                      <a:pt x="268" y="111"/>
                    </a:cubicBezTo>
                    <a:cubicBezTo>
                      <a:pt x="268" y="92"/>
                      <a:pt x="268" y="79"/>
                      <a:pt x="268" y="60"/>
                    </a:cubicBezTo>
                    <a:cubicBezTo>
                      <a:pt x="274" y="18"/>
                      <a:pt x="251" y="0"/>
                      <a:pt x="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2"/>
              <p:cNvSpPr/>
              <p:nvPr/>
            </p:nvSpPr>
            <p:spPr>
              <a:xfrm>
                <a:off x="6997328" y="1804895"/>
                <a:ext cx="39713" cy="13117"/>
              </a:xfrm>
              <a:custGeom>
                <a:avLst/>
                <a:gdLst/>
                <a:ahLst/>
                <a:cxnLst/>
                <a:rect l="l" t="t" r="r" b="b"/>
                <a:pathLst>
                  <a:path w="310" h="317" extrusionOk="0">
                    <a:moveTo>
                      <a:pt x="228" y="1"/>
                    </a:moveTo>
                    <a:cubicBezTo>
                      <a:pt x="130" y="1"/>
                      <a:pt x="25" y="100"/>
                      <a:pt x="14" y="189"/>
                    </a:cubicBezTo>
                    <a:cubicBezTo>
                      <a:pt x="1" y="221"/>
                      <a:pt x="14" y="252"/>
                      <a:pt x="39" y="277"/>
                    </a:cubicBezTo>
                    <a:cubicBezTo>
                      <a:pt x="51" y="305"/>
                      <a:pt x="71" y="317"/>
                      <a:pt x="95" y="317"/>
                    </a:cubicBezTo>
                    <a:cubicBezTo>
                      <a:pt x="174" y="317"/>
                      <a:pt x="294" y="196"/>
                      <a:pt x="304" y="139"/>
                    </a:cubicBezTo>
                    <a:cubicBezTo>
                      <a:pt x="304" y="120"/>
                      <a:pt x="310" y="101"/>
                      <a:pt x="310" y="75"/>
                    </a:cubicBezTo>
                    <a:cubicBezTo>
                      <a:pt x="310" y="44"/>
                      <a:pt x="291" y="19"/>
                      <a:pt x="266" y="6"/>
                    </a:cubicBezTo>
                    <a:cubicBezTo>
                      <a:pt x="253" y="2"/>
                      <a:pt x="241"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2"/>
              <p:cNvSpPr/>
              <p:nvPr/>
            </p:nvSpPr>
            <p:spPr>
              <a:xfrm>
                <a:off x="5707951" y="2125797"/>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2"/>
              <p:cNvSpPr/>
              <p:nvPr/>
            </p:nvSpPr>
            <p:spPr>
              <a:xfrm>
                <a:off x="6362311" y="2412312"/>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2"/>
              <p:cNvSpPr/>
              <p:nvPr/>
            </p:nvSpPr>
            <p:spPr>
              <a:xfrm>
                <a:off x="7539468" y="2490065"/>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2"/>
              <p:cNvSpPr/>
              <p:nvPr/>
            </p:nvSpPr>
            <p:spPr>
              <a:xfrm>
                <a:off x="7447361" y="2465982"/>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2"/>
              <p:cNvSpPr/>
              <p:nvPr/>
            </p:nvSpPr>
            <p:spPr>
              <a:xfrm>
                <a:off x="7107242" y="2414009"/>
                <a:ext cx="2562" cy="1076"/>
              </a:xfrm>
              <a:custGeom>
                <a:avLst/>
                <a:gdLst/>
                <a:ahLst/>
                <a:cxnLst/>
                <a:rect l="l" t="t" r="r" b="b"/>
                <a:pathLst>
                  <a:path w="20" h="26" extrusionOk="0">
                    <a:moveTo>
                      <a:pt x="20" y="0"/>
                    </a:moveTo>
                    <a:lnTo>
                      <a:pt x="7" y="13"/>
                    </a:lnTo>
                    <a:cubicBezTo>
                      <a:pt x="7" y="19"/>
                      <a:pt x="1" y="19"/>
                      <a:pt x="1" y="25"/>
                    </a:cubicBezTo>
                    <a:cubicBezTo>
                      <a:pt x="7" y="19"/>
                      <a:pt x="13" y="6"/>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2"/>
              <p:cNvSpPr/>
              <p:nvPr/>
            </p:nvSpPr>
            <p:spPr>
              <a:xfrm>
                <a:off x="7063686" y="2403209"/>
                <a:ext cx="55982" cy="17835"/>
              </a:xfrm>
              <a:custGeom>
                <a:avLst/>
                <a:gdLst/>
                <a:ahLst/>
                <a:cxnLst/>
                <a:rect l="l" t="t" r="r" b="b"/>
                <a:pathLst>
                  <a:path w="437" h="431" extrusionOk="0">
                    <a:moveTo>
                      <a:pt x="302" y="0"/>
                    </a:moveTo>
                    <a:cubicBezTo>
                      <a:pt x="288" y="0"/>
                      <a:pt x="273" y="3"/>
                      <a:pt x="259" y="9"/>
                    </a:cubicBezTo>
                    <a:cubicBezTo>
                      <a:pt x="139" y="40"/>
                      <a:pt x="51" y="135"/>
                      <a:pt x="13" y="255"/>
                    </a:cubicBezTo>
                    <a:cubicBezTo>
                      <a:pt x="0" y="299"/>
                      <a:pt x="6" y="343"/>
                      <a:pt x="38" y="381"/>
                    </a:cubicBezTo>
                    <a:cubicBezTo>
                      <a:pt x="51" y="394"/>
                      <a:pt x="63" y="400"/>
                      <a:pt x="82" y="406"/>
                    </a:cubicBezTo>
                    <a:cubicBezTo>
                      <a:pt x="99" y="423"/>
                      <a:pt x="119" y="430"/>
                      <a:pt x="140" y="430"/>
                    </a:cubicBezTo>
                    <a:cubicBezTo>
                      <a:pt x="207" y="430"/>
                      <a:pt x="286" y="359"/>
                      <a:pt x="325" y="302"/>
                    </a:cubicBezTo>
                    <a:lnTo>
                      <a:pt x="325" y="302"/>
                    </a:lnTo>
                    <a:cubicBezTo>
                      <a:pt x="322" y="305"/>
                      <a:pt x="319" y="309"/>
                      <a:pt x="315" y="312"/>
                    </a:cubicBezTo>
                    <a:cubicBezTo>
                      <a:pt x="320" y="307"/>
                      <a:pt x="323" y="303"/>
                      <a:pt x="327" y="299"/>
                    </a:cubicBezTo>
                    <a:lnTo>
                      <a:pt x="327" y="299"/>
                    </a:lnTo>
                    <a:cubicBezTo>
                      <a:pt x="326" y="300"/>
                      <a:pt x="325" y="301"/>
                      <a:pt x="325" y="302"/>
                    </a:cubicBezTo>
                    <a:lnTo>
                      <a:pt x="325" y="302"/>
                    </a:lnTo>
                    <a:cubicBezTo>
                      <a:pt x="326" y="300"/>
                      <a:pt x="328" y="297"/>
                      <a:pt x="330" y="295"/>
                    </a:cubicBezTo>
                    <a:lnTo>
                      <a:pt x="330" y="295"/>
                    </a:lnTo>
                    <a:cubicBezTo>
                      <a:pt x="329" y="296"/>
                      <a:pt x="328" y="297"/>
                      <a:pt x="327" y="299"/>
                    </a:cubicBezTo>
                    <a:lnTo>
                      <a:pt x="327" y="299"/>
                    </a:lnTo>
                    <a:cubicBezTo>
                      <a:pt x="330" y="294"/>
                      <a:pt x="332" y="290"/>
                      <a:pt x="334" y="286"/>
                    </a:cubicBezTo>
                    <a:lnTo>
                      <a:pt x="334" y="286"/>
                    </a:lnTo>
                    <a:cubicBezTo>
                      <a:pt x="333" y="290"/>
                      <a:pt x="331" y="292"/>
                      <a:pt x="330" y="295"/>
                    </a:cubicBezTo>
                    <a:lnTo>
                      <a:pt x="330" y="295"/>
                    </a:lnTo>
                    <a:cubicBezTo>
                      <a:pt x="335" y="288"/>
                      <a:pt x="340" y="281"/>
                      <a:pt x="347" y="274"/>
                    </a:cubicBezTo>
                    <a:cubicBezTo>
                      <a:pt x="355" y="262"/>
                      <a:pt x="358" y="257"/>
                      <a:pt x="357" y="257"/>
                    </a:cubicBezTo>
                    <a:lnTo>
                      <a:pt x="357" y="257"/>
                    </a:lnTo>
                    <a:cubicBezTo>
                      <a:pt x="357" y="257"/>
                      <a:pt x="356" y="259"/>
                      <a:pt x="353" y="261"/>
                    </a:cubicBezTo>
                    <a:cubicBezTo>
                      <a:pt x="379" y="230"/>
                      <a:pt x="397" y="198"/>
                      <a:pt x="410" y="160"/>
                    </a:cubicBezTo>
                    <a:cubicBezTo>
                      <a:pt x="437" y="80"/>
                      <a:pt x="378" y="0"/>
                      <a:pt x="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2"/>
              <p:cNvSpPr/>
              <p:nvPr/>
            </p:nvSpPr>
            <p:spPr>
              <a:xfrm>
                <a:off x="6965045" y="2382271"/>
                <a:ext cx="38944" cy="11628"/>
              </a:xfrm>
              <a:custGeom>
                <a:avLst/>
                <a:gdLst/>
                <a:ahLst/>
                <a:cxnLst/>
                <a:rect l="l" t="t" r="r" b="b"/>
                <a:pathLst>
                  <a:path w="304" h="281" extrusionOk="0">
                    <a:moveTo>
                      <a:pt x="214" y="0"/>
                    </a:moveTo>
                    <a:cubicBezTo>
                      <a:pt x="132" y="0"/>
                      <a:pt x="36" y="121"/>
                      <a:pt x="20" y="181"/>
                    </a:cubicBezTo>
                    <a:cubicBezTo>
                      <a:pt x="1" y="252"/>
                      <a:pt x="40" y="281"/>
                      <a:pt x="89" y="281"/>
                    </a:cubicBezTo>
                    <a:cubicBezTo>
                      <a:pt x="123" y="281"/>
                      <a:pt x="162" y="267"/>
                      <a:pt x="190" y="244"/>
                    </a:cubicBezTo>
                    <a:cubicBezTo>
                      <a:pt x="209" y="231"/>
                      <a:pt x="228" y="218"/>
                      <a:pt x="247" y="200"/>
                    </a:cubicBezTo>
                    <a:cubicBezTo>
                      <a:pt x="284" y="168"/>
                      <a:pt x="303" y="111"/>
                      <a:pt x="297" y="61"/>
                    </a:cubicBezTo>
                    <a:cubicBezTo>
                      <a:pt x="291" y="42"/>
                      <a:pt x="272" y="23"/>
                      <a:pt x="253" y="10"/>
                    </a:cubicBezTo>
                    <a:cubicBezTo>
                      <a:pt x="241" y="3"/>
                      <a:pt x="228"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2"/>
              <p:cNvSpPr/>
              <p:nvPr/>
            </p:nvSpPr>
            <p:spPr>
              <a:xfrm>
                <a:off x="6885748" y="2406147"/>
                <a:ext cx="43043" cy="9393"/>
              </a:xfrm>
              <a:custGeom>
                <a:avLst/>
                <a:gdLst/>
                <a:ahLst/>
                <a:cxnLst/>
                <a:rect l="l" t="t" r="r" b="b"/>
                <a:pathLst>
                  <a:path w="336" h="227" extrusionOk="0">
                    <a:moveTo>
                      <a:pt x="191" y="1"/>
                    </a:moveTo>
                    <a:cubicBezTo>
                      <a:pt x="153" y="1"/>
                      <a:pt x="121" y="14"/>
                      <a:pt x="96" y="32"/>
                    </a:cubicBezTo>
                    <a:cubicBezTo>
                      <a:pt x="77" y="51"/>
                      <a:pt x="65" y="70"/>
                      <a:pt x="52" y="83"/>
                    </a:cubicBezTo>
                    <a:cubicBezTo>
                      <a:pt x="0" y="150"/>
                      <a:pt x="21" y="227"/>
                      <a:pt x="86" y="227"/>
                    </a:cubicBezTo>
                    <a:cubicBezTo>
                      <a:pt x="100" y="227"/>
                      <a:pt x="116" y="223"/>
                      <a:pt x="134" y="215"/>
                    </a:cubicBezTo>
                    <a:lnTo>
                      <a:pt x="134" y="215"/>
                    </a:lnTo>
                    <a:cubicBezTo>
                      <a:pt x="129" y="218"/>
                      <a:pt x="128" y="219"/>
                      <a:pt x="130" y="219"/>
                    </a:cubicBezTo>
                    <a:cubicBezTo>
                      <a:pt x="137" y="219"/>
                      <a:pt x="174" y="208"/>
                      <a:pt x="175" y="208"/>
                    </a:cubicBezTo>
                    <a:lnTo>
                      <a:pt x="175" y="208"/>
                    </a:lnTo>
                    <a:cubicBezTo>
                      <a:pt x="175" y="208"/>
                      <a:pt x="174" y="208"/>
                      <a:pt x="172" y="209"/>
                    </a:cubicBezTo>
                    <a:cubicBezTo>
                      <a:pt x="216" y="196"/>
                      <a:pt x="336" y="89"/>
                      <a:pt x="254" y="45"/>
                    </a:cubicBezTo>
                    <a:cubicBezTo>
                      <a:pt x="248" y="45"/>
                      <a:pt x="248" y="39"/>
                      <a:pt x="241" y="39"/>
                    </a:cubicBezTo>
                    <a:cubicBezTo>
                      <a:pt x="235" y="14"/>
                      <a:pt x="216"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2"/>
              <p:cNvSpPr/>
              <p:nvPr/>
            </p:nvSpPr>
            <p:spPr>
              <a:xfrm>
                <a:off x="6894203" y="2407719"/>
                <a:ext cx="3075" cy="1076"/>
              </a:xfrm>
              <a:custGeom>
                <a:avLst/>
                <a:gdLst/>
                <a:ahLst/>
                <a:cxnLst/>
                <a:rect l="l" t="t" r="r" b="b"/>
                <a:pathLst>
                  <a:path w="24" h="26" extrusionOk="0">
                    <a:moveTo>
                      <a:pt x="24" y="1"/>
                    </a:moveTo>
                    <a:cubicBezTo>
                      <a:pt x="24" y="1"/>
                      <a:pt x="18" y="1"/>
                      <a:pt x="18" y="7"/>
                    </a:cubicBezTo>
                    <a:cubicBezTo>
                      <a:pt x="6" y="19"/>
                      <a:pt x="1" y="25"/>
                      <a:pt x="2" y="25"/>
                    </a:cubicBezTo>
                    <a:cubicBezTo>
                      <a:pt x="3" y="25"/>
                      <a:pt x="11" y="17"/>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2"/>
              <p:cNvSpPr/>
              <p:nvPr/>
            </p:nvSpPr>
            <p:spPr>
              <a:xfrm>
                <a:off x="6897150" y="2407223"/>
                <a:ext cx="1793" cy="538"/>
              </a:xfrm>
              <a:custGeom>
                <a:avLst/>
                <a:gdLst/>
                <a:ahLst/>
                <a:cxnLst/>
                <a:rect l="l" t="t" r="r" b="b"/>
                <a:pathLst>
                  <a:path w="14" h="13" extrusionOk="0">
                    <a:moveTo>
                      <a:pt x="1" y="13"/>
                    </a:moveTo>
                    <a:lnTo>
                      <a:pt x="1" y="13"/>
                    </a:lnTo>
                    <a:cubicBezTo>
                      <a:pt x="1" y="13"/>
                      <a:pt x="7" y="6"/>
                      <a:pt x="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2"/>
              <p:cNvSpPr/>
              <p:nvPr/>
            </p:nvSpPr>
            <p:spPr>
              <a:xfrm>
                <a:off x="6869735" y="2344449"/>
                <a:ext cx="38944" cy="12786"/>
              </a:xfrm>
              <a:custGeom>
                <a:avLst/>
                <a:gdLst/>
                <a:ahLst/>
                <a:cxnLst/>
                <a:rect l="l" t="t" r="r" b="b"/>
                <a:pathLst>
                  <a:path w="304" h="309" extrusionOk="0">
                    <a:moveTo>
                      <a:pt x="221" y="1"/>
                    </a:moveTo>
                    <a:cubicBezTo>
                      <a:pt x="191" y="1"/>
                      <a:pt x="162" y="12"/>
                      <a:pt x="139" y="35"/>
                    </a:cubicBezTo>
                    <a:cubicBezTo>
                      <a:pt x="51" y="79"/>
                      <a:pt x="0" y="174"/>
                      <a:pt x="13" y="275"/>
                    </a:cubicBezTo>
                    <a:cubicBezTo>
                      <a:pt x="19" y="299"/>
                      <a:pt x="33" y="308"/>
                      <a:pt x="51" y="308"/>
                    </a:cubicBezTo>
                    <a:cubicBezTo>
                      <a:pt x="90" y="308"/>
                      <a:pt x="145" y="265"/>
                      <a:pt x="171" y="231"/>
                    </a:cubicBezTo>
                    <a:cubicBezTo>
                      <a:pt x="209" y="212"/>
                      <a:pt x="234" y="186"/>
                      <a:pt x="259" y="155"/>
                    </a:cubicBezTo>
                    <a:cubicBezTo>
                      <a:pt x="284" y="117"/>
                      <a:pt x="297" y="79"/>
                      <a:pt x="297" y="35"/>
                    </a:cubicBezTo>
                    <a:cubicBezTo>
                      <a:pt x="303" y="29"/>
                      <a:pt x="291" y="22"/>
                      <a:pt x="278" y="16"/>
                    </a:cubicBezTo>
                    <a:cubicBezTo>
                      <a:pt x="260" y="6"/>
                      <a:pt x="241"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2"/>
              <p:cNvSpPr/>
              <p:nvPr/>
            </p:nvSpPr>
            <p:spPr>
              <a:xfrm>
                <a:off x="7948379" y="2205454"/>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2"/>
              <p:cNvSpPr/>
              <p:nvPr/>
            </p:nvSpPr>
            <p:spPr>
              <a:xfrm>
                <a:off x="7965033" y="2247537"/>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2"/>
              <p:cNvSpPr/>
              <p:nvPr/>
            </p:nvSpPr>
            <p:spPr>
              <a:xfrm>
                <a:off x="8119528" y="2219689"/>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2"/>
              <p:cNvSpPr/>
              <p:nvPr/>
            </p:nvSpPr>
            <p:spPr>
              <a:xfrm>
                <a:off x="8070976" y="2145205"/>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2"/>
              <p:cNvSpPr/>
              <p:nvPr/>
            </p:nvSpPr>
            <p:spPr>
              <a:xfrm>
                <a:off x="8017812" y="2172722"/>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2"/>
              <p:cNvSpPr/>
              <p:nvPr/>
            </p:nvSpPr>
            <p:spPr>
              <a:xfrm>
                <a:off x="8021015" y="2185095"/>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2"/>
              <p:cNvSpPr/>
              <p:nvPr/>
            </p:nvSpPr>
            <p:spPr>
              <a:xfrm>
                <a:off x="7918659" y="2143798"/>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152" name="Google Shape;2152;p32"/>
          <p:cNvPicPr preferRelativeResize="0"/>
          <p:nvPr/>
        </p:nvPicPr>
        <p:blipFill>
          <a:blip r:embed="rId3">
            <a:alphaModFix/>
          </a:blip>
          <a:stretch>
            <a:fillRect/>
          </a:stretch>
        </p:blipFill>
        <p:spPr>
          <a:xfrm>
            <a:off x="797900" y="1428475"/>
            <a:ext cx="3638550" cy="2495550"/>
          </a:xfrm>
          <a:prstGeom prst="rect">
            <a:avLst/>
          </a:prstGeom>
          <a:noFill/>
          <a:ln>
            <a:noFill/>
          </a:ln>
        </p:spPr>
      </p:pic>
      <p:sp>
        <p:nvSpPr>
          <p:cNvPr id="2154" name="Google Shape;2154;p32"/>
          <p:cNvSpPr txBox="1">
            <a:spLocks noGrp="1"/>
          </p:cNvSpPr>
          <p:nvPr>
            <p:ph type="title"/>
          </p:nvPr>
        </p:nvSpPr>
        <p:spPr>
          <a:xfrm>
            <a:off x="457200" y="399580"/>
            <a:ext cx="8229600" cy="3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a:p>
            <a:pPr marL="0" lvl="0" indent="0" algn="ctr" rtl="0">
              <a:spcBef>
                <a:spcPts val="0"/>
              </a:spcBef>
              <a:spcAft>
                <a:spcPts val="0"/>
              </a:spcAft>
              <a:buClr>
                <a:schemeClr val="dk2"/>
              </a:buClr>
              <a:buSzPts val="1100"/>
              <a:buFont typeface="Arial"/>
              <a:buNone/>
            </a:pPr>
            <a:r>
              <a:rPr lang="en" dirty="0"/>
              <a:t>Cardio Good Fitness Customer Characteristics</a:t>
            </a:r>
            <a:br>
              <a:rPr lang="en" dirty="0"/>
            </a:br>
            <a:r>
              <a:rPr lang="en" dirty="0"/>
              <a:t>Education</a:t>
            </a:r>
            <a:endParaRPr dirty="0"/>
          </a:p>
          <a:p>
            <a:pPr marL="0" lvl="0" indent="0" algn="ctr" rtl="0">
              <a:spcBef>
                <a:spcPts val="0"/>
              </a:spcBef>
              <a:spcAft>
                <a:spcPts val="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8"/>
        <p:cNvGrpSpPr/>
        <p:nvPr/>
      </p:nvGrpSpPr>
      <p:grpSpPr>
        <a:xfrm>
          <a:off x="0" y="0"/>
          <a:ext cx="0" cy="0"/>
          <a:chOff x="0" y="0"/>
          <a:chExt cx="0" cy="0"/>
        </a:xfrm>
      </p:grpSpPr>
      <p:grpSp>
        <p:nvGrpSpPr>
          <p:cNvPr id="2159" name="Google Shape;2159;p33"/>
          <p:cNvGrpSpPr/>
          <p:nvPr/>
        </p:nvGrpSpPr>
        <p:grpSpPr>
          <a:xfrm>
            <a:off x="5306100" y="1903747"/>
            <a:ext cx="2925652" cy="3025131"/>
            <a:chOff x="5426375" y="1673572"/>
            <a:chExt cx="2925652" cy="3025131"/>
          </a:xfrm>
        </p:grpSpPr>
        <p:grpSp>
          <p:nvGrpSpPr>
            <p:cNvPr id="2160" name="Google Shape;2160;p33"/>
            <p:cNvGrpSpPr/>
            <p:nvPr/>
          </p:nvGrpSpPr>
          <p:grpSpPr>
            <a:xfrm>
              <a:off x="5426375" y="1673572"/>
              <a:ext cx="2925652" cy="1385003"/>
              <a:chOff x="5426375" y="1673572"/>
              <a:chExt cx="2925652" cy="1385003"/>
            </a:xfrm>
          </p:grpSpPr>
          <p:sp>
            <p:nvSpPr>
              <p:cNvPr id="2161" name="Google Shape;2161;p33"/>
              <p:cNvSpPr/>
              <p:nvPr/>
            </p:nvSpPr>
            <p:spPr>
              <a:xfrm>
                <a:off x="5426375" y="2009525"/>
                <a:ext cx="2925652" cy="1049050"/>
              </a:xfrm>
              <a:custGeom>
                <a:avLst/>
                <a:gdLst/>
                <a:ahLst/>
                <a:cxnLst/>
                <a:rect l="l" t="t" r="r" b="b"/>
                <a:pathLst>
                  <a:path w="121346" h="41962" extrusionOk="0">
                    <a:moveTo>
                      <a:pt x="690" y="25687"/>
                    </a:moveTo>
                    <a:cubicBezTo>
                      <a:pt x="-1487" y="21292"/>
                      <a:pt x="1922" y="15377"/>
                      <a:pt x="4880" y="11885"/>
                    </a:cubicBezTo>
                    <a:cubicBezTo>
                      <a:pt x="7838" y="8393"/>
                      <a:pt x="11740" y="6586"/>
                      <a:pt x="18436" y="4737"/>
                    </a:cubicBezTo>
                    <a:cubicBezTo>
                      <a:pt x="25132" y="2889"/>
                      <a:pt x="34127" y="1451"/>
                      <a:pt x="45054" y="794"/>
                    </a:cubicBezTo>
                    <a:cubicBezTo>
                      <a:pt x="55981" y="137"/>
                      <a:pt x="72700" y="-603"/>
                      <a:pt x="83996" y="794"/>
                    </a:cubicBezTo>
                    <a:cubicBezTo>
                      <a:pt x="95293" y="2191"/>
                      <a:pt x="106630" y="5847"/>
                      <a:pt x="112833" y="9174"/>
                    </a:cubicBezTo>
                    <a:cubicBezTo>
                      <a:pt x="119036" y="12501"/>
                      <a:pt x="120679" y="17102"/>
                      <a:pt x="121213" y="20758"/>
                    </a:cubicBezTo>
                    <a:cubicBezTo>
                      <a:pt x="121747" y="24414"/>
                      <a:pt x="120802" y="28070"/>
                      <a:pt x="116037" y="31110"/>
                    </a:cubicBezTo>
                    <a:cubicBezTo>
                      <a:pt x="111272" y="34150"/>
                      <a:pt x="102646" y="37190"/>
                      <a:pt x="92623" y="38997"/>
                    </a:cubicBezTo>
                    <a:cubicBezTo>
                      <a:pt x="82600" y="40804"/>
                      <a:pt x="68346" y="42077"/>
                      <a:pt x="55899" y="41954"/>
                    </a:cubicBezTo>
                    <a:cubicBezTo>
                      <a:pt x="43452" y="41831"/>
                      <a:pt x="27145" y="40968"/>
                      <a:pt x="17943" y="38257"/>
                    </a:cubicBezTo>
                    <a:cubicBezTo>
                      <a:pt x="8742" y="35546"/>
                      <a:pt x="2867" y="30082"/>
                      <a:pt x="690" y="25687"/>
                    </a:cubicBezTo>
                    <a:close/>
                  </a:path>
                </a:pathLst>
              </a:custGeom>
              <a:solidFill>
                <a:schemeClr val="accent3"/>
              </a:solidFill>
              <a:ln>
                <a:noFill/>
              </a:ln>
            </p:spPr>
          </p:sp>
          <p:grpSp>
            <p:nvGrpSpPr>
              <p:cNvPr id="2162" name="Google Shape;2162;p33"/>
              <p:cNvGrpSpPr/>
              <p:nvPr/>
            </p:nvGrpSpPr>
            <p:grpSpPr>
              <a:xfrm>
                <a:off x="5608541" y="1673572"/>
                <a:ext cx="2568633" cy="841793"/>
                <a:chOff x="5608541" y="1673572"/>
                <a:chExt cx="2568633" cy="841793"/>
              </a:xfrm>
            </p:grpSpPr>
            <p:sp>
              <p:nvSpPr>
                <p:cNvPr id="2163" name="Google Shape;2163;p33"/>
                <p:cNvSpPr/>
                <p:nvPr/>
              </p:nvSpPr>
              <p:spPr>
                <a:xfrm>
                  <a:off x="7474135" y="1729269"/>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3"/>
                <p:cNvSpPr/>
                <p:nvPr/>
              </p:nvSpPr>
              <p:spPr>
                <a:xfrm>
                  <a:off x="7618765" y="1750580"/>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3"/>
                <p:cNvSpPr/>
                <p:nvPr/>
              </p:nvSpPr>
              <p:spPr>
                <a:xfrm>
                  <a:off x="7572519" y="1805202"/>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3"/>
                <p:cNvSpPr/>
                <p:nvPr/>
              </p:nvSpPr>
              <p:spPr>
                <a:xfrm>
                  <a:off x="7532679" y="1783187"/>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3"/>
                <p:cNvSpPr/>
                <p:nvPr/>
              </p:nvSpPr>
              <p:spPr>
                <a:xfrm>
                  <a:off x="7717278" y="1787408"/>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3"/>
                <p:cNvSpPr/>
                <p:nvPr/>
              </p:nvSpPr>
              <p:spPr>
                <a:xfrm>
                  <a:off x="7739952" y="1827754"/>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3"/>
                <p:cNvSpPr/>
                <p:nvPr/>
              </p:nvSpPr>
              <p:spPr>
                <a:xfrm>
                  <a:off x="7447361" y="1828664"/>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3"/>
                <p:cNvSpPr/>
                <p:nvPr/>
              </p:nvSpPr>
              <p:spPr>
                <a:xfrm>
                  <a:off x="7350513" y="1782608"/>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3"/>
                <p:cNvSpPr/>
                <p:nvPr/>
              </p:nvSpPr>
              <p:spPr>
                <a:xfrm>
                  <a:off x="7388432" y="1673572"/>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3"/>
                <p:cNvSpPr/>
                <p:nvPr/>
              </p:nvSpPr>
              <p:spPr>
                <a:xfrm>
                  <a:off x="7521149" y="1682924"/>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3"/>
                <p:cNvSpPr/>
                <p:nvPr/>
              </p:nvSpPr>
              <p:spPr>
                <a:xfrm>
                  <a:off x="7344749" y="1720083"/>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3"/>
                <p:cNvSpPr/>
                <p:nvPr/>
              </p:nvSpPr>
              <p:spPr>
                <a:xfrm>
                  <a:off x="6920593" y="2442826"/>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3"/>
                <p:cNvSpPr/>
                <p:nvPr/>
              </p:nvSpPr>
              <p:spPr>
                <a:xfrm>
                  <a:off x="6790566" y="2455985"/>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3"/>
                <p:cNvSpPr/>
                <p:nvPr/>
              </p:nvSpPr>
              <p:spPr>
                <a:xfrm>
                  <a:off x="6815547" y="2435709"/>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3"/>
                <p:cNvSpPr/>
                <p:nvPr/>
              </p:nvSpPr>
              <p:spPr>
                <a:xfrm>
                  <a:off x="6661308" y="2454206"/>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3"/>
                <p:cNvSpPr/>
                <p:nvPr/>
              </p:nvSpPr>
              <p:spPr>
                <a:xfrm>
                  <a:off x="6363080" y="2408646"/>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3"/>
                <p:cNvSpPr/>
                <p:nvPr/>
              </p:nvSpPr>
              <p:spPr>
                <a:xfrm>
                  <a:off x="6411119" y="2461985"/>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3"/>
                <p:cNvSpPr/>
                <p:nvPr/>
              </p:nvSpPr>
              <p:spPr>
                <a:xfrm>
                  <a:off x="6493235" y="2440219"/>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3"/>
                <p:cNvSpPr/>
                <p:nvPr/>
              </p:nvSpPr>
              <p:spPr>
                <a:xfrm>
                  <a:off x="6848726" y="2490496"/>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3"/>
                <p:cNvSpPr/>
                <p:nvPr/>
              </p:nvSpPr>
              <p:spPr>
                <a:xfrm>
                  <a:off x="7084695" y="2476137"/>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3"/>
                <p:cNvSpPr/>
                <p:nvPr/>
              </p:nvSpPr>
              <p:spPr>
                <a:xfrm>
                  <a:off x="7063686" y="2445474"/>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3"/>
                <p:cNvSpPr/>
                <p:nvPr/>
              </p:nvSpPr>
              <p:spPr>
                <a:xfrm>
                  <a:off x="6071513" y="1884527"/>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3"/>
                <p:cNvSpPr/>
                <p:nvPr/>
              </p:nvSpPr>
              <p:spPr>
                <a:xfrm>
                  <a:off x="6237153" y="1840747"/>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3"/>
                <p:cNvSpPr/>
                <p:nvPr/>
              </p:nvSpPr>
              <p:spPr>
                <a:xfrm>
                  <a:off x="6374481" y="1866279"/>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3"/>
                <p:cNvSpPr/>
                <p:nvPr/>
              </p:nvSpPr>
              <p:spPr>
                <a:xfrm>
                  <a:off x="6264439" y="1918128"/>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3"/>
                <p:cNvSpPr/>
                <p:nvPr/>
              </p:nvSpPr>
              <p:spPr>
                <a:xfrm>
                  <a:off x="6236256" y="1886513"/>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3"/>
                <p:cNvSpPr/>
                <p:nvPr/>
              </p:nvSpPr>
              <p:spPr>
                <a:xfrm>
                  <a:off x="6161955" y="1911797"/>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3"/>
                <p:cNvSpPr/>
                <p:nvPr/>
              </p:nvSpPr>
              <p:spPr>
                <a:xfrm>
                  <a:off x="6267770" y="1951521"/>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3"/>
                <p:cNvSpPr/>
                <p:nvPr/>
              </p:nvSpPr>
              <p:spPr>
                <a:xfrm>
                  <a:off x="6429438" y="1930707"/>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3"/>
                <p:cNvSpPr/>
                <p:nvPr/>
              </p:nvSpPr>
              <p:spPr>
                <a:xfrm>
                  <a:off x="6428542" y="1922100"/>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3"/>
                <p:cNvSpPr/>
                <p:nvPr/>
              </p:nvSpPr>
              <p:spPr>
                <a:xfrm>
                  <a:off x="6429438" y="1930707"/>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3"/>
                <p:cNvSpPr/>
                <p:nvPr/>
              </p:nvSpPr>
              <p:spPr>
                <a:xfrm>
                  <a:off x="6085348" y="1833588"/>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3"/>
                <p:cNvSpPr/>
                <p:nvPr/>
              </p:nvSpPr>
              <p:spPr>
                <a:xfrm>
                  <a:off x="5914712" y="1874596"/>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3"/>
                <p:cNvSpPr/>
                <p:nvPr/>
              </p:nvSpPr>
              <p:spPr>
                <a:xfrm>
                  <a:off x="5958396" y="1944983"/>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3"/>
                <p:cNvSpPr/>
                <p:nvPr/>
              </p:nvSpPr>
              <p:spPr>
                <a:xfrm>
                  <a:off x="6073050" y="1923879"/>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3"/>
                <p:cNvSpPr/>
                <p:nvPr/>
              </p:nvSpPr>
              <p:spPr>
                <a:xfrm>
                  <a:off x="5904976" y="1911921"/>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3"/>
                <p:cNvSpPr/>
                <p:nvPr/>
              </p:nvSpPr>
              <p:spPr>
                <a:xfrm>
                  <a:off x="5918812" y="1813188"/>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3"/>
                <p:cNvSpPr/>
                <p:nvPr/>
              </p:nvSpPr>
              <p:spPr>
                <a:xfrm>
                  <a:off x="6250860" y="1775036"/>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3"/>
                <p:cNvSpPr/>
                <p:nvPr/>
              </p:nvSpPr>
              <p:spPr>
                <a:xfrm>
                  <a:off x="6375250" y="1796139"/>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3"/>
                <p:cNvSpPr/>
                <p:nvPr/>
              </p:nvSpPr>
              <p:spPr>
                <a:xfrm>
                  <a:off x="7650151" y="2120724"/>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3"/>
                <p:cNvSpPr/>
                <p:nvPr/>
              </p:nvSpPr>
              <p:spPr>
                <a:xfrm>
                  <a:off x="7633241" y="2174270"/>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3"/>
                <p:cNvSpPr/>
                <p:nvPr/>
              </p:nvSpPr>
              <p:spPr>
                <a:xfrm>
                  <a:off x="7541133" y="2141828"/>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3"/>
                <p:cNvSpPr/>
                <p:nvPr/>
              </p:nvSpPr>
              <p:spPr>
                <a:xfrm>
                  <a:off x="7536266" y="2067923"/>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3"/>
                <p:cNvSpPr/>
                <p:nvPr/>
              </p:nvSpPr>
              <p:spPr>
                <a:xfrm>
                  <a:off x="7271344" y="2112158"/>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3"/>
                <p:cNvSpPr/>
                <p:nvPr/>
              </p:nvSpPr>
              <p:spPr>
                <a:xfrm>
                  <a:off x="7276084" y="2198725"/>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3"/>
                <p:cNvSpPr/>
                <p:nvPr/>
              </p:nvSpPr>
              <p:spPr>
                <a:xfrm>
                  <a:off x="7419178" y="2147580"/>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3"/>
                <p:cNvSpPr/>
                <p:nvPr/>
              </p:nvSpPr>
              <p:spPr>
                <a:xfrm>
                  <a:off x="7383949" y="2121179"/>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3"/>
                <p:cNvSpPr/>
                <p:nvPr/>
              </p:nvSpPr>
              <p:spPr>
                <a:xfrm>
                  <a:off x="7455559" y="2112779"/>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3"/>
                <p:cNvSpPr/>
                <p:nvPr/>
              </p:nvSpPr>
              <p:spPr>
                <a:xfrm>
                  <a:off x="7453894" y="2198146"/>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3"/>
                <p:cNvSpPr/>
                <p:nvPr/>
              </p:nvSpPr>
              <p:spPr>
                <a:xfrm>
                  <a:off x="7333475" y="2154201"/>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3"/>
                <p:cNvSpPr/>
                <p:nvPr/>
              </p:nvSpPr>
              <p:spPr>
                <a:xfrm>
                  <a:off x="7226380" y="2085179"/>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3"/>
                <p:cNvSpPr/>
                <p:nvPr/>
              </p:nvSpPr>
              <p:spPr>
                <a:xfrm>
                  <a:off x="7411876" y="2069289"/>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3"/>
                <p:cNvSpPr/>
                <p:nvPr/>
              </p:nvSpPr>
              <p:spPr>
                <a:xfrm>
                  <a:off x="7269679" y="2037178"/>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3"/>
                <p:cNvSpPr/>
                <p:nvPr/>
              </p:nvSpPr>
              <p:spPr>
                <a:xfrm>
                  <a:off x="5699752" y="2192974"/>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3"/>
                <p:cNvSpPr/>
                <p:nvPr/>
              </p:nvSpPr>
              <p:spPr>
                <a:xfrm>
                  <a:off x="5767648" y="2248547"/>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3"/>
                <p:cNvSpPr/>
                <p:nvPr/>
              </p:nvSpPr>
              <p:spPr>
                <a:xfrm>
                  <a:off x="5608541" y="2228560"/>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3"/>
                <p:cNvSpPr/>
                <p:nvPr/>
              </p:nvSpPr>
              <p:spPr>
                <a:xfrm>
                  <a:off x="5753172" y="2204932"/>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3"/>
                <p:cNvSpPr/>
                <p:nvPr/>
              </p:nvSpPr>
              <p:spPr>
                <a:xfrm>
                  <a:off x="5640055" y="2154449"/>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3"/>
                <p:cNvSpPr/>
                <p:nvPr/>
              </p:nvSpPr>
              <p:spPr>
                <a:xfrm>
                  <a:off x="5841949" y="2147538"/>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3"/>
                <p:cNvSpPr/>
                <p:nvPr/>
              </p:nvSpPr>
              <p:spPr>
                <a:xfrm>
                  <a:off x="5862958" y="2205057"/>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3"/>
                <p:cNvSpPr/>
                <p:nvPr/>
              </p:nvSpPr>
              <p:spPr>
                <a:xfrm>
                  <a:off x="5963264" y="2234767"/>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3"/>
                <p:cNvSpPr/>
                <p:nvPr/>
              </p:nvSpPr>
              <p:spPr>
                <a:xfrm>
                  <a:off x="5888835" y="2288520"/>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3"/>
                <p:cNvSpPr/>
                <p:nvPr/>
              </p:nvSpPr>
              <p:spPr>
                <a:xfrm>
                  <a:off x="5882430" y="2239195"/>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3"/>
                <p:cNvSpPr/>
                <p:nvPr/>
              </p:nvSpPr>
              <p:spPr>
                <a:xfrm>
                  <a:off x="5990551" y="2185401"/>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3"/>
                <p:cNvSpPr/>
                <p:nvPr/>
              </p:nvSpPr>
              <p:spPr>
                <a:xfrm>
                  <a:off x="7749560" y="2301141"/>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3"/>
                <p:cNvSpPr/>
                <p:nvPr/>
              </p:nvSpPr>
              <p:spPr>
                <a:xfrm>
                  <a:off x="7761730" y="2329569"/>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3"/>
                <p:cNvSpPr/>
                <p:nvPr/>
              </p:nvSpPr>
              <p:spPr>
                <a:xfrm>
                  <a:off x="7869210" y="2297458"/>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3"/>
                <p:cNvSpPr/>
                <p:nvPr/>
              </p:nvSpPr>
              <p:spPr>
                <a:xfrm>
                  <a:off x="7807720" y="2278754"/>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3"/>
                <p:cNvSpPr/>
                <p:nvPr/>
              </p:nvSpPr>
              <p:spPr>
                <a:xfrm>
                  <a:off x="7814253" y="1933024"/>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3"/>
                <p:cNvSpPr/>
                <p:nvPr/>
              </p:nvSpPr>
              <p:spPr>
                <a:xfrm>
                  <a:off x="6420471" y="2121841"/>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3"/>
                <p:cNvSpPr/>
                <p:nvPr/>
              </p:nvSpPr>
              <p:spPr>
                <a:xfrm>
                  <a:off x="5707951" y="2011522"/>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3"/>
                <p:cNvSpPr/>
                <p:nvPr/>
              </p:nvSpPr>
              <p:spPr>
                <a:xfrm>
                  <a:off x="6362311" y="2298037"/>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3"/>
                <p:cNvSpPr/>
                <p:nvPr/>
              </p:nvSpPr>
              <p:spPr>
                <a:xfrm>
                  <a:off x="7539468" y="2375790"/>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3"/>
                <p:cNvSpPr/>
                <p:nvPr/>
              </p:nvSpPr>
              <p:spPr>
                <a:xfrm>
                  <a:off x="7447361" y="2351707"/>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3"/>
                <p:cNvSpPr/>
                <p:nvPr/>
              </p:nvSpPr>
              <p:spPr>
                <a:xfrm>
                  <a:off x="7948379" y="2091179"/>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3"/>
                <p:cNvSpPr/>
                <p:nvPr/>
              </p:nvSpPr>
              <p:spPr>
                <a:xfrm>
                  <a:off x="7965033" y="2133262"/>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3"/>
                <p:cNvSpPr/>
                <p:nvPr/>
              </p:nvSpPr>
              <p:spPr>
                <a:xfrm>
                  <a:off x="8119528" y="2105414"/>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3"/>
                <p:cNvSpPr/>
                <p:nvPr/>
              </p:nvSpPr>
              <p:spPr>
                <a:xfrm>
                  <a:off x="8070976" y="2030930"/>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3"/>
                <p:cNvSpPr/>
                <p:nvPr/>
              </p:nvSpPr>
              <p:spPr>
                <a:xfrm>
                  <a:off x="8017812" y="2058447"/>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3"/>
                <p:cNvSpPr/>
                <p:nvPr/>
              </p:nvSpPr>
              <p:spPr>
                <a:xfrm>
                  <a:off x="8021015" y="2070820"/>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3"/>
                <p:cNvSpPr/>
                <p:nvPr/>
              </p:nvSpPr>
              <p:spPr>
                <a:xfrm>
                  <a:off x="7918659" y="2029523"/>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44" name="Google Shape;2244;p33"/>
            <p:cNvSpPr txBox="1"/>
            <p:nvPr/>
          </p:nvSpPr>
          <p:spPr>
            <a:xfrm>
              <a:off x="6057826" y="2287210"/>
              <a:ext cx="17718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Oxygen"/>
                  <a:ea typeface="Oxygen"/>
                  <a:cs typeface="Oxygen"/>
                  <a:sym typeface="Oxygen"/>
                </a:rPr>
                <a:t>Relationship status of most of the customers is partnered</a:t>
              </a:r>
              <a:endParaRPr dirty="0">
                <a:solidFill>
                  <a:schemeClr val="dk1"/>
                </a:solidFill>
                <a:latin typeface="Oxygen"/>
                <a:ea typeface="Oxygen"/>
                <a:cs typeface="Oxygen"/>
                <a:sym typeface="Oxygen"/>
              </a:endParaRPr>
            </a:p>
          </p:txBody>
        </p:sp>
        <p:grpSp>
          <p:nvGrpSpPr>
            <p:cNvPr id="2245" name="Google Shape;2245;p33"/>
            <p:cNvGrpSpPr/>
            <p:nvPr/>
          </p:nvGrpSpPr>
          <p:grpSpPr>
            <a:xfrm>
              <a:off x="5608541" y="2765234"/>
              <a:ext cx="2568633" cy="841793"/>
              <a:chOff x="5608541" y="1787847"/>
              <a:chExt cx="2568633" cy="841793"/>
            </a:xfrm>
          </p:grpSpPr>
          <p:sp>
            <p:nvSpPr>
              <p:cNvPr id="2246" name="Google Shape;2246;p33"/>
              <p:cNvSpPr/>
              <p:nvPr/>
            </p:nvSpPr>
            <p:spPr>
              <a:xfrm>
                <a:off x="7474135" y="1843544"/>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3"/>
              <p:cNvSpPr/>
              <p:nvPr/>
            </p:nvSpPr>
            <p:spPr>
              <a:xfrm>
                <a:off x="7618765" y="1864855"/>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3"/>
              <p:cNvSpPr/>
              <p:nvPr/>
            </p:nvSpPr>
            <p:spPr>
              <a:xfrm>
                <a:off x="7572519" y="1919477"/>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3"/>
              <p:cNvSpPr/>
              <p:nvPr/>
            </p:nvSpPr>
            <p:spPr>
              <a:xfrm>
                <a:off x="7532679" y="1897462"/>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3"/>
              <p:cNvSpPr/>
              <p:nvPr/>
            </p:nvSpPr>
            <p:spPr>
              <a:xfrm>
                <a:off x="7717278" y="1901683"/>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3"/>
              <p:cNvSpPr/>
              <p:nvPr/>
            </p:nvSpPr>
            <p:spPr>
              <a:xfrm>
                <a:off x="7739952" y="1942029"/>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3"/>
              <p:cNvSpPr/>
              <p:nvPr/>
            </p:nvSpPr>
            <p:spPr>
              <a:xfrm>
                <a:off x="7447361" y="1942939"/>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3"/>
              <p:cNvSpPr/>
              <p:nvPr/>
            </p:nvSpPr>
            <p:spPr>
              <a:xfrm>
                <a:off x="7350513" y="1896883"/>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3"/>
              <p:cNvSpPr/>
              <p:nvPr/>
            </p:nvSpPr>
            <p:spPr>
              <a:xfrm>
                <a:off x="7388432" y="1787847"/>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3"/>
              <p:cNvSpPr/>
              <p:nvPr/>
            </p:nvSpPr>
            <p:spPr>
              <a:xfrm>
                <a:off x="7521149" y="1797199"/>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3"/>
              <p:cNvSpPr/>
              <p:nvPr/>
            </p:nvSpPr>
            <p:spPr>
              <a:xfrm>
                <a:off x="7344749" y="1834358"/>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3"/>
              <p:cNvSpPr/>
              <p:nvPr/>
            </p:nvSpPr>
            <p:spPr>
              <a:xfrm>
                <a:off x="6698459" y="2527390"/>
                <a:ext cx="79297" cy="19159"/>
              </a:xfrm>
              <a:custGeom>
                <a:avLst/>
                <a:gdLst/>
                <a:ahLst/>
                <a:cxnLst/>
                <a:rect l="l" t="t" r="r" b="b"/>
                <a:pathLst>
                  <a:path w="619" h="463" extrusionOk="0">
                    <a:moveTo>
                      <a:pt x="335" y="1"/>
                    </a:moveTo>
                    <a:cubicBezTo>
                      <a:pt x="216" y="1"/>
                      <a:pt x="87" y="145"/>
                      <a:pt x="45" y="231"/>
                    </a:cubicBezTo>
                    <a:cubicBezTo>
                      <a:pt x="1" y="318"/>
                      <a:pt x="23" y="462"/>
                      <a:pt x="133" y="462"/>
                    </a:cubicBezTo>
                    <a:cubicBezTo>
                      <a:pt x="150" y="462"/>
                      <a:pt x="169" y="459"/>
                      <a:pt x="190" y="451"/>
                    </a:cubicBezTo>
                    <a:lnTo>
                      <a:pt x="284" y="420"/>
                    </a:lnTo>
                    <a:cubicBezTo>
                      <a:pt x="391" y="376"/>
                      <a:pt x="618" y="105"/>
                      <a:pt x="429" y="29"/>
                    </a:cubicBezTo>
                    <a:lnTo>
                      <a:pt x="398" y="16"/>
                    </a:lnTo>
                    <a:cubicBezTo>
                      <a:pt x="377" y="6"/>
                      <a:pt x="356"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3"/>
              <p:cNvSpPr/>
              <p:nvPr/>
            </p:nvSpPr>
            <p:spPr>
              <a:xfrm>
                <a:off x="6874475" y="2503721"/>
                <a:ext cx="58416" cy="15021"/>
              </a:xfrm>
              <a:custGeom>
                <a:avLst/>
                <a:gdLst/>
                <a:ahLst/>
                <a:cxnLst/>
                <a:rect l="l" t="t" r="r" b="b"/>
                <a:pathLst>
                  <a:path w="456" h="363" extrusionOk="0">
                    <a:moveTo>
                      <a:pt x="258" y="1"/>
                    </a:moveTo>
                    <a:cubicBezTo>
                      <a:pt x="138" y="1"/>
                      <a:pt x="0" y="189"/>
                      <a:pt x="20" y="298"/>
                    </a:cubicBezTo>
                    <a:cubicBezTo>
                      <a:pt x="24" y="344"/>
                      <a:pt x="48" y="362"/>
                      <a:pt x="76" y="362"/>
                    </a:cubicBezTo>
                    <a:cubicBezTo>
                      <a:pt x="90" y="362"/>
                      <a:pt x="106" y="357"/>
                      <a:pt x="121" y="349"/>
                    </a:cubicBezTo>
                    <a:cubicBezTo>
                      <a:pt x="247" y="349"/>
                      <a:pt x="455" y="172"/>
                      <a:pt x="348" y="46"/>
                    </a:cubicBezTo>
                    <a:cubicBezTo>
                      <a:pt x="322" y="14"/>
                      <a:pt x="291"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3"/>
              <p:cNvSpPr/>
              <p:nvPr/>
            </p:nvSpPr>
            <p:spPr>
              <a:xfrm>
                <a:off x="6920593" y="2557101"/>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3"/>
              <p:cNvSpPr/>
              <p:nvPr/>
            </p:nvSpPr>
            <p:spPr>
              <a:xfrm>
                <a:off x="6790566" y="2570260"/>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3"/>
              <p:cNvSpPr/>
              <p:nvPr/>
            </p:nvSpPr>
            <p:spPr>
              <a:xfrm>
                <a:off x="6815547" y="2549984"/>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3"/>
              <p:cNvSpPr/>
              <p:nvPr/>
            </p:nvSpPr>
            <p:spPr>
              <a:xfrm>
                <a:off x="6661308" y="2568481"/>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3"/>
              <p:cNvSpPr/>
              <p:nvPr/>
            </p:nvSpPr>
            <p:spPr>
              <a:xfrm>
                <a:off x="6520649" y="2514604"/>
                <a:ext cx="26005" cy="9352"/>
              </a:xfrm>
              <a:custGeom>
                <a:avLst/>
                <a:gdLst/>
                <a:ahLst/>
                <a:cxnLst/>
                <a:rect l="l" t="t" r="r" b="b"/>
                <a:pathLst>
                  <a:path w="203" h="226" extrusionOk="0">
                    <a:moveTo>
                      <a:pt x="138" y="1"/>
                    </a:moveTo>
                    <a:cubicBezTo>
                      <a:pt x="76" y="1"/>
                      <a:pt x="29" y="72"/>
                      <a:pt x="13" y="130"/>
                    </a:cubicBezTo>
                    <a:cubicBezTo>
                      <a:pt x="1" y="155"/>
                      <a:pt x="20" y="187"/>
                      <a:pt x="45" y="187"/>
                    </a:cubicBezTo>
                    <a:cubicBezTo>
                      <a:pt x="32" y="193"/>
                      <a:pt x="32" y="199"/>
                      <a:pt x="45" y="212"/>
                    </a:cubicBezTo>
                    <a:cubicBezTo>
                      <a:pt x="50" y="222"/>
                      <a:pt x="57" y="225"/>
                      <a:pt x="65" y="225"/>
                    </a:cubicBezTo>
                    <a:cubicBezTo>
                      <a:pt x="87" y="225"/>
                      <a:pt x="114" y="194"/>
                      <a:pt x="114" y="180"/>
                    </a:cubicBezTo>
                    <a:cubicBezTo>
                      <a:pt x="127" y="142"/>
                      <a:pt x="152" y="111"/>
                      <a:pt x="165" y="73"/>
                    </a:cubicBezTo>
                    <a:cubicBezTo>
                      <a:pt x="184" y="54"/>
                      <a:pt x="203" y="29"/>
                      <a:pt x="177" y="10"/>
                    </a:cubicBezTo>
                    <a:cubicBezTo>
                      <a:pt x="164" y="4"/>
                      <a:pt x="151"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3"/>
              <p:cNvSpPr/>
              <p:nvPr/>
            </p:nvSpPr>
            <p:spPr>
              <a:xfrm>
                <a:off x="6659771" y="2448437"/>
                <a:ext cx="46886" cy="13366"/>
              </a:xfrm>
              <a:custGeom>
                <a:avLst/>
                <a:gdLst/>
                <a:ahLst/>
                <a:cxnLst/>
                <a:rect l="l" t="t" r="r" b="b"/>
                <a:pathLst>
                  <a:path w="366" h="323" extrusionOk="0">
                    <a:moveTo>
                      <a:pt x="261" y="0"/>
                    </a:moveTo>
                    <a:cubicBezTo>
                      <a:pt x="115" y="0"/>
                      <a:pt x="1" y="143"/>
                      <a:pt x="50" y="291"/>
                    </a:cubicBezTo>
                    <a:cubicBezTo>
                      <a:pt x="58" y="310"/>
                      <a:pt x="70" y="317"/>
                      <a:pt x="84" y="317"/>
                    </a:cubicBezTo>
                    <a:cubicBezTo>
                      <a:pt x="121" y="317"/>
                      <a:pt x="171" y="264"/>
                      <a:pt x="190" y="229"/>
                    </a:cubicBezTo>
                    <a:lnTo>
                      <a:pt x="190" y="229"/>
                    </a:lnTo>
                    <a:lnTo>
                      <a:pt x="151" y="322"/>
                    </a:lnTo>
                    <a:cubicBezTo>
                      <a:pt x="183" y="316"/>
                      <a:pt x="214" y="303"/>
                      <a:pt x="239" y="284"/>
                    </a:cubicBezTo>
                    <a:cubicBezTo>
                      <a:pt x="277" y="253"/>
                      <a:pt x="315" y="215"/>
                      <a:pt x="334" y="165"/>
                    </a:cubicBezTo>
                    <a:cubicBezTo>
                      <a:pt x="365" y="102"/>
                      <a:pt x="365" y="1"/>
                      <a:pt x="271" y="1"/>
                    </a:cubicBezTo>
                    <a:cubicBezTo>
                      <a:pt x="268" y="1"/>
                      <a:pt x="264"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3"/>
              <p:cNvSpPr/>
              <p:nvPr/>
            </p:nvSpPr>
            <p:spPr>
              <a:xfrm>
                <a:off x="6735609" y="2471155"/>
                <a:ext cx="78528" cy="14897"/>
              </a:xfrm>
              <a:custGeom>
                <a:avLst/>
                <a:gdLst/>
                <a:ahLst/>
                <a:cxnLst/>
                <a:rect l="l" t="t" r="r" b="b"/>
                <a:pathLst>
                  <a:path w="613" h="360" extrusionOk="0">
                    <a:moveTo>
                      <a:pt x="392" y="0"/>
                    </a:moveTo>
                    <a:cubicBezTo>
                      <a:pt x="228" y="0"/>
                      <a:pt x="0" y="360"/>
                      <a:pt x="221" y="360"/>
                    </a:cubicBezTo>
                    <a:cubicBezTo>
                      <a:pt x="379" y="360"/>
                      <a:pt x="612" y="0"/>
                      <a:pt x="3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3"/>
              <p:cNvSpPr/>
              <p:nvPr/>
            </p:nvSpPr>
            <p:spPr>
              <a:xfrm>
                <a:off x="6638121" y="2493417"/>
                <a:ext cx="45862" cy="11131"/>
              </a:xfrm>
              <a:custGeom>
                <a:avLst/>
                <a:gdLst/>
                <a:ahLst/>
                <a:cxnLst/>
                <a:rect l="l" t="t" r="r" b="b"/>
                <a:pathLst>
                  <a:path w="358" h="269" extrusionOk="0">
                    <a:moveTo>
                      <a:pt x="196" y="1"/>
                    </a:moveTo>
                    <a:cubicBezTo>
                      <a:pt x="141" y="1"/>
                      <a:pt x="91" y="47"/>
                      <a:pt x="55" y="106"/>
                    </a:cubicBezTo>
                    <a:cubicBezTo>
                      <a:pt x="11" y="172"/>
                      <a:pt x="0" y="269"/>
                      <a:pt x="81" y="269"/>
                    </a:cubicBezTo>
                    <a:cubicBezTo>
                      <a:pt x="92" y="269"/>
                      <a:pt x="104" y="267"/>
                      <a:pt x="118" y="263"/>
                    </a:cubicBezTo>
                    <a:cubicBezTo>
                      <a:pt x="181" y="251"/>
                      <a:pt x="358" y="93"/>
                      <a:pt x="263" y="24"/>
                    </a:cubicBezTo>
                    <a:cubicBezTo>
                      <a:pt x="240" y="8"/>
                      <a:pt x="218"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3"/>
              <p:cNvSpPr/>
              <p:nvPr/>
            </p:nvSpPr>
            <p:spPr>
              <a:xfrm>
                <a:off x="6539096" y="2467141"/>
                <a:ext cx="41506" cy="10842"/>
              </a:xfrm>
              <a:custGeom>
                <a:avLst/>
                <a:gdLst/>
                <a:ahLst/>
                <a:cxnLst/>
                <a:rect l="l" t="t" r="r" b="b"/>
                <a:pathLst>
                  <a:path w="324" h="262" extrusionOk="0">
                    <a:moveTo>
                      <a:pt x="221" y="0"/>
                    </a:moveTo>
                    <a:cubicBezTo>
                      <a:pt x="156" y="0"/>
                      <a:pt x="54" y="98"/>
                      <a:pt x="40" y="135"/>
                    </a:cubicBezTo>
                    <a:cubicBezTo>
                      <a:pt x="1" y="213"/>
                      <a:pt x="42" y="261"/>
                      <a:pt x="101" y="261"/>
                    </a:cubicBezTo>
                    <a:cubicBezTo>
                      <a:pt x="127" y="261"/>
                      <a:pt x="157" y="251"/>
                      <a:pt x="185" y="230"/>
                    </a:cubicBezTo>
                    <a:cubicBezTo>
                      <a:pt x="185" y="224"/>
                      <a:pt x="185" y="217"/>
                      <a:pt x="185" y="211"/>
                    </a:cubicBezTo>
                    <a:cubicBezTo>
                      <a:pt x="229" y="205"/>
                      <a:pt x="324" y="104"/>
                      <a:pt x="279" y="72"/>
                    </a:cubicBezTo>
                    <a:cubicBezTo>
                      <a:pt x="279" y="66"/>
                      <a:pt x="273" y="53"/>
                      <a:pt x="273" y="47"/>
                    </a:cubicBezTo>
                    <a:cubicBezTo>
                      <a:pt x="265" y="13"/>
                      <a:pt x="245"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3"/>
              <p:cNvSpPr/>
              <p:nvPr/>
            </p:nvSpPr>
            <p:spPr>
              <a:xfrm>
                <a:off x="6363080" y="2522921"/>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3"/>
              <p:cNvSpPr/>
              <p:nvPr/>
            </p:nvSpPr>
            <p:spPr>
              <a:xfrm>
                <a:off x="6411119" y="2576260"/>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3"/>
              <p:cNvSpPr/>
              <p:nvPr/>
            </p:nvSpPr>
            <p:spPr>
              <a:xfrm>
                <a:off x="6493235" y="2554494"/>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3"/>
              <p:cNvSpPr/>
              <p:nvPr/>
            </p:nvSpPr>
            <p:spPr>
              <a:xfrm>
                <a:off x="7138756" y="2515266"/>
                <a:ext cx="73660" cy="20111"/>
              </a:xfrm>
              <a:custGeom>
                <a:avLst/>
                <a:gdLst/>
                <a:ahLst/>
                <a:cxnLst/>
                <a:rect l="l" t="t" r="r" b="b"/>
                <a:pathLst>
                  <a:path w="575" h="486" extrusionOk="0">
                    <a:moveTo>
                      <a:pt x="379" y="0"/>
                    </a:moveTo>
                    <a:cubicBezTo>
                      <a:pt x="240" y="0"/>
                      <a:pt x="108" y="120"/>
                      <a:pt x="45" y="240"/>
                    </a:cubicBezTo>
                    <a:cubicBezTo>
                      <a:pt x="1" y="335"/>
                      <a:pt x="1" y="486"/>
                      <a:pt x="146" y="486"/>
                    </a:cubicBezTo>
                    <a:lnTo>
                      <a:pt x="196" y="486"/>
                    </a:lnTo>
                    <a:cubicBezTo>
                      <a:pt x="341" y="486"/>
                      <a:pt x="474" y="366"/>
                      <a:pt x="530" y="246"/>
                    </a:cubicBezTo>
                    <a:cubicBezTo>
                      <a:pt x="575" y="152"/>
                      <a:pt x="575"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3"/>
              <p:cNvSpPr/>
              <p:nvPr/>
            </p:nvSpPr>
            <p:spPr>
              <a:xfrm>
                <a:off x="6848726" y="2604771"/>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3"/>
              <p:cNvSpPr/>
              <p:nvPr/>
            </p:nvSpPr>
            <p:spPr>
              <a:xfrm>
                <a:off x="7084695" y="2590412"/>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3"/>
              <p:cNvSpPr/>
              <p:nvPr/>
            </p:nvSpPr>
            <p:spPr>
              <a:xfrm>
                <a:off x="7063686" y="2559749"/>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3"/>
              <p:cNvSpPr/>
              <p:nvPr/>
            </p:nvSpPr>
            <p:spPr>
              <a:xfrm>
                <a:off x="6998993" y="2510507"/>
                <a:ext cx="46246" cy="14193"/>
              </a:xfrm>
              <a:custGeom>
                <a:avLst/>
                <a:gdLst/>
                <a:ahLst/>
                <a:cxnLst/>
                <a:rect l="l" t="t" r="r" b="b"/>
                <a:pathLst>
                  <a:path w="361" h="343" extrusionOk="0">
                    <a:moveTo>
                      <a:pt x="222" y="1"/>
                    </a:moveTo>
                    <a:cubicBezTo>
                      <a:pt x="158" y="1"/>
                      <a:pt x="95" y="61"/>
                      <a:pt x="64" y="109"/>
                    </a:cubicBezTo>
                    <a:cubicBezTo>
                      <a:pt x="19" y="147"/>
                      <a:pt x="1" y="204"/>
                      <a:pt x="1" y="267"/>
                    </a:cubicBezTo>
                    <a:cubicBezTo>
                      <a:pt x="1" y="304"/>
                      <a:pt x="32" y="342"/>
                      <a:pt x="76" y="342"/>
                    </a:cubicBezTo>
                    <a:cubicBezTo>
                      <a:pt x="114" y="342"/>
                      <a:pt x="146" y="330"/>
                      <a:pt x="177" y="311"/>
                    </a:cubicBezTo>
                    <a:lnTo>
                      <a:pt x="202" y="304"/>
                    </a:lnTo>
                    <a:cubicBezTo>
                      <a:pt x="259" y="286"/>
                      <a:pt x="360" y="191"/>
                      <a:pt x="297" y="134"/>
                    </a:cubicBezTo>
                    <a:lnTo>
                      <a:pt x="297" y="122"/>
                    </a:lnTo>
                    <a:cubicBezTo>
                      <a:pt x="310" y="77"/>
                      <a:pt x="310" y="27"/>
                      <a:pt x="259" y="8"/>
                    </a:cubicBezTo>
                    <a:cubicBezTo>
                      <a:pt x="247" y="3"/>
                      <a:pt x="234" y="1"/>
                      <a:pt x="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3"/>
              <p:cNvSpPr/>
              <p:nvPr/>
            </p:nvSpPr>
            <p:spPr>
              <a:xfrm>
                <a:off x="6495156" y="2441278"/>
                <a:ext cx="45862" cy="13821"/>
              </a:xfrm>
              <a:custGeom>
                <a:avLst/>
                <a:gdLst/>
                <a:ahLst/>
                <a:cxnLst/>
                <a:rect l="l" t="t" r="r" b="b"/>
                <a:pathLst>
                  <a:path w="358" h="334" extrusionOk="0">
                    <a:moveTo>
                      <a:pt x="256" y="1"/>
                    </a:moveTo>
                    <a:cubicBezTo>
                      <a:pt x="216" y="1"/>
                      <a:pt x="172" y="21"/>
                      <a:pt x="143" y="41"/>
                    </a:cubicBezTo>
                    <a:cubicBezTo>
                      <a:pt x="67" y="92"/>
                      <a:pt x="17" y="167"/>
                      <a:pt x="4" y="262"/>
                    </a:cubicBezTo>
                    <a:cubicBezTo>
                      <a:pt x="0" y="315"/>
                      <a:pt x="43" y="334"/>
                      <a:pt x="88" y="334"/>
                    </a:cubicBezTo>
                    <a:cubicBezTo>
                      <a:pt x="112" y="334"/>
                      <a:pt x="138" y="328"/>
                      <a:pt x="156" y="319"/>
                    </a:cubicBezTo>
                    <a:cubicBezTo>
                      <a:pt x="212" y="293"/>
                      <a:pt x="257" y="249"/>
                      <a:pt x="282" y="199"/>
                    </a:cubicBezTo>
                    <a:cubicBezTo>
                      <a:pt x="288" y="199"/>
                      <a:pt x="288" y="193"/>
                      <a:pt x="294" y="193"/>
                    </a:cubicBezTo>
                    <a:cubicBezTo>
                      <a:pt x="326" y="148"/>
                      <a:pt x="358" y="66"/>
                      <a:pt x="313" y="22"/>
                    </a:cubicBezTo>
                    <a:cubicBezTo>
                      <a:pt x="298" y="7"/>
                      <a:pt x="277"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3"/>
              <p:cNvSpPr/>
              <p:nvPr/>
            </p:nvSpPr>
            <p:spPr>
              <a:xfrm>
                <a:off x="6071513" y="1998802"/>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3"/>
              <p:cNvSpPr/>
              <p:nvPr/>
            </p:nvSpPr>
            <p:spPr>
              <a:xfrm>
                <a:off x="6237153" y="1955022"/>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3"/>
              <p:cNvSpPr/>
              <p:nvPr/>
            </p:nvSpPr>
            <p:spPr>
              <a:xfrm>
                <a:off x="6374481" y="1980554"/>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3"/>
              <p:cNvSpPr/>
              <p:nvPr/>
            </p:nvSpPr>
            <p:spPr>
              <a:xfrm>
                <a:off x="6264439" y="2032403"/>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3"/>
              <p:cNvSpPr/>
              <p:nvPr/>
            </p:nvSpPr>
            <p:spPr>
              <a:xfrm>
                <a:off x="6236256" y="2000788"/>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3"/>
              <p:cNvSpPr/>
              <p:nvPr/>
            </p:nvSpPr>
            <p:spPr>
              <a:xfrm>
                <a:off x="6161955" y="2026072"/>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3"/>
              <p:cNvSpPr/>
              <p:nvPr/>
            </p:nvSpPr>
            <p:spPr>
              <a:xfrm>
                <a:off x="6267770" y="2065796"/>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3"/>
              <p:cNvSpPr/>
              <p:nvPr/>
            </p:nvSpPr>
            <p:spPr>
              <a:xfrm>
                <a:off x="6429438" y="2044982"/>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3"/>
              <p:cNvSpPr/>
              <p:nvPr/>
            </p:nvSpPr>
            <p:spPr>
              <a:xfrm>
                <a:off x="6428542" y="2036375"/>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3"/>
              <p:cNvSpPr/>
              <p:nvPr/>
            </p:nvSpPr>
            <p:spPr>
              <a:xfrm>
                <a:off x="6429438" y="2044982"/>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3"/>
              <p:cNvSpPr/>
              <p:nvPr/>
            </p:nvSpPr>
            <p:spPr>
              <a:xfrm>
                <a:off x="6085348" y="1947863"/>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3"/>
              <p:cNvSpPr/>
              <p:nvPr/>
            </p:nvSpPr>
            <p:spPr>
              <a:xfrm>
                <a:off x="5914712" y="1988871"/>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3"/>
              <p:cNvSpPr/>
              <p:nvPr/>
            </p:nvSpPr>
            <p:spPr>
              <a:xfrm>
                <a:off x="5958396" y="2059258"/>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3"/>
              <p:cNvSpPr/>
              <p:nvPr/>
            </p:nvSpPr>
            <p:spPr>
              <a:xfrm>
                <a:off x="6073050" y="2038154"/>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3"/>
              <p:cNvSpPr/>
              <p:nvPr/>
            </p:nvSpPr>
            <p:spPr>
              <a:xfrm>
                <a:off x="5904976" y="2026196"/>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3"/>
              <p:cNvSpPr/>
              <p:nvPr/>
            </p:nvSpPr>
            <p:spPr>
              <a:xfrm>
                <a:off x="5918812" y="1927463"/>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3"/>
              <p:cNvSpPr/>
              <p:nvPr/>
            </p:nvSpPr>
            <p:spPr>
              <a:xfrm>
                <a:off x="6250860" y="1889311"/>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3"/>
              <p:cNvSpPr/>
              <p:nvPr/>
            </p:nvSpPr>
            <p:spPr>
              <a:xfrm>
                <a:off x="6375250" y="1910414"/>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3"/>
              <p:cNvSpPr/>
              <p:nvPr/>
            </p:nvSpPr>
            <p:spPr>
              <a:xfrm>
                <a:off x="6569585" y="1890552"/>
                <a:ext cx="71611" cy="15311"/>
              </a:xfrm>
              <a:custGeom>
                <a:avLst/>
                <a:gdLst/>
                <a:ahLst/>
                <a:cxnLst/>
                <a:rect l="l" t="t" r="r" b="b"/>
                <a:pathLst>
                  <a:path w="559" h="370" extrusionOk="0">
                    <a:moveTo>
                      <a:pt x="329" y="0"/>
                    </a:moveTo>
                    <a:cubicBezTo>
                      <a:pt x="293" y="0"/>
                      <a:pt x="258" y="8"/>
                      <a:pt x="228" y="26"/>
                    </a:cubicBezTo>
                    <a:lnTo>
                      <a:pt x="228" y="26"/>
                    </a:lnTo>
                    <a:cubicBezTo>
                      <a:pt x="235" y="21"/>
                      <a:pt x="236" y="19"/>
                      <a:pt x="235" y="19"/>
                    </a:cubicBezTo>
                    <a:cubicBezTo>
                      <a:pt x="229" y="19"/>
                      <a:pt x="156" y="65"/>
                      <a:pt x="142" y="74"/>
                    </a:cubicBezTo>
                    <a:cubicBezTo>
                      <a:pt x="117" y="93"/>
                      <a:pt x="98" y="112"/>
                      <a:pt x="79" y="131"/>
                    </a:cubicBezTo>
                    <a:cubicBezTo>
                      <a:pt x="73" y="143"/>
                      <a:pt x="73" y="150"/>
                      <a:pt x="67" y="150"/>
                    </a:cubicBezTo>
                    <a:lnTo>
                      <a:pt x="60" y="162"/>
                    </a:lnTo>
                    <a:cubicBezTo>
                      <a:pt x="41" y="181"/>
                      <a:pt x="22" y="207"/>
                      <a:pt x="16" y="232"/>
                    </a:cubicBezTo>
                    <a:cubicBezTo>
                      <a:pt x="0" y="258"/>
                      <a:pt x="2" y="293"/>
                      <a:pt x="29" y="293"/>
                    </a:cubicBezTo>
                    <a:cubicBezTo>
                      <a:pt x="34" y="293"/>
                      <a:pt x="40" y="292"/>
                      <a:pt x="48" y="289"/>
                    </a:cubicBezTo>
                    <a:lnTo>
                      <a:pt x="60" y="282"/>
                    </a:lnTo>
                    <a:lnTo>
                      <a:pt x="67" y="282"/>
                    </a:lnTo>
                    <a:cubicBezTo>
                      <a:pt x="72" y="334"/>
                      <a:pt x="120" y="369"/>
                      <a:pt x="168" y="369"/>
                    </a:cubicBezTo>
                    <a:cubicBezTo>
                      <a:pt x="179" y="369"/>
                      <a:pt x="189" y="368"/>
                      <a:pt x="199" y="364"/>
                    </a:cubicBezTo>
                    <a:cubicBezTo>
                      <a:pt x="300" y="339"/>
                      <a:pt x="559" y="74"/>
                      <a:pt x="376" y="5"/>
                    </a:cubicBezTo>
                    <a:cubicBezTo>
                      <a:pt x="360" y="2"/>
                      <a:pt x="345" y="0"/>
                      <a:pt x="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3"/>
              <p:cNvSpPr/>
              <p:nvPr/>
            </p:nvSpPr>
            <p:spPr>
              <a:xfrm>
                <a:off x="6544989" y="1947863"/>
                <a:ext cx="128" cy="41"/>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3"/>
              <p:cNvSpPr/>
              <p:nvPr/>
            </p:nvSpPr>
            <p:spPr>
              <a:xfrm>
                <a:off x="6532179" y="1942484"/>
                <a:ext cx="49192" cy="14111"/>
              </a:xfrm>
              <a:custGeom>
                <a:avLst/>
                <a:gdLst/>
                <a:ahLst/>
                <a:cxnLst/>
                <a:rect l="l" t="t" r="r" b="b"/>
                <a:pathLst>
                  <a:path w="384" h="341" extrusionOk="0">
                    <a:moveTo>
                      <a:pt x="119" y="106"/>
                    </a:moveTo>
                    <a:lnTo>
                      <a:pt x="119" y="106"/>
                    </a:lnTo>
                    <a:cubicBezTo>
                      <a:pt x="116" y="109"/>
                      <a:pt x="113" y="112"/>
                      <a:pt x="110" y="116"/>
                    </a:cubicBezTo>
                    <a:lnTo>
                      <a:pt x="110" y="116"/>
                    </a:lnTo>
                    <a:cubicBezTo>
                      <a:pt x="113" y="112"/>
                      <a:pt x="116" y="109"/>
                      <a:pt x="119" y="106"/>
                    </a:cubicBezTo>
                    <a:close/>
                    <a:moveTo>
                      <a:pt x="253" y="0"/>
                    </a:moveTo>
                    <a:cubicBezTo>
                      <a:pt x="195" y="0"/>
                      <a:pt x="116" y="84"/>
                      <a:pt x="106" y="118"/>
                    </a:cubicBezTo>
                    <a:cubicBezTo>
                      <a:pt x="101" y="118"/>
                      <a:pt x="100" y="123"/>
                      <a:pt x="100" y="128"/>
                    </a:cubicBezTo>
                    <a:lnTo>
                      <a:pt x="100" y="128"/>
                    </a:lnTo>
                    <a:cubicBezTo>
                      <a:pt x="55" y="186"/>
                      <a:pt x="0" y="300"/>
                      <a:pt x="94" y="333"/>
                    </a:cubicBezTo>
                    <a:cubicBezTo>
                      <a:pt x="107" y="338"/>
                      <a:pt x="120" y="340"/>
                      <a:pt x="134" y="340"/>
                    </a:cubicBezTo>
                    <a:cubicBezTo>
                      <a:pt x="203" y="340"/>
                      <a:pt x="271" y="278"/>
                      <a:pt x="308" y="226"/>
                    </a:cubicBezTo>
                    <a:cubicBezTo>
                      <a:pt x="365" y="156"/>
                      <a:pt x="384" y="36"/>
                      <a:pt x="277" y="30"/>
                    </a:cubicBezTo>
                    <a:cubicBezTo>
                      <a:pt x="295" y="30"/>
                      <a:pt x="302" y="34"/>
                      <a:pt x="303" y="34"/>
                    </a:cubicBezTo>
                    <a:cubicBezTo>
                      <a:pt x="304" y="34"/>
                      <a:pt x="301" y="32"/>
                      <a:pt x="296" y="24"/>
                    </a:cubicBezTo>
                    <a:cubicBezTo>
                      <a:pt x="284" y="7"/>
                      <a:pt x="269" y="0"/>
                      <a:pt x="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3"/>
              <p:cNvSpPr/>
              <p:nvPr/>
            </p:nvSpPr>
            <p:spPr>
              <a:xfrm>
                <a:off x="6451216" y="1924566"/>
                <a:ext cx="39713" cy="10055"/>
              </a:xfrm>
              <a:custGeom>
                <a:avLst/>
                <a:gdLst/>
                <a:ahLst/>
                <a:cxnLst/>
                <a:rect l="l" t="t" r="r" b="b"/>
                <a:pathLst>
                  <a:path w="310" h="243" extrusionOk="0">
                    <a:moveTo>
                      <a:pt x="231" y="0"/>
                    </a:moveTo>
                    <a:cubicBezTo>
                      <a:pt x="225" y="0"/>
                      <a:pt x="220" y="1"/>
                      <a:pt x="215" y="3"/>
                    </a:cubicBezTo>
                    <a:cubicBezTo>
                      <a:pt x="202" y="9"/>
                      <a:pt x="196" y="9"/>
                      <a:pt x="183" y="9"/>
                    </a:cubicBezTo>
                    <a:cubicBezTo>
                      <a:pt x="114" y="15"/>
                      <a:pt x="51" y="59"/>
                      <a:pt x="26" y="122"/>
                    </a:cubicBezTo>
                    <a:cubicBezTo>
                      <a:pt x="0" y="173"/>
                      <a:pt x="7" y="236"/>
                      <a:pt x="70" y="242"/>
                    </a:cubicBezTo>
                    <a:lnTo>
                      <a:pt x="127" y="242"/>
                    </a:lnTo>
                    <a:cubicBezTo>
                      <a:pt x="202" y="236"/>
                      <a:pt x="309" y="154"/>
                      <a:pt x="303" y="59"/>
                    </a:cubicBezTo>
                    <a:cubicBezTo>
                      <a:pt x="303" y="53"/>
                      <a:pt x="303" y="47"/>
                      <a:pt x="303" y="40"/>
                    </a:cubicBezTo>
                    <a:cubicBezTo>
                      <a:pt x="309" y="28"/>
                      <a:pt x="297" y="15"/>
                      <a:pt x="284" y="15"/>
                    </a:cubicBezTo>
                    <a:cubicBezTo>
                      <a:pt x="266" y="6"/>
                      <a:pt x="247" y="0"/>
                      <a:pt x="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3"/>
              <p:cNvSpPr/>
              <p:nvPr/>
            </p:nvSpPr>
            <p:spPr>
              <a:xfrm>
                <a:off x="6457750" y="1871641"/>
                <a:ext cx="49320" cy="14028"/>
              </a:xfrm>
              <a:custGeom>
                <a:avLst/>
                <a:gdLst/>
                <a:ahLst/>
                <a:cxnLst/>
                <a:rect l="l" t="t" r="r" b="b"/>
                <a:pathLst>
                  <a:path w="385" h="339" extrusionOk="0">
                    <a:moveTo>
                      <a:pt x="278" y="0"/>
                    </a:moveTo>
                    <a:cubicBezTo>
                      <a:pt x="167" y="0"/>
                      <a:pt x="1" y="201"/>
                      <a:pt x="126" y="266"/>
                    </a:cubicBezTo>
                    <a:cubicBezTo>
                      <a:pt x="145" y="279"/>
                      <a:pt x="221" y="291"/>
                      <a:pt x="233" y="317"/>
                    </a:cubicBezTo>
                    <a:cubicBezTo>
                      <a:pt x="238" y="333"/>
                      <a:pt x="247" y="339"/>
                      <a:pt x="257" y="339"/>
                    </a:cubicBezTo>
                    <a:cubicBezTo>
                      <a:pt x="289" y="339"/>
                      <a:pt x="337" y="284"/>
                      <a:pt x="347" y="260"/>
                    </a:cubicBezTo>
                    <a:cubicBezTo>
                      <a:pt x="347" y="254"/>
                      <a:pt x="347" y="247"/>
                      <a:pt x="353" y="241"/>
                    </a:cubicBezTo>
                    <a:cubicBezTo>
                      <a:pt x="385" y="178"/>
                      <a:pt x="385" y="102"/>
                      <a:pt x="347" y="45"/>
                    </a:cubicBezTo>
                    <a:cubicBezTo>
                      <a:pt x="331" y="13"/>
                      <a:pt x="306" y="0"/>
                      <a:pt x="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3"/>
              <p:cNvSpPr/>
              <p:nvPr/>
            </p:nvSpPr>
            <p:spPr>
              <a:xfrm>
                <a:off x="7650151" y="2234999"/>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3"/>
              <p:cNvSpPr/>
              <p:nvPr/>
            </p:nvSpPr>
            <p:spPr>
              <a:xfrm>
                <a:off x="7633241" y="2288545"/>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3"/>
              <p:cNvSpPr/>
              <p:nvPr/>
            </p:nvSpPr>
            <p:spPr>
              <a:xfrm>
                <a:off x="7541133" y="2256103"/>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3"/>
              <p:cNvSpPr/>
              <p:nvPr/>
            </p:nvSpPr>
            <p:spPr>
              <a:xfrm>
                <a:off x="7536266" y="2182198"/>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3"/>
              <p:cNvSpPr/>
              <p:nvPr/>
            </p:nvSpPr>
            <p:spPr>
              <a:xfrm>
                <a:off x="7271344" y="2226433"/>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3"/>
              <p:cNvSpPr/>
              <p:nvPr/>
            </p:nvSpPr>
            <p:spPr>
              <a:xfrm>
                <a:off x="7276084" y="2313000"/>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3"/>
              <p:cNvSpPr/>
              <p:nvPr/>
            </p:nvSpPr>
            <p:spPr>
              <a:xfrm>
                <a:off x="7419178" y="2261855"/>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3"/>
              <p:cNvSpPr/>
              <p:nvPr/>
            </p:nvSpPr>
            <p:spPr>
              <a:xfrm>
                <a:off x="7383949" y="2235454"/>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3"/>
              <p:cNvSpPr/>
              <p:nvPr/>
            </p:nvSpPr>
            <p:spPr>
              <a:xfrm>
                <a:off x="7455559" y="2227054"/>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3"/>
              <p:cNvSpPr/>
              <p:nvPr/>
            </p:nvSpPr>
            <p:spPr>
              <a:xfrm>
                <a:off x="7453894" y="2312421"/>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3"/>
              <p:cNvSpPr/>
              <p:nvPr/>
            </p:nvSpPr>
            <p:spPr>
              <a:xfrm>
                <a:off x="7333475" y="2268476"/>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3"/>
              <p:cNvSpPr/>
              <p:nvPr/>
            </p:nvSpPr>
            <p:spPr>
              <a:xfrm>
                <a:off x="7148492" y="2273772"/>
                <a:ext cx="44581" cy="12662"/>
              </a:xfrm>
              <a:custGeom>
                <a:avLst/>
                <a:gdLst/>
                <a:ahLst/>
                <a:cxnLst/>
                <a:rect l="l" t="t" r="r" b="b"/>
                <a:pathLst>
                  <a:path w="348" h="306" extrusionOk="0">
                    <a:moveTo>
                      <a:pt x="232" y="0"/>
                    </a:moveTo>
                    <a:cubicBezTo>
                      <a:pt x="142" y="0"/>
                      <a:pt x="36" y="115"/>
                      <a:pt x="19" y="192"/>
                    </a:cubicBezTo>
                    <a:cubicBezTo>
                      <a:pt x="0" y="248"/>
                      <a:pt x="26" y="305"/>
                      <a:pt x="95" y="305"/>
                    </a:cubicBezTo>
                    <a:cubicBezTo>
                      <a:pt x="171" y="299"/>
                      <a:pt x="240" y="255"/>
                      <a:pt x="278" y="192"/>
                    </a:cubicBezTo>
                    <a:cubicBezTo>
                      <a:pt x="284" y="192"/>
                      <a:pt x="284" y="185"/>
                      <a:pt x="284" y="185"/>
                    </a:cubicBezTo>
                    <a:cubicBezTo>
                      <a:pt x="328" y="141"/>
                      <a:pt x="347" y="84"/>
                      <a:pt x="335" y="28"/>
                    </a:cubicBezTo>
                    <a:cubicBezTo>
                      <a:pt x="327" y="8"/>
                      <a:pt x="314" y="1"/>
                      <a:pt x="300" y="1"/>
                    </a:cubicBezTo>
                    <a:cubicBezTo>
                      <a:pt x="291" y="1"/>
                      <a:pt x="281" y="4"/>
                      <a:pt x="272" y="9"/>
                    </a:cubicBezTo>
                    <a:cubicBezTo>
                      <a:pt x="259" y="3"/>
                      <a:pt x="246"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3"/>
              <p:cNvSpPr/>
              <p:nvPr/>
            </p:nvSpPr>
            <p:spPr>
              <a:xfrm>
                <a:off x="7226380" y="2199454"/>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3"/>
              <p:cNvSpPr/>
              <p:nvPr/>
            </p:nvSpPr>
            <p:spPr>
              <a:xfrm>
                <a:off x="7411876" y="2183564"/>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3"/>
              <p:cNvSpPr/>
              <p:nvPr/>
            </p:nvSpPr>
            <p:spPr>
              <a:xfrm>
                <a:off x="7269679" y="2151453"/>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3"/>
              <p:cNvSpPr/>
              <p:nvPr/>
            </p:nvSpPr>
            <p:spPr>
              <a:xfrm>
                <a:off x="7162199" y="2162294"/>
                <a:ext cx="43556" cy="11628"/>
              </a:xfrm>
              <a:custGeom>
                <a:avLst/>
                <a:gdLst/>
                <a:ahLst/>
                <a:cxnLst/>
                <a:rect l="l" t="t" r="r" b="b"/>
                <a:pathLst>
                  <a:path w="340" h="281" extrusionOk="0">
                    <a:moveTo>
                      <a:pt x="270" y="1"/>
                    </a:moveTo>
                    <a:cubicBezTo>
                      <a:pt x="254" y="1"/>
                      <a:pt x="236" y="4"/>
                      <a:pt x="221" y="10"/>
                    </a:cubicBezTo>
                    <a:cubicBezTo>
                      <a:pt x="183" y="22"/>
                      <a:pt x="146" y="47"/>
                      <a:pt x="120" y="79"/>
                    </a:cubicBezTo>
                    <a:cubicBezTo>
                      <a:pt x="83" y="129"/>
                      <a:pt x="1" y="281"/>
                      <a:pt x="127" y="281"/>
                    </a:cubicBezTo>
                    <a:cubicBezTo>
                      <a:pt x="234" y="274"/>
                      <a:pt x="316" y="186"/>
                      <a:pt x="322" y="73"/>
                    </a:cubicBezTo>
                    <a:cubicBezTo>
                      <a:pt x="340" y="19"/>
                      <a:pt x="308" y="1"/>
                      <a:pt x="2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3"/>
              <p:cNvSpPr/>
              <p:nvPr/>
            </p:nvSpPr>
            <p:spPr>
              <a:xfrm>
                <a:off x="7130685" y="2210626"/>
                <a:ext cx="40865" cy="9766"/>
              </a:xfrm>
              <a:custGeom>
                <a:avLst/>
                <a:gdLst/>
                <a:ahLst/>
                <a:cxnLst/>
                <a:rect l="l" t="t" r="r" b="b"/>
                <a:pathLst>
                  <a:path w="319" h="236" extrusionOk="0">
                    <a:moveTo>
                      <a:pt x="140" y="0"/>
                    </a:moveTo>
                    <a:cubicBezTo>
                      <a:pt x="107" y="0"/>
                      <a:pt x="67" y="48"/>
                      <a:pt x="57" y="71"/>
                    </a:cubicBezTo>
                    <a:cubicBezTo>
                      <a:pt x="45" y="103"/>
                      <a:pt x="1" y="191"/>
                      <a:pt x="89" y="229"/>
                    </a:cubicBezTo>
                    <a:cubicBezTo>
                      <a:pt x="100" y="233"/>
                      <a:pt x="111" y="235"/>
                      <a:pt x="121" y="235"/>
                    </a:cubicBezTo>
                    <a:cubicBezTo>
                      <a:pt x="232" y="235"/>
                      <a:pt x="318" y="25"/>
                      <a:pt x="212" y="25"/>
                    </a:cubicBezTo>
                    <a:cubicBezTo>
                      <a:pt x="205" y="25"/>
                      <a:pt x="198" y="26"/>
                      <a:pt x="190" y="27"/>
                    </a:cubicBezTo>
                    <a:cubicBezTo>
                      <a:pt x="184" y="29"/>
                      <a:pt x="179" y="29"/>
                      <a:pt x="176" y="29"/>
                    </a:cubicBezTo>
                    <a:cubicBezTo>
                      <a:pt x="163" y="29"/>
                      <a:pt x="171" y="21"/>
                      <a:pt x="171" y="21"/>
                    </a:cubicBezTo>
                    <a:cubicBezTo>
                      <a:pt x="163" y="6"/>
                      <a:pt x="152"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3"/>
              <p:cNvSpPr/>
              <p:nvPr/>
            </p:nvSpPr>
            <p:spPr>
              <a:xfrm>
                <a:off x="5699752" y="2307249"/>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3"/>
              <p:cNvSpPr/>
              <p:nvPr/>
            </p:nvSpPr>
            <p:spPr>
              <a:xfrm>
                <a:off x="5767648" y="2362822"/>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3"/>
              <p:cNvSpPr/>
              <p:nvPr/>
            </p:nvSpPr>
            <p:spPr>
              <a:xfrm>
                <a:off x="5608541" y="2342835"/>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3"/>
              <p:cNvSpPr/>
              <p:nvPr/>
            </p:nvSpPr>
            <p:spPr>
              <a:xfrm>
                <a:off x="5753172" y="2319207"/>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3"/>
              <p:cNvSpPr/>
              <p:nvPr/>
            </p:nvSpPr>
            <p:spPr>
              <a:xfrm>
                <a:off x="5640055" y="2268724"/>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3"/>
              <p:cNvSpPr/>
              <p:nvPr/>
            </p:nvSpPr>
            <p:spPr>
              <a:xfrm>
                <a:off x="5841949" y="2261813"/>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3"/>
              <p:cNvSpPr/>
              <p:nvPr/>
            </p:nvSpPr>
            <p:spPr>
              <a:xfrm>
                <a:off x="5862958" y="2319332"/>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3"/>
              <p:cNvSpPr/>
              <p:nvPr/>
            </p:nvSpPr>
            <p:spPr>
              <a:xfrm>
                <a:off x="5963264" y="2349042"/>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3"/>
              <p:cNvSpPr/>
              <p:nvPr/>
            </p:nvSpPr>
            <p:spPr>
              <a:xfrm>
                <a:off x="5888835" y="2402795"/>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3"/>
              <p:cNvSpPr/>
              <p:nvPr/>
            </p:nvSpPr>
            <p:spPr>
              <a:xfrm>
                <a:off x="5882430" y="2353470"/>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3"/>
              <p:cNvSpPr/>
              <p:nvPr/>
            </p:nvSpPr>
            <p:spPr>
              <a:xfrm>
                <a:off x="5990551" y="2299676"/>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3"/>
              <p:cNvSpPr/>
              <p:nvPr/>
            </p:nvSpPr>
            <p:spPr>
              <a:xfrm>
                <a:off x="7749560" y="2415416"/>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3"/>
              <p:cNvSpPr/>
              <p:nvPr/>
            </p:nvSpPr>
            <p:spPr>
              <a:xfrm>
                <a:off x="7761730" y="2443844"/>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3"/>
              <p:cNvSpPr/>
              <p:nvPr/>
            </p:nvSpPr>
            <p:spPr>
              <a:xfrm>
                <a:off x="7869210" y="2411733"/>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3"/>
              <p:cNvSpPr/>
              <p:nvPr/>
            </p:nvSpPr>
            <p:spPr>
              <a:xfrm>
                <a:off x="7807720" y="2393029"/>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3"/>
              <p:cNvSpPr/>
              <p:nvPr/>
            </p:nvSpPr>
            <p:spPr>
              <a:xfrm>
                <a:off x="7814253" y="2047299"/>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3"/>
              <p:cNvSpPr/>
              <p:nvPr/>
            </p:nvSpPr>
            <p:spPr>
              <a:xfrm>
                <a:off x="6484395" y="2221137"/>
                <a:ext cx="52139" cy="12911"/>
              </a:xfrm>
              <a:custGeom>
                <a:avLst/>
                <a:gdLst/>
                <a:ahLst/>
                <a:cxnLst/>
                <a:rect l="l" t="t" r="r" b="b"/>
                <a:pathLst>
                  <a:path w="407" h="312" extrusionOk="0">
                    <a:moveTo>
                      <a:pt x="286" y="0"/>
                    </a:moveTo>
                    <a:cubicBezTo>
                      <a:pt x="254" y="0"/>
                      <a:pt x="217" y="12"/>
                      <a:pt x="183" y="38"/>
                    </a:cubicBezTo>
                    <a:lnTo>
                      <a:pt x="151" y="76"/>
                    </a:lnTo>
                    <a:cubicBezTo>
                      <a:pt x="95" y="108"/>
                      <a:pt x="0" y="208"/>
                      <a:pt x="88" y="246"/>
                    </a:cubicBezTo>
                    <a:lnTo>
                      <a:pt x="76" y="259"/>
                    </a:lnTo>
                    <a:cubicBezTo>
                      <a:pt x="93" y="297"/>
                      <a:pt x="120" y="312"/>
                      <a:pt x="150" y="312"/>
                    </a:cubicBezTo>
                    <a:cubicBezTo>
                      <a:pt x="230" y="312"/>
                      <a:pt x="337" y="207"/>
                      <a:pt x="360" y="152"/>
                    </a:cubicBezTo>
                    <a:cubicBezTo>
                      <a:pt x="407" y="57"/>
                      <a:pt x="357" y="0"/>
                      <a:pt x="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3"/>
              <p:cNvSpPr/>
              <p:nvPr/>
            </p:nvSpPr>
            <p:spPr>
              <a:xfrm>
                <a:off x="6595847" y="2199661"/>
                <a:ext cx="55854" cy="16800"/>
              </a:xfrm>
              <a:custGeom>
                <a:avLst/>
                <a:gdLst/>
                <a:ahLst/>
                <a:cxnLst/>
                <a:rect l="l" t="t" r="r" b="b"/>
                <a:pathLst>
                  <a:path w="436" h="406" extrusionOk="0">
                    <a:moveTo>
                      <a:pt x="339" y="0"/>
                    </a:moveTo>
                    <a:cubicBezTo>
                      <a:pt x="269" y="0"/>
                      <a:pt x="172" y="59"/>
                      <a:pt x="139" y="97"/>
                    </a:cubicBezTo>
                    <a:cubicBezTo>
                      <a:pt x="89" y="147"/>
                      <a:pt x="0" y="299"/>
                      <a:pt x="89" y="362"/>
                    </a:cubicBezTo>
                    <a:cubicBezTo>
                      <a:pt x="99" y="393"/>
                      <a:pt x="121" y="406"/>
                      <a:pt x="149" y="406"/>
                    </a:cubicBezTo>
                    <a:cubicBezTo>
                      <a:pt x="227" y="406"/>
                      <a:pt x="349" y="310"/>
                      <a:pt x="373" y="273"/>
                    </a:cubicBezTo>
                    <a:cubicBezTo>
                      <a:pt x="417" y="217"/>
                      <a:pt x="436" y="135"/>
                      <a:pt x="417" y="59"/>
                    </a:cubicBezTo>
                    <a:cubicBezTo>
                      <a:pt x="406" y="16"/>
                      <a:pt x="376" y="0"/>
                      <a:pt x="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3"/>
              <p:cNvSpPr/>
              <p:nvPr/>
            </p:nvSpPr>
            <p:spPr>
              <a:xfrm>
                <a:off x="6477093" y="2183895"/>
                <a:ext cx="57519" cy="13614"/>
              </a:xfrm>
              <a:custGeom>
                <a:avLst/>
                <a:gdLst/>
                <a:ahLst/>
                <a:cxnLst/>
                <a:rect l="l" t="t" r="r" b="b"/>
                <a:pathLst>
                  <a:path w="449" h="329" extrusionOk="0">
                    <a:moveTo>
                      <a:pt x="303" y="0"/>
                    </a:moveTo>
                    <a:cubicBezTo>
                      <a:pt x="267" y="0"/>
                      <a:pt x="230" y="8"/>
                      <a:pt x="196" y="24"/>
                    </a:cubicBezTo>
                    <a:cubicBezTo>
                      <a:pt x="139" y="61"/>
                      <a:pt x="0" y="175"/>
                      <a:pt x="57" y="263"/>
                    </a:cubicBezTo>
                    <a:cubicBezTo>
                      <a:pt x="63" y="276"/>
                      <a:pt x="76" y="295"/>
                      <a:pt x="95" y="301"/>
                    </a:cubicBezTo>
                    <a:cubicBezTo>
                      <a:pt x="101" y="307"/>
                      <a:pt x="114" y="314"/>
                      <a:pt x="120" y="320"/>
                    </a:cubicBezTo>
                    <a:cubicBezTo>
                      <a:pt x="142" y="325"/>
                      <a:pt x="165" y="329"/>
                      <a:pt x="187" y="329"/>
                    </a:cubicBezTo>
                    <a:cubicBezTo>
                      <a:pt x="196" y="329"/>
                      <a:pt x="205" y="328"/>
                      <a:pt x="215" y="326"/>
                    </a:cubicBezTo>
                    <a:cubicBezTo>
                      <a:pt x="240" y="320"/>
                      <a:pt x="265" y="314"/>
                      <a:pt x="284" y="307"/>
                    </a:cubicBezTo>
                    <a:cubicBezTo>
                      <a:pt x="284" y="307"/>
                      <a:pt x="367" y="264"/>
                      <a:pt x="362" y="264"/>
                    </a:cubicBezTo>
                    <a:cubicBezTo>
                      <a:pt x="361" y="264"/>
                      <a:pt x="357" y="265"/>
                      <a:pt x="347" y="270"/>
                    </a:cubicBezTo>
                    <a:cubicBezTo>
                      <a:pt x="385" y="251"/>
                      <a:pt x="410" y="213"/>
                      <a:pt x="417" y="175"/>
                    </a:cubicBezTo>
                    <a:cubicBezTo>
                      <a:pt x="423" y="118"/>
                      <a:pt x="448" y="36"/>
                      <a:pt x="372" y="11"/>
                    </a:cubicBezTo>
                    <a:cubicBezTo>
                      <a:pt x="350" y="4"/>
                      <a:pt x="327" y="0"/>
                      <a:pt x="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3"/>
              <p:cNvSpPr/>
              <p:nvPr/>
            </p:nvSpPr>
            <p:spPr>
              <a:xfrm>
                <a:off x="6578040" y="2240461"/>
                <a:ext cx="50217" cy="15145"/>
              </a:xfrm>
              <a:custGeom>
                <a:avLst/>
                <a:gdLst/>
                <a:ahLst/>
                <a:cxnLst/>
                <a:rect l="l" t="t" r="r" b="b"/>
                <a:pathLst>
                  <a:path w="392" h="366" extrusionOk="0">
                    <a:moveTo>
                      <a:pt x="284" y="0"/>
                    </a:moveTo>
                    <a:cubicBezTo>
                      <a:pt x="177" y="13"/>
                      <a:pt x="83" y="82"/>
                      <a:pt x="38" y="177"/>
                    </a:cubicBezTo>
                    <a:cubicBezTo>
                      <a:pt x="1" y="252"/>
                      <a:pt x="7" y="366"/>
                      <a:pt x="108" y="366"/>
                    </a:cubicBezTo>
                    <a:cubicBezTo>
                      <a:pt x="215" y="353"/>
                      <a:pt x="310" y="284"/>
                      <a:pt x="354" y="183"/>
                    </a:cubicBezTo>
                    <a:cubicBezTo>
                      <a:pt x="392" y="114"/>
                      <a:pt x="385"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3"/>
              <p:cNvSpPr/>
              <p:nvPr/>
            </p:nvSpPr>
            <p:spPr>
              <a:xfrm>
                <a:off x="6420471" y="2236116"/>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3"/>
              <p:cNvSpPr/>
              <p:nvPr/>
            </p:nvSpPr>
            <p:spPr>
              <a:xfrm>
                <a:off x="6953003" y="2002816"/>
                <a:ext cx="48552" cy="15311"/>
              </a:xfrm>
              <a:custGeom>
                <a:avLst/>
                <a:gdLst/>
                <a:ahLst/>
                <a:cxnLst/>
                <a:rect l="l" t="t" r="r" b="b"/>
                <a:pathLst>
                  <a:path w="379" h="370" extrusionOk="0">
                    <a:moveTo>
                      <a:pt x="257" y="0"/>
                    </a:moveTo>
                    <a:cubicBezTo>
                      <a:pt x="144" y="0"/>
                      <a:pt x="34" y="136"/>
                      <a:pt x="13" y="237"/>
                    </a:cubicBezTo>
                    <a:cubicBezTo>
                      <a:pt x="1" y="292"/>
                      <a:pt x="18" y="370"/>
                      <a:pt x="87" y="370"/>
                    </a:cubicBezTo>
                    <a:cubicBezTo>
                      <a:pt x="89" y="370"/>
                      <a:pt x="92" y="370"/>
                      <a:pt x="95" y="370"/>
                    </a:cubicBezTo>
                    <a:cubicBezTo>
                      <a:pt x="120" y="370"/>
                      <a:pt x="145" y="363"/>
                      <a:pt x="170" y="357"/>
                    </a:cubicBezTo>
                    <a:cubicBezTo>
                      <a:pt x="259" y="344"/>
                      <a:pt x="372" y="224"/>
                      <a:pt x="353" y="130"/>
                    </a:cubicBezTo>
                    <a:cubicBezTo>
                      <a:pt x="378" y="86"/>
                      <a:pt x="366" y="35"/>
                      <a:pt x="322" y="16"/>
                    </a:cubicBezTo>
                    <a:cubicBezTo>
                      <a:pt x="301" y="5"/>
                      <a:pt x="279" y="0"/>
                      <a:pt x="2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3"/>
              <p:cNvSpPr/>
              <p:nvPr/>
            </p:nvSpPr>
            <p:spPr>
              <a:xfrm>
                <a:off x="7022436" y="2027727"/>
                <a:ext cx="46118" cy="8690"/>
              </a:xfrm>
              <a:custGeom>
                <a:avLst/>
                <a:gdLst/>
                <a:ahLst/>
                <a:cxnLst/>
                <a:rect l="l" t="t" r="r" b="b"/>
                <a:pathLst>
                  <a:path w="360" h="210" extrusionOk="0">
                    <a:moveTo>
                      <a:pt x="234" y="1"/>
                    </a:moveTo>
                    <a:cubicBezTo>
                      <a:pt x="139" y="1"/>
                      <a:pt x="0" y="209"/>
                      <a:pt x="133" y="209"/>
                    </a:cubicBezTo>
                    <a:cubicBezTo>
                      <a:pt x="228" y="209"/>
                      <a:pt x="360" y="1"/>
                      <a:pt x="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3"/>
              <p:cNvSpPr/>
              <p:nvPr/>
            </p:nvSpPr>
            <p:spPr>
              <a:xfrm>
                <a:off x="7071757" y="2006333"/>
                <a:ext cx="56622" cy="10469"/>
              </a:xfrm>
              <a:custGeom>
                <a:avLst/>
                <a:gdLst/>
                <a:ahLst/>
                <a:cxnLst/>
                <a:rect l="l" t="t" r="r" b="b"/>
                <a:pathLst>
                  <a:path w="442" h="253" extrusionOk="0">
                    <a:moveTo>
                      <a:pt x="284" y="1"/>
                    </a:moveTo>
                    <a:cubicBezTo>
                      <a:pt x="170" y="1"/>
                      <a:pt x="0" y="253"/>
                      <a:pt x="158" y="253"/>
                    </a:cubicBezTo>
                    <a:cubicBezTo>
                      <a:pt x="278" y="253"/>
                      <a:pt x="442"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3"/>
              <p:cNvSpPr/>
              <p:nvPr/>
            </p:nvSpPr>
            <p:spPr>
              <a:xfrm>
                <a:off x="6874219" y="1807875"/>
                <a:ext cx="35101" cy="12331"/>
              </a:xfrm>
              <a:custGeom>
                <a:avLst/>
                <a:gdLst/>
                <a:ahLst/>
                <a:cxnLst/>
                <a:rect l="l" t="t" r="r" b="b"/>
                <a:pathLst>
                  <a:path w="274" h="298" extrusionOk="0">
                    <a:moveTo>
                      <a:pt x="216" y="0"/>
                    </a:moveTo>
                    <a:cubicBezTo>
                      <a:pt x="138" y="0"/>
                      <a:pt x="1" y="90"/>
                      <a:pt x="10" y="186"/>
                    </a:cubicBezTo>
                    <a:lnTo>
                      <a:pt x="16" y="230"/>
                    </a:lnTo>
                    <a:cubicBezTo>
                      <a:pt x="20" y="276"/>
                      <a:pt x="49" y="297"/>
                      <a:pt x="84" y="297"/>
                    </a:cubicBezTo>
                    <a:cubicBezTo>
                      <a:pt x="103" y="297"/>
                      <a:pt x="123" y="292"/>
                      <a:pt x="142" y="281"/>
                    </a:cubicBezTo>
                    <a:cubicBezTo>
                      <a:pt x="211" y="249"/>
                      <a:pt x="256" y="186"/>
                      <a:pt x="268" y="111"/>
                    </a:cubicBezTo>
                    <a:cubicBezTo>
                      <a:pt x="268" y="92"/>
                      <a:pt x="268" y="79"/>
                      <a:pt x="268" y="60"/>
                    </a:cubicBezTo>
                    <a:cubicBezTo>
                      <a:pt x="274" y="18"/>
                      <a:pt x="251" y="0"/>
                      <a:pt x="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3"/>
              <p:cNvSpPr/>
              <p:nvPr/>
            </p:nvSpPr>
            <p:spPr>
              <a:xfrm>
                <a:off x="6997328" y="1804895"/>
                <a:ext cx="39713" cy="13117"/>
              </a:xfrm>
              <a:custGeom>
                <a:avLst/>
                <a:gdLst/>
                <a:ahLst/>
                <a:cxnLst/>
                <a:rect l="l" t="t" r="r" b="b"/>
                <a:pathLst>
                  <a:path w="310" h="317" extrusionOk="0">
                    <a:moveTo>
                      <a:pt x="228" y="1"/>
                    </a:moveTo>
                    <a:cubicBezTo>
                      <a:pt x="130" y="1"/>
                      <a:pt x="25" y="100"/>
                      <a:pt x="14" y="189"/>
                    </a:cubicBezTo>
                    <a:cubicBezTo>
                      <a:pt x="1" y="221"/>
                      <a:pt x="14" y="252"/>
                      <a:pt x="39" y="277"/>
                    </a:cubicBezTo>
                    <a:cubicBezTo>
                      <a:pt x="51" y="305"/>
                      <a:pt x="71" y="317"/>
                      <a:pt x="95" y="317"/>
                    </a:cubicBezTo>
                    <a:cubicBezTo>
                      <a:pt x="174" y="317"/>
                      <a:pt x="294" y="196"/>
                      <a:pt x="304" y="139"/>
                    </a:cubicBezTo>
                    <a:cubicBezTo>
                      <a:pt x="304" y="120"/>
                      <a:pt x="310" y="101"/>
                      <a:pt x="310" y="75"/>
                    </a:cubicBezTo>
                    <a:cubicBezTo>
                      <a:pt x="310" y="44"/>
                      <a:pt x="291" y="19"/>
                      <a:pt x="266" y="6"/>
                    </a:cubicBezTo>
                    <a:cubicBezTo>
                      <a:pt x="253" y="2"/>
                      <a:pt x="241"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3"/>
              <p:cNvSpPr/>
              <p:nvPr/>
            </p:nvSpPr>
            <p:spPr>
              <a:xfrm>
                <a:off x="5707951" y="2125797"/>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3"/>
              <p:cNvSpPr/>
              <p:nvPr/>
            </p:nvSpPr>
            <p:spPr>
              <a:xfrm>
                <a:off x="6362311" y="2412312"/>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3"/>
              <p:cNvSpPr/>
              <p:nvPr/>
            </p:nvSpPr>
            <p:spPr>
              <a:xfrm>
                <a:off x="7539468" y="2490065"/>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3"/>
              <p:cNvSpPr/>
              <p:nvPr/>
            </p:nvSpPr>
            <p:spPr>
              <a:xfrm>
                <a:off x="7447361" y="2465982"/>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3"/>
              <p:cNvSpPr/>
              <p:nvPr/>
            </p:nvSpPr>
            <p:spPr>
              <a:xfrm>
                <a:off x="7107242" y="2414009"/>
                <a:ext cx="2562" cy="1076"/>
              </a:xfrm>
              <a:custGeom>
                <a:avLst/>
                <a:gdLst/>
                <a:ahLst/>
                <a:cxnLst/>
                <a:rect l="l" t="t" r="r" b="b"/>
                <a:pathLst>
                  <a:path w="20" h="26" extrusionOk="0">
                    <a:moveTo>
                      <a:pt x="20" y="0"/>
                    </a:moveTo>
                    <a:lnTo>
                      <a:pt x="7" y="13"/>
                    </a:lnTo>
                    <a:cubicBezTo>
                      <a:pt x="7" y="19"/>
                      <a:pt x="1" y="19"/>
                      <a:pt x="1" y="25"/>
                    </a:cubicBezTo>
                    <a:cubicBezTo>
                      <a:pt x="7" y="19"/>
                      <a:pt x="13" y="6"/>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3"/>
              <p:cNvSpPr/>
              <p:nvPr/>
            </p:nvSpPr>
            <p:spPr>
              <a:xfrm>
                <a:off x="7063686" y="2403209"/>
                <a:ext cx="55982" cy="17835"/>
              </a:xfrm>
              <a:custGeom>
                <a:avLst/>
                <a:gdLst/>
                <a:ahLst/>
                <a:cxnLst/>
                <a:rect l="l" t="t" r="r" b="b"/>
                <a:pathLst>
                  <a:path w="437" h="431" extrusionOk="0">
                    <a:moveTo>
                      <a:pt x="302" y="0"/>
                    </a:moveTo>
                    <a:cubicBezTo>
                      <a:pt x="288" y="0"/>
                      <a:pt x="273" y="3"/>
                      <a:pt x="259" y="9"/>
                    </a:cubicBezTo>
                    <a:cubicBezTo>
                      <a:pt x="139" y="40"/>
                      <a:pt x="51" y="135"/>
                      <a:pt x="13" y="255"/>
                    </a:cubicBezTo>
                    <a:cubicBezTo>
                      <a:pt x="0" y="299"/>
                      <a:pt x="6" y="343"/>
                      <a:pt x="38" y="381"/>
                    </a:cubicBezTo>
                    <a:cubicBezTo>
                      <a:pt x="51" y="394"/>
                      <a:pt x="63" y="400"/>
                      <a:pt x="82" y="406"/>
                    </a:cubicBezTo>
                    <a:cubicBezTo>
                      <a:pt x="99" y="423"/>
                      <a:pt x="119" y="430"/>
                      <a:pt x="140" y="430"/>
                    </a:cubicBezTo>
                    <a:cubicBezTo>
                      <a:pt x="207" y="430"/>
                      <a:pt x="286" y="359"/>
                      <a:pt x="325" y="302"/>
                    </a:cubicBezTo>
                    <a:lnTo>
                      <a:pt x="325" y="302"/>
                    </a:lnTo>
                    <a:cubicBezTo>
                      <a:pt x="322" y="305"/>
                      <a:pt x="319" y="309"/>
                      <a:pt x="315" y="312"/>
                    </a:cubicBezTo>
                    <a:cubicBezTo>
                      <a:pt x="320" y="307"/>
                      <a:pt x="323" y="303"/>
                      <a:pt x="327" y="299"/>
                    </a:cubicBezTo>
                    <a:lnTo>
                      <a:pt x="327" y="299"/>
                    </a:lnTo>
                    <a:cubicBezTo>
                      <a:pt x="326" y="300"/>
                      <a:pt x="325" y="301"/>
                      <a:pt x="325" y="302"/>
                    </a:cubicBezTo>
                    <a:lnTo>
                      <a:pt x="325" y="302"/>
                    </a:lnTo>
                    <a:cubicBezTo>
                      <a:pt x="326" y="300"/>
                      <a:pt x="328" y="297"/>
                      <a:pt x="330" y="295"/>
                    </a:cubicBezTo>
                    <a:lnTo>
                      <a:pt x="330" y="295"/>
                    </a:lnTo>
                    <a:cubicBezTo>
                      <a:pt x="329" y="296"/>
                      <a:pt x="328" y="297"/>
                      <a:pt x="327" y="299"/>
                    </a:cubicBezTo>
                    <a:lnTo>
                      <a:pt x="327" y="299"/>
                    </a:lnTo>
                    <a:cubicBezTo>
                      <a:pt x="330" y="294"/>
                      <a:pt x="332" y="290"/>
                      <a:pt x="334" y="286"/>
                    </a:cubicBezTo>
                    <a:lnTo>
                      <a:pt x="334" y="286"/>
                    </a:lnTo>
                    <a:cubicBezTo>
                      <a:pt x="333" y="290"/>
                      <a:pt x="331" y="292"/>
                      <a:pt x="330" y="295"/>
                    </a:cubicBezTo>
                    <a:lnTo>
                      <a:pt x="330" y="295"/>
                    </a:lnTo>
                    <a:cubicBezTo>
                      <a:pt x="335" y="288"/>
                      <a:pt x="340" y="281"/>
                      <a:pt x="347" y="274"/>
                    </a:cubicBezTo>
                    <a:cubicBezTo>
                      <a:pt x="355" y="262"/>
                      <a:pt x="358" y="257"/>
                      <a:pt x="357" y="257"/>
                    </a:cubicBezTo>
                    <a:lnTo>
                      <a:pt x="357" y="257"/>
                    </a:lnTo>
                    <a:cubicBezTo>
                      <a:pt x="357" y="257"/>
                      <a:pt x="356" y="259"/>
                      <a:pt x="353" y="261"/>
                    </a:cubicBezTo>
                    <a:cubicBezTo>
                      <a:pt x="379" y="230"/>
                      <a:pt x="397" y="198"/>
                      <a:pt x="410" y="160"/>
                    </a:cubicBezTo>
                    <a:cubicBezTo>
                      <a:pt x="437" y="80"/>
                      <a:pt x="378" y="0"/>
                      <a:pt x="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3"/>
              <p:cNvSpPr/>
              <p:nvPr/>
            </p:nvSpPr>
            <p:spPr>
              <a:xfrm>
                <a:off x="6965045" y="2382271"/>
                <a:ext cx="38944" cy="11628"/>
              </a:xfrm>
              <a:custGeom>
                <a:avLst/>
                <a:gdLst/>
                <a:ahLst/>
                <a:cxnLst/>
                <a:rect l="l" t="t" r="r" b="b"/>
                <a:pathLst>
                  <a:path w="304" h="281" extrusionOk="0">
                    <a:moveTo>
                      <a:pt x="214" y="0"/>
                    </a:moveTo>
                    <a:cubicBezTo>
                      <a:pt x="132" y="0"/>
                      <a:pt x="36" y="121"/>
                      <a:pt x="20" y="181"/>
                    </a:cubicBezTo>
                    <a:cubicBezTo>
                      <a:pt x="1" y="252"/>
                      <a:pt x="40" y="281"/>
                      <a:pt x="89" y="281"/>
                    </a:cubicBezTo>
                    <a:cubicBezTo>
                      <a:pt x="123" y="281"/>
                      <a:pt x="162" y="267"/>
                      <a:pt x="190" y="244"/>
                    </a:cubicBezTo>
                    <a:cubicBezTo>
                      <a:pt x="209" y="231"/>
                      <a:pt x="228" y="218"/>
                      <a:pt x="247" y="200"/>
                    </a:cubicBezTo>
                    <a:cubicBezTo>
                      <a:pt x="284" y="168"/>
                      <a:pt x="303" y="111"/>
                      <a:pt x="297" y="61"/>
                    </a:cubicBezTo>
                    <a:cubicBezTo>
                      <a:pt x="291" y="42"/>
                      <a:pt x="272" y="23"/>
                      <a:pt x="253" y="10"/>
                    </a:cubicBezTo>
                    <a:cubicBezTo>
                      <a:pt x="241" y="3"/>
                      <a:pt x="228"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3"/>
              <p:cNvSpPr/>
              <p:nvPr/>
            </p:nvSpPr>
            <p:spPr>
              <a:xfrm>
                <a:off x="6885748" y="2406147"/>
                <a:ext cx="43043" cy="9393"/>
              </a:xfrm>
              <a:custGeom>
                <a:avLst/>
                <a:gdLst/>
                <a:ahLst/>
                <a:cxnLst/>
                <a:rect l="l" t="t" r="r" b="b"/>
                <a:pathLst>
                  <a:path w="336" h="227" extrusionOk="0">
                    <a:moveTo>
                      <a:pt x="191" y="1"/>
                    </a:moveTo>
                    <a:cubicBezTo>
                      <a:pt x="153" y="1"/>
                      <a:pt x="121" y="14"/>
                      <a:pt x="96" y="32"/>
                    </a:cubicBezTo>
                    <a:cubicBezTo>
                      <a:pt x="77" y="51"/>
                      <a:pt x="65" y="70"/>
                      <a:pt x="52" y="83"/>
                    </a:cubicBezTo>
                    <a:cubicBezTo>
                      <a:pt x="0" y="150"/>
                      <a:pt x="21" y="227"/>
                      <a:pt x="86" y="227"/>
                    </a:cubicBezTo>
                    <a:cubicBezTo>
                      <a:pt x="100" y="227"/>
                      <a:pt x="116" y="223"/>
                      <a:pt x="134" y="215"/>
                    </a:cubicBezTo>
                    <a:lnTo>
                      <a:pt x="134" y="215"/>
                    </a:lnTo>
                    <a:cubicBezTo>
                      <a:pt x="129" y="218"/>
                      <a:pt x="128" y="219"/>
                      <a:pt x="130" y="219"/>
                    </a:cubicBezTo>
                    <a:cubicBezTo>
                      <a:pt x="137" y="219"/>
                      <a:pt x="174" y="208"/>
                      <a:pt x="175" y="208"/>
                    </a:cubicBezTo>
                    <a:lnTo>
                      <a:pt x="175" y="208"/>
                    </a:lnTo>
                    <a:cubicBezTo>
                      <a:pt x="175" y="208"/>
                      <a:pt x="174" y="208"/>
                      <a:pt x="172" y="209"/>
                    </a:cubicBezTo>
                    <a:cubicBezTo>
                      <a:pt x="216" y="196"/>
                      <a:pt x="336" y="89"/>
                      <a:pt x="254" y="45"/>
                    </a:cubicBezTo>
                    <a:cubicBezTo>
                      <a:pt x="248" y="45"/>
                      <a:pt x="248" y="39"/>
                      <a:pt x="241" y="39"/>
                    </a:cubicBezTo>
                    <a:cubicBezTo>
                      <a:pt x="235" y="14"/>
                      <a:pt x="216"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3"/>
              <p:cNvSpPr/>
              <p:nvPr/>
            </p:nvSpPr>
            <p:spPr>
              <a:xfrm>
                <a:off x="6894203" y="2407719"/>
                <a:ext cx="3075" cy="1076"/>
              </a:xfrm>
              <a:custGeom>
                <a:avLst/>
                <a:gdLst/>
                <a:ahLst/>
                <a:cxnLst/>
                <a:rect l="l" t="t" r="r" b="b"/>
                <a:pathLst>
                  <a:path w="24" h="26" extrusionOk="0">
                    <a:moveTo>
                      <a:pt x="24" y="1"/>
                    </a:moveTo>
                    <a:cubicBezTo>
                      <a:pt x="24" y="1"/>
                      <a:pt x="18" y="1"/>
                      <a:pt x="18" y="7"/>
                    </a:cubicBezTo>
                    <a:cubicBezTo>
                      <a:pt x="6" y="19"/>
                      <a:pt x="1" y="25"/>
                      <a:pt x="2" y="25"/>
                    </a:cubicBezTo>
                    <a:cubicBezTo>
                      <a:pt x="3" y="25"/>
                      <a:pt x="11" y="17"/>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3"/>
              <p:cNvSpPr/>
              <p:nvPr/>
            </p:nvSpPr>
            <p:spPr>
              <a:xfrm>
                <a:off x="6897150" y="2407223"/>
                <a:ext cx="1793" cy="538"/>
              </a:xfrm>
              <a:custGeom>
                <a:avLst/>
                <a:gdLst/>
                <a:ahLst/>
                <a:cxnLst/>
                <a:rect l="l" t="t" r="r" b="b"/>
                <a:pathLst>
                  <a:path w="14" h="13" extrusionOk="0">
                    <a:moveTo>
                      <a:pt x="1" y="13"/>
                    </a:moveTo>
                    <a:lnTo>
                      <a:pt x="1" y="13"/>
                    </a:lnTo>
                    <a:cubicBezTo>
                      <a:pt x="1" y="13"/>
                      <a:pt x="7" y="6"/>
                      <a:pt x="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3"/>
              <p:cNvSpPr/>
              <p:nvPr/>
            </p:nvSpPr>
            <p:spPr>
              <a:xfrm>
                <a:off x="6869735" y="2344449"/>
                <a:ext cx="38944" cy="12786"/>
              </a:xfrm>
              <a:custGeom>
                <a:avLst/>
                <a:gdLst/>
                <a:ahLst/>
                <a:cxnLst/>
                <a:rect l="l" t="t" r="r" b="b"/>
                <a:pathLst>
                  <a:path w="304" h="309" extrusionOk="0">
                    <a:moveTo>
                      <a:pt x="221" y="1"/>
                    </a:moveTo>
                    <a:cubicBezTo>
                      <a:pt x="191" y="1"/>
                      <a:pt x="162" y="12"/>
                      <a:pt x="139" y="35"/>
                    </a:cubicBezTo>
                    <a:cubicBezTo>
                      <a:pt x="51" y="79"/>
                      <a:pt x="0" y="174"/>
                      <a:pt x="13" y="275"/>
                    </a:cubicBezTo>
                    <a:cubicBezTo>
                      <a:pt x="19" y="299"/>
                      <a:pt x="33" y="308"/>
                      <a:pt x="51" y="308"/>
                    </a:cubicBezTo>
                    <a:cubicBezTo>
                      <a:pt x="90" y="308"/>
                      <a:pt x="145" y="265"/>
                      <a:pt x="171" y="231"/>
                    </a:cubicBezTo>
                    <a:cubicBezTo>
                      <a:pt x="209" y="212"/>
                      <a:pt x="234" y="186"/>
                      <a:pt x="259" y="155"/>
                    </a:cubicBezTo>
                    <a:cubicBezTo>
                      <a:pt x="284" y="117"/>
                      <a:pt x="297" y="79"/>
                      <a:pt x="297" y="35"/>
                    </a:cubicBezTo>
                    <a:cubicBezTo>
                      <a:pt x="303" y="29"/>
                      <a:pt x="291" y="22"/>
                      <a:pt x="278" y="16"/>
                    </a:cubicBezTo>
                    <a:cubicBezTo>
                      <a:pt x="260" y="6"/>
                      <a:pt x="241"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3"/>
              <p:cNvSpPr/>
              <p:nvPr/>
            </p:nvSpPr>
            <p:spPr>
              <a:xfrm>
                <a:off x="7948379" y="2205454"/>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3"/>
              <p:cNvSpPr/>
              <p:nvPr/>
            </p:nvSpPr>
            <p:spPr>
              <a:xfrm>
                <a:off x="7965033" y="2247537"/>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3"/>
              <p:cNvSpPr/>
              <p:nvPr/>
            </p:nvSpPr>
            <p:spPr>
              <a:xfrm>
                <a:off x="8119528" y="2219689"/>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3"/>
              <p:cNvSpPr/>
              <p:nvPr/>
            </p:nvSpPr>
            <p:spPr>
              <a:xfrm>
                <a:off x="8070976" y="2145205"/>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3"/>
              <p:cNvSpPr/>
              <p:nvPr/>
            </p:nvSpPr>
            <p:spPr>
              <a:xfrm>
                <a:off x="8017812" y="2172722"/>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3"/>
              <p:cNvSpPr/>
              <p:nvPr/>
            </p:nvSpPr>
            <p:spPr>
              <a:xfrm>
                <a:off x="8021015" y="2185095"/>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3"/>
              <p:cNvSpPr/>
              <p:nvPr/>
            </p:nvSpPr>
            <p:spPr>
              <a:xfrm>
                <a:off x="7918659" y="2143798"/>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1" name="Google Shape;2361;p33"/>
            <p:cNvGrpSpPr/>
            <p:nvPr/>
          </p:nvGrpSpPr>
          <p:grpSpPr>
            <a:xfrm>
              <a:off x="5608541" y="3856909"/>
              <a:ext cx="2568633" cy="841793"/>
              <a:chOff x="5608541" y="1787847"/>
              <a:chExt cx="2568633" cy="841793"/>
            </a:xfrm>
          </p:grpSpPr>
          <p:sp>
            <p:nvSpPr>
              <p:cNvPr id="2362" name="Google Shape;2362;p33"/>
              <p:cNvSpPr/>
              <p:nvPr/>
            </p:nvSpPr>
            <p:spPr>
              <a:xfrm>
                <a:off x="7474135" y="1843544"/>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3"/>
              <p:cNvSpPr/>
              <p:nvPr/>
            </p:nvSpPr>
            <p:spPr>
              <a:xfrm>
                <a:off x="7618765" y="1864855"/>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3"/>
              <p:cNvSpPr/>
              <p:nvPr/>
            </p:nvSpPr>
            <p:spPr>
              <a:xfrm>
                <a:off x="7572519" y="1919477"/>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3"/>
              <p:cNvSpPr/>
              <p:nvPr/>
            </p:nvSpPr>
            <p:spPr>
              <a:xfrm>
                <a:off x="7532679" y="1897462"/>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3"/>
              <p:cNvSpPr/>
              <p:nvPr/>
            </p:nvSpPr>
            <p:spPr>
              <a:xfrm>
                <a:off x="7717278" y="1901683"/>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3"/>
              <p:cNvSpPr/>
              <p:nvPr/>
            </p:nvSpPr>
            <p:spPr>
              <a:xfrm>
                <a:off x="7739952" y="1942029"/>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3"/>
              <p:cNvSpPr/>
              <p:nvPr/>
            </p:nvSpPr>
            <p:spPr>
              <a:xfrm>
                <a:off x="7447361" y="1942939"/>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3"/>
              <p:cNvSpPr/>
              <p:nvPr/>
            </p:nvSpPr>
            <p:spPr>
              <a:xfrm>
                <a:off x="7350513" y="1896883"/>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3"/>
              <p:cNvSpPr/>
              <p:nvPr/>
            </p:nvSpPr>
            <p:spPr>
              <a:xfrm>
                <a:off x="7388432" y="1787847"/>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3"/>
              <p:cNvSpPr/>
              <p:nvPr/>
            </p:nvSpPr>
            <p:spPr>
              <a:xfrm>
                <a:off x="7521149" y="1797199"/>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3"/>
              <p:cNvSpPr/>
              <p:nvPr/>
            </p:nvSpPr>
            <p:spPr>
              <a:xfrm>
                <a:off x="7344749" y="1834358"/>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3"/>
              <p:cNvSpPr/>
              <p:nvPr/>
            </p:nvSpPr>
            <p:spPr>
              <a:xfrm>
                <a:off x="6698459" y="2527390"/>
                <a:ext cx="79297" cy="19159"/>
              </a:xfrm>
              <a:custGeom>
                <a:avLst/>
                <a:gdLst/>
                <a:ahLst/>
                <a:cxnLst/>
                <a:rect l="l" t="t" r="r" b="b"/>
                <a:pathLst>
                  <a:path w="619" h="463" extrusionOk="0">
                    <a:moveTo>
                      <a:pt x="335" y="1"/>
                    </a:moveTo>
                    <a:cubicBezTo>
                      <a:pt x="216" y="1"/>
                      <a:pt x="87" y="145"/>
                      <a:pt x="45" y="231"/>
                    </a:cubicBezTo>
                    <a:cubicBezTo>
                      <a:pt x="1" y="318"/>
                      <a:pt x="23" y="462"/>
                      <a:pt x="133" y="462"/>
                    </a:cubicBezTo>
                    <a:cubicBezTo>
                      <a:pt x="150" y="462"/>
                      <a:pt x="169" y="459"/>
                      <a:pt x="190" y="451"/>
                    </a:cubicBezTo>
                    <a:lnTo>
                      <a:pt x="284" y="420"/>
                    </a:lnTo>
                    <a:cubicBezTo>
                      <a:pt x="391" y="376"/>
                      <a:pt x="618" y="105"/>
                      <a:pt x="429" y="29"/>
                    </a:cubicBezTo>
                    <a:lnTo>
                      <a:pt x="398" y="16"/>
                    </a:lnTo>
                    <a:cubicBezTo>
                      <a:pt x="377" y="6"/>
                      <a:pt x="356"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3"/>
              <p:cNvSpPr/>
              <p:nvPr/>
            </p:nvSpPr>
            <p:spPr>
              <a:xfrm>
                <a:off x="6874475" y="2503721"/>
                <a:ext cx="58416" cy="15021"/>
              </a:xfrm>
              <a:custGeom>
                <a:avLst/>
                <a:gdLst/>
                <a:ahLst/>
                <a:cxnLst/>
                <a:rect l="l" t="t" r="r" b="b"/>
                <a:pathLst>
                  <a:path w="456" h="363" extrusionOk="0">
                    <a:moveTo>
                      <a:pt x="258" y="1"/>
                    </a:moveTo>
                    <a:cubicBezTo>
                      <a:pt x="138" y="1"/>
                      <a:pt x="0" y="189"/>
                      <a:pt x="20" y="298"/>
                    </a:cubicBezTo>
                    <a:cubicBezTo>
                      <a:pt x="24" y="344"/>
                      <a:pt x="48" y="362"/>
                      <a:pt x="76" y="362"/>
                    </a:cubicBezTo>
                    <a:cubicBezTo>
                      <a:pt x="90" y="362"/>
                      <a:pt x="106" y="357"/>
                      <a:pt x="121" y="349"/>
                    </a:cubicBezTo>
                    <a:cubicBezTo>
                      <a:pt x="247" y="349"/>
                      <a:pt x="455" y="172"/>
                      <a:pt x="348" y="46"/>
                    </a:cubicBezTo>
                    <a:cubicBezTo>
                      <a:pt x="322" y="14"/>
                      <a:pt x="291"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3"/>
              <p:cNvSpPr/>
              <p:nvPr/>
            </p:nvSpPr>
            <p:spPr>
              <a:xfrm>
                <a:off x="6920593" y="2557101"/>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3"/>
              <p:cNvSpPr/>
              <p:nvPr/>
            </p:nvSpPr>
            <p:spPr>
              <a:xfrm>
                <a:off x="6790566" y="2570260"/>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3"/>
              <p:cNvSpPr/>
              <p:nvPr/>
            </p:nvSpPr>
            <p:spPr>
              <a:xfrm>
                <a:off x="6815547" y="2549984"/>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3"/>
              <p:cNvSpPr/>
              <p:nvPr/>
            </p:nvSpPr>
            <p:spPr>
              <a:xfrm>
                <a:off x="6661308" y="2568481"/>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3"/>
              <p:cNvSpPr/>
              <p:nvPr/>
            </p:nvSpPr>
            <p:spPr>
              <a:xfrm>
                <a:off x="6520649" y="2514604"/>
                <a:ext cx="26005" cy="9352"/>
              </a:xfrm>
              <a:custGeom>
                <a:avLst/>
                <a:gdLst/>
                <a:ahLst/>
                <a:cxnLst/>
                <a:rect l="l" t="t" r="r" b="b"/>
                <a:pathLst>
                  <a:path w="203" h="226" extrusionOk="0">
                    <a:moveTo>
                      <a:pt x="138" y="1"/>
                    </a:moveTo>
                    <a:cubicBezTo>
                      <a:pt x="76" y="1"/>
                      <a:pt x="29" y="72"/>
                      <a:pt x="13" y="130"/>
                    </a:cubicBezTo>
                    <a:cubicBezTo>
                      <a:pt x="1" y="155"/>
                      <a:pt x="20" y="187"/>
                      <a:pt x="45" y="187"/>
                    </a:cubicBezTo>
                    <a:cubicBezTo>
                      <a:pt x="32" y="193"/>
                      <a:pt x="32" y="199"/>
                      <a:pt x="45" y="212"/>
                    </a:cubicBezTo>
                    <a:cubicBezTo>
                      <a:pt x="50" y="222"/>
                      <a:pt x="57" y="225"/>
                      <a:pt x="65" y="225"/>
                    </a:cubicBezTo>
                    <a:cubicBezTo>
                      <a:pt x="87" y="225"/>
                      <a:pt x="114" y="194"/>
                      <a:pt x="114" y="180"/>
                    </a:cubicBezTo>
                    <a:cubicBezTo>
                      <a:pt x="127" y="142"/>
                      <a:pt x="152" y="111"/>
                      <a:pt x="165" y="73"/>
                    </a:cubicBezTo>
                    <a:cubicBezTo>
                      <a:pt x="184" y="54"/>
                      <a:pt x="203" y="29"/>
                      <a:pt x="177" y="10"/>
                    </a:cubicBezTo>
                    <a:cubicBezTo>
                      <a:pt x="164" y="4"/>
                      <a:pt x="151"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3"/>
              <p:cNvSpPr/>
              <p:nvPr/>
            </p:nvSpPr>
            <p:spPr>
              <a:xfrm>
                <a:off x="6659771" y="2448437"/>
                <a:ext cx="46886" cy="13366"/>
              </a:xfrm>
              <a:custGeom>
                <a:avLst/>
                <a:gdLst/>
                <a:ahLst/>
                <a:cxnLst/>
                <a:rect l="l" t="t" r="r" b="b"/>
                <a:pathLst>
                  <a:path w="366" h="323" extrusionOk="0">
                    <a:moveTo>
                      <a:pt x="261" y="0"/>
                    </a:moveTo>
                    <a:cubicBezTo>
                      <a:pt x="115" y="0"/>
                      <a:pt x="1" y="143"/>
                      <a:pt x="50" y="291"/>
                    </a:cubicBezTo>
                    <a:cubicBezTo>
                      <a:pt x="58" y="310"/>
                      <a:pt x="70" y="317"/>
                      <a:pt x="84" y="317"/>
                    </a:cubicBezTo>
                    <a:cubicBezTo>
                      <a:pt x="121" y="317"/>
                      <a:pt x="171" y="264"/>
                      <a:pt x="190" y="229"/>
                    </a:cubicBezTo>
                    <a:lnTo>
                      <a:pt x="190" y="229"/>
                    </a:lnTo>
                    <a:lnTo>
                      <a:pt x="151" y="322"/>
                    </a:lnTo>
                    <a:cubicBezTo>
                      <a:pt x="183" y="316"/>
                      <a:pt x="214" y="303"/>
                      <a:pt x="239" y="284"/>
                    </a:cubicBezTo>
                    <a:cubicBezTo>
                      <a:pt x="277" y="253"/>
                      <a:pt x="315" y="215"/>
                      <a:pt x="334" y="165"/>
                    </a:cubicBezTo>
                    <a:cubicBezTo>
                      <a:pt x="365" y="102"/>
                      <a:pt x="365" y="1"/>
                      <a:pt x="271" y="1"/>
                    </a:cubicBezTo>
                    <a:cubicBezTo>
                      <a:pt x="268" y="1"/>
                      <a:pt x="264"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3"/>
              <p:cNvSpPr/>
              <p:nvPr/>
            </p:nvSpPr>
            <p:spPr>
              <a:xfrm>
                <a:off x="6735609" y="2471155"/>
                <a:ext cx="78528" cy="14897"/>
              </a:xfrm>
              <a:custGeom>
                <a:avLst/>
                <a:gdLst/>
                <a:ahLst/>
                <a:cxnLst/>
                <a:rect l="l" t="t" r="r" b="b"/>
                <a:pathLst>
                  <a:path w="613" h="360" extrusionOk="0">
                    <a:moveTo>
                      <a:pt x="392" y="0"/>
                    </a:moveTo>
                    <a:cubicBezTo>
                      <a:pt x="228" y="0"/>
                      <a:pt x="0" y="360"/>
                      <a:pt x="221" y="360"/>
                    </a:cubicBezTo>
                    <a:cubicBezTo>
                      <a:pt x="379" y="360"/>
                      <a:pt x="612" y="0"/>
                      <a:pt x="3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3"/>
              <p:cNvSpPr/>
              <p:nvPr/>
            </p:nvSpPr>
            <p:spPr>
              <a:xfrm>
                <a:off x="6638121" y="2493417"/>
                <a:ext cx="45862" cy="11131"/>
              </a:xfrm>
              <a:custGeom>
                <a:avLst/>
                <a:gdLst/>
                <a:ahLst/>
                <a:cxnLst/>
                <a:rect l="l" t="t" r="r" b="b"/>
                <a:pathLst>
                  <a:path w="358" h="269" extrusionOk="0">
                    <a:moveTo>
                      <a:pt x="196" y="1"/>
                    </a:moveTo>
                    <a:cubicBezTo>
                      <a:pt x="141" y="1"/>
                      <a:pt x="91" y="47"/>
                      <a:pt x="55" y="106"/>
                    </a:cubicBezTo>
                    <a:cubicBezTo>
                      <a:pt x="11" y="172"/>
                      <a:pt x="0" y="269"/>
                      <a:pt x="81" y="269"/>
                    </a:cubicBezTo>
                    <a:cubicBezTo>
                      <a:pt x="92" y="269"/>
                      <a:pt x="104" y="267"/>
                      <a:pt x="118" y="263"/>
                    </a:cubicBezTo>
                    <a:cubicBezTo>
                      <a:pt x="181" y="251"/>
                      <a:pt x="358" y="93"/>
                      <a:pt x="263" y="24"/>
                    </a:cubicBezTo>
                    <a:cubicBezTo>
                      <a:pt x="240" y="8"/>
                      <a:pt x="218"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3"/>
              <p:cNvSpPr/>
              <p:nvPr/>
            </p:nvSpPr>
            <p:spPr>
              <a:xfrm>
                <a:off x="6539096" y="2467141"/>
                <a:ext cx="41506" cy="10842"/>
              </a:xfrm>
              <a:custGeom>
                <a:avLst/>
                <a:gdLst/>
                <a:ahLst/>
                <a:cxnLst/>
                <a:rect l="l" t="t" r="r" b="b"/>
                <a:pathLst>
                  <a:path w="324" h="262" extrusionOk="0">
                    <a:moveTo>
                      <a:pt x="221" y="0"/>
                    </a:moveTo>
                    <a:cubicBezTo>
                      <a:pt x="156" y="0"/>
                      <a:pt x="54" y="98"/>
                      <a:pt x="40" y="135"/>
                    </a:cubicBezTo>
                    <a:cubicBezTo>
                      <a:pt x="1" y="213"/>
                      <a:pt x="42" y="261"/>
                      <a:pt x="101" y="261"/>
                    </a:cubicBezTo>
                    <a:cubicBezTo>
                      <a:pt x="127" y="261"/>
                      <a:pt x="157" y="251"/>
                      <a:pt x="185" y="230"/>
                    </a:cubicBezTo>
                    <a:cubicBezTo>
                      <a:pt x="185" y="224"/>
                      <a:pt x="185" y="217"/>
                      <a:pt x="185" y="211"/>
                    </a:cubicBezTo>
                    <a:cubicBezTo>
                      <a:pt x="229" y="205"/>
                      <a:pt x="324" y="104"/>
                      <a:pt x="279" y="72"/>
                    </a:cubicBezTo>
                    <a:cubicBezTo>
                      <a:pt x="279" y="66"/>
                      <a:pt x="273" y="53"/>
                      <a:pt x="273" y="47"/>
                    </a:cubicBezTo>
                    <a:cubicBezTo>
                      <a:pt x="265" y="13"/>
                      <a:pt x="245"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3"/>
              <p:cNvSpPr/>
              <p:nvPr/>
            </p:nvSpPr>
            <p:spPr>
              <a:xfrm>
                <a:off x="6363080" y="2522921"/>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3"/>
              <p:cNvSpPr/>
              <p:nvPr/>
            </p:nvSpPr>
            <p:spPr>
              <a:xfrm>
                <a:off x="6411119" y="2576260"/>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3"/>
              <p:cNvSpPr/>
              <p:nvPr/>
            </p:nvSpPr>
            <p:spPr>
              <a:xfrm>
                <a:off x="6493235" y="2554494"/>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3"/>
              <p:cNvSpPr/>
              <p:nvPr/>
            </p:nvSpPr>
            <p:spPr>
              <a:xfrm>
                <a:off x="7138756" y="2515266"/>
                <a:ext cx="73660" cy="20111"/>
              </a:xfrm>
              <a:custGeom>
                <a:avLst/>
                <a:gdLst/>
                <a:ahLst/>
                <a:cxnLst/>
                <a:rect l="l" t="t" r="r" b="b"/>
                <a:pathLst>
                  <a:path w="575" h="486" extrusionOk="0">
                    <a:moveTo>
                      <a:pt x="379" y="0"/>
                    </a:moveTo>
                    <a:cubicBezTo>
                      <a:pt x="240" y="0"/>
                      <a:pt x="108" y="120"/>
                      <a:pt x="45" y="240"/>
                    </a:cubicBezTo>
                    <a:cubicBezTo>
                      <a:pt x="1" y="335"/>
                      <a:pt x="1" y="486"/>
                      <a:pt x="146" y="486"/>
                    </a:cubicBezTo>
                    <a:lnTo>
                      <a:pt x="196" y="486"/>
                    </a:lnTo>
                    <a:cubicBezTo>
                      <a:pt x="341" y="486"/>
                      <a:pt x="474" y="366"/>
                      <a:pt x="530" y="246"/>
                    </a:cubicBezTo>
                    <a:cubicBezTo>
                      <a:pt x="575" y="152"/>
                      <a:pt x="575"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3"/>
              <p:cNvSpPr/>
              <p:nvPr/>
            </p:nvSpPr>
            <p:spPr>
              <a:xfrm>
                <a:off x="6848726" y="2604771"/>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3"/>
              <p:cNvSpPr/>
              <p:nvPr/>
            </p:nvSpPr>
            <p:spPr>
              <a:xfrm>
                <a:off x="7084695" y="2590412"/>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3"/>
              <p:cNvSpPr/>
              <p:nvPr/>
            </p:nvSpPr>
            <p:spPr>
              <a:xfrm>
                <a:off x="7063686" y="2559749"/>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3"/>
              <p:cNvSpPr/>
              <p:nvPr/>
            </p:nvSpPr>
            <p:spPr>
              <a:xfrm>
                <a:off x="6998993" y="2510507"/>
                <a:ext cx="46246" cy="14193"/>
              </a:xfrm>
              <a:custGeom>
                <a:avLst/>
                <a:gdLst/>
                <a:ahLst/>
                <a:cxnLst/>
                <a:rect l="l" t="t" r="r" b="b"/>
                <a:pathLst>
                  <a:path w="361" h="343" extrusionOk="0">
                    <a:moveTo>
                      <a:pt x="222" y="1"/>
                    </a:moveTo>
                    <a:cubicBezTo>
                      <a:pt x="158" y="1"/>
                      <a:pt x="95" y="61"/>
                      <a:pt x="64" y="109"/>
                    </a:cubicBezTo>
                    <a:cubicBezTo>
                      <a:pt x="19" y="147"/>
                      <a:pt x="1" y="204"/>
                      <a:pt x="1" y="267"/>
                    </a:cubicBezTo>
                    <a:cubicBezTo>
                      <a:pt x="1" y="304"/>
                      <a:pt x="32" y="342"/>
                      <a:pt x="76" y="342"/>
                    </a:cubicBezTo>
                    <a:cubicBezTo>
                      <a:pt x="114" y="342"/>
                      <a:pt x="146" y="330"/>
                      <a:pt x="177" y="311"/>
                    </a:cubicBezTo>
                    <a:lnTo>
                      <a:pt x="202" y="304"/>
                    </a:lnTo>
                    <a:cubicBezTo>
                      <a:pt x="259" y="286"/>
                      <a:pt x="360" y="191"/>
                      <a:pt x="297" y="134"/>
                    </a:cubicBezTo>
                    <a:lnTo>
                      <a:pt x="297" y="122"/>
                    </a:lnTo>
                    <a:cubicBezTo>
                      <a:pt x="310" y="77"/>
                      <a:pt x="310" y="27"/>
                      <a:pt x="259" y="8"/>
                    </a:cubicBezTo>
                    <a:cubicBezTo>
                      <a:pt x="247" y="3"/>
                      <a:pt x="234" y="1"/>
                      <a:pt x="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3"/>
              <p:cNvSpPr/>
              <p:nvPr/>
            </p:nvSpPr>
            <p:spPr>
              <a:xfrm>
                <a:off x="6495156" y="2441278"/>
                <a:ext cx="45862" cy="13821"/>
              </a:xfrm>
              <a:custGeom>
                <a:avLst/>
                <a:gdLst/>
                <a:ahLst/>
                <a:cxnLst/>
                <a:rect l="l" t="t" r="r" b="b"/>
                <a:pathLst>
                  <a:path w="358" h="334" extrusionOk="0">
                    <a:moveTo>
                      <a:pt x="256" y="1"/>
                    </a:moveTo>
                    <a:cubicBezTo>
                      <a:pt x="216" y="1"/>
                      <a:pt x="172" y="21"/>
                      <a:pt x="143" y="41"/>
                    </a:cubicBezTo>
                    <a:cubicBezTo>
                      <a:pt x="67" y="92"/>
                      <a:pt x="17" y="167"/>
                      <a:pt x="4" y="262"/>
                    </a:cubicBezTo>
                    <a:cubicBezTo>
                      <a:pt x="0" y="315"/>
                      <a:pt x="43" y="334"/>
                      <a:pt x="88" y="334"/>
                    </a:cubicBezTo>
                    <a:cubicBezTo>
                      <a:pt x="112" y="334"/>
                      <a:pt x="138" y="328"/>
                      <a:pt x="156" y="319"/>
                    </a:cubicBezTo>
                    <a:cubicBezTo>
                      <a:pt x="212" y="293"/>
                      <a:pt x="257" y="249"/>
                      <a:pt x="282" y="199"/>
                    </a:cubicBezTo>
                    <a:cubicBezTo>
                      <a:pt x="288" y="199"/>
                      <a:pt x="288" y="193"/>
                      <a:pt x="294" y="193"/>
                    </a:cubicBezTo>
                    <a:cubicBezTo>
                      <a:pt x="326" y="148"/>
                      <a:pt x="358" y="66"/>
                      <a:pt x="313" y="22"/>
                    </a:cubicBezTo>
                    <a:cubicBezTo>
                      <a:pt x="298" y="7"/>
                      <a:pt x="277"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3"/>
              <p:cNvSpPr/>
              <p:nvPr/>
            </p:nvSpPr>
            <p:spPr>
              <a:xfrm>
                <a:off x="6071513" y="1998802"/>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3"/>
              <p:cNvSpPr/>
              <p:nvPr/>
            </p:nvSpPr>
            <p:spPr>
              <a:xfrm>
                <a:off x="6237153" y="1955022"/>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3"/>
              <p:cNvSpPr/>
              <p:nvPr/>
            </p:nvSpPr>
            <p:spPr>
              <a:xfrm>
                <a:off x="6374481" y="1980554"/>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3"/>
              <p:cNvSpPr/>
              <p:nvPr/>
            </p:nvSpPr>
            <p:spPr>
              <a:xfrm>
                <a:off x="6264439" y="2032403"/>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3"/>
              <p:cNvSpPr/>
              <p:nvPr/>
            </p:nvSpPr>
            <p:spPr>
              <a:xfrm>
                <a:off x="6236256" y="2000788"/>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3"/>
              <p:cNvSpPr/>
              <p:nvPr/>
            </p:nvSpPr>
            <p:spPr>
              <a:xfrm>
                <a:off x="6161955" y="2026072"/>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3"/>
              <p:cNvSpPr/>
              <p:nvPr/>
            </p:nvSpPr>
            <p:spPr>
              <a:xfrm>
                <a:off x="6267770" y="2065796"/>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3"/>
              <p:cNvSpPr/>
              <p:nvPr/>
            </p:nvSpPr>
            <p:spPr>
              <a:xfrm>
                <a:off x="6429438" y="2044982"/>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3"/>
              <p:cNvSpPr/>
              <p:nvPr/>
            </p:nvSpPr>
            <p:spPr>
              <a:xfrm>
                <a:off x="6428542" y="2036375"/>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3"/>
              <p:cNvSpPr/>
              <p:nvPr/>
            </p:nvSpPr>
            <p:spPr>
              <a:xfrm>
                <a:off x="6429438" y="2044982"/>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3"/>
              <p:cNvSpPr/>
              <p:nvPr/>
            </p:nvSpPr>
            <p:spPr>
              <a:xfrm>
                <a:off x="6085348" y="1947863"/>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3"/>
              <p:cNvSpPr/>
              <p:nvPr/>
            </p:nvSpPr>
            <p:spPr>
              <a:xfrm>
                <a:off x="5914712" y="1988871"/>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3"/>
              <p:cNvSpPr/>
              <p:nvPr/>
            </p:nvSpPr>
            <p:spPr>
              <a:xfrm>
                <a:off x="5958396" y="2059258"/>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3"/>
              <p:cNvSpPr/>
              <p:nvPr/>
            </p:nvSpPr>
            <p:spPr>
              <a:xfrm>
                <a:off x="6073050" y="2038154"/>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3"/>
              <p:cNvSpPr/>
              <p:nvPr/>
            </p:nvSpPr>
            <p:spPr>
              <a:xfrm>
                <a:off x="5904976" y="2026196"/>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3"/>
              <p:cNvSpPr/>
              <p:nvPr/>
            </p:nvSpPr>
            <p:spPr>
              <a:xfrm>
                <a:off x="5918812" y="1927463"/>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3"/>
              <p:cNvSpPr/>
              <p:nvPr/>
            </p:nvSpPr>
            <p:spPr>
              <a:xfrm>
                <a:off x="6250860" y="1889311"/>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3"/>
              <p:cNvSpPr/>
              <p:nvPr/>
            </p:nvSpPr>
            <p:spPr>
              <a:xfrm>
                <a:off x="6375250" y="1910414"/>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3"/>
              <p:cNvSpPr/>
              <p:nvPr/>
            </p:nvSpPr>
            <p:spPr>
              <a:xfrm>
                <a:off x="6569585" y="1890552"/>
                <a:ext cx="71611" cy="15311"/>
              </a:xfrm>
              <a:custGeom>
                <a:avLst/>
                <a:gdLst/>
                <a:ahLst/>
                <a:cxnLst/>
                <a:rect l="l" t="t" r="r" b="b"/>
                <a:pathLst>
                  <a:path w="559" h="370" extrusionOk="0">
                    <a:moveTo>
                      <a:pt x="329" y="0"/>
                    </a:moveTo>
                    <a:cubicBezTo>
                      <a:pt x="293" y="0"/>
                      <a:pt x="258" y="8"/>
                      <a:pt x="228" y="26"/>
                    </a:cubicBezTo>
                    <a:lnTo>
                      <a:pt x="228" y="26"/>
                    </a:lnTo>
                    <a:cubicBezTo>
                      <a:pt x="235" y="21"/>
                      <a:pt x="236" y="19"/>
                      <a:pt x="235" y="19"/>
                    </a:cubicBezTo>
                    <a:cubicBezTo>
                      <a:pt x="229" y="19"/>
                      <a:pt x="156" y="65"/>
                      <a:pt x="142" y="74"/>
                    </a:cubicBezTo>
                    <a:cubicBezTo>
                      <a:pt x="117" y="93"/>
                      <a:pt x="98" y="112"/>
                      <a:pt x="79" y="131"/>
                    </a:cubicBezTo>
                    <a:cubicBezTo>
                      <a:pt x="73" y="143"/>
                      <a:pt x="73" y="150"/>
                      <a:pt x="67" y="150"/>
                    </a:cubicBezTo>
                    <a:lnTo>
                      <a:pt x="60" y="162"/>
                    </a:lnTo>
                    <a:cubicBezTo>
                      <a:pt x="41" y="181"/>
                      <a:pt x="22" y="207"/>
                      <a:pt x="16" y="232"/>
                    </a:cubicBezTo>
                    <a:cubicBezTo>
                      <a:pt x="0" y="258"/>
                      <a:pt x="2" y="293"/>
                      <a:pt x="29" y="293"/>
                    </a:cubicBezTo>
                    <a:cubicBezTo>
                      <a:pt x="34" y="293"/>
                      <a:pt x="40" y="292"/>
                      <a:pt x="48" y="289"/>
                    </a:cubicBezTo>
                    <a:lnTo>
                      <a:pt x="60" y="282"/>
                    </a:lnTo>
                    <a:lnTo>
                      <a:pt x="67" y="282"/>
                    </a:lnTo>
                    <a:cubicBezTo>
                      <a:pt x="72" y="334"/>
                      <a:pt x="120" y="369"/>
                      <a:pt x="168" y="369"/>
                    </a:cubicBezTo>
                    <a:cubicBezTo>
                      <a:pt x="179" y="369"/>
                      <a:pt x="189" y="368"/>
                      <a:pt x="199" y="364"/>
                    </a:cubicBezTo>
                    <a:cubicBezTo>
                      <a:pt x="300" y="339"/>
                      <a:pt x="559" y="74"/>
                      <a:pt x="376" y="5"/>
                    </a:cubicBezTo>
                    <a:cubicBezTo>
                      <a:pt x="360" y="2"/>
                      <a:pt x="345" y="0"/>
                      <a:pt x="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3"/>
              <p:cNvSpPr/>
              <p:nvPr/>
            </p:nvSpPr>
            <p:spPr>
              <a:xfrm>
                <a:off x="6544989" y="1947863"/>
                <a:ext cx="128" cy="41"/>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3"/>
              <p:cNvSpPr/>
              <p:nvPr/>
            </p:nvSpPr>
            <p:spPr>
              <a:xfrm>
                <a:off x="6532179" y="1942484"/>
                <a:ext cx="49192" cy="14111"/>
              </a:xfrm>
              <a:custGeom>
                <a:avLst/>
                <a:gdLst/>
                <a:ahLst/>
                <a:cxnLst/>
                <a:rect l="l" t="t" r="r" b="b"/>
                <a:pathLst>
                  <a:path w="384" h="341" extrusionOk="0">
                    <a:moveTo>
                      <a:pt x="119" y="106"/>
                    </a:moveTo>
                    <a:lnTo>
                      <a:pt x="119" y="106"/>
                    </a:lnTo>
                    <a:cubicBezTo>
                      <a:pt x="116" y="109"/>
                      <a:pt x="113" y="112"/>
                      <a:pt x="110" y="116"/>
                    </a:cubicBezTo>
                    <a:lnTo>
                      <a:pt x="110" y="116"/>
                    </a:lnTo>
                    <a:cubicBezTo>
                      <a:pt x="113" y="112"/>
                      <a:pt x="116" y="109"/>
                      <a:pt x="119" y="106"/>
                    </a:cubicBezTo>
                    <a:close/>
                    <a:moveTo>
                      <a:pt x="253" y="0"/>
                    </a:moveTo>
                    <a:cubicBezTo>
                      <a:pt x="195" y="0"/>
                      <a:pt x="116" y="84"/>
                      <a:pt x="106" y="118"/>
                    </a:cubicBezTo>
                    <a:cubicBezTo>
                      <a:pt x="101" y="118"/>
                      <a:pt x="100" y="123"/>
                      <a:pt x="100" y="128"/>
                    </a:cubicBezTo>
                    <a:lnTo>
                      <a:pt x="100" y="128"/>
                    </a:lnTo>
                    <a:cubicBezTo>
                      <a:pt x="55" y="186"/>
                      <a:pt x="0" y="300"/>
                      <a:pt x="94" y="333"/>
                    </a:cubicBezTo>
                    <a:cubicBezTo>
                      <a:pt x="107" y="338"/>
                      <a:pt x="120" y="340"/>
                      <a:pt x="134" y="340"/>
                    </a:cubicBezTo>
                    <a:cubicBezTo>
                      <a:pt x="203" y="340"/>
                      <a:pt x="271" y="278"/>
                      <a:pt x="308" y="226"/>
                    </a:cubicBezTo>
                    <a:cubicBezTo>
                      <a:pt x="365" y="156"/>
                      <a:pt x="384" y="36"/>
                      <a:pt x="277" y="30"/>
                    </a:cubicBezTo>
                    <a:cubicBezTo>
                      <a:pt x="295" y="30"/>
                      <a:pt x="302" y="34"/>
                      <a:pt x="303" y="34"/>
                    </a:cubicBezTo>
                    <a:cubicBezTo>
                      <a:pt x="304" y="34"/>
                      <a:pt x="301" y="32"/>
                      <a:pt x="296" y="24"/>
                    </a:cubicBezTo>
                    <a:cubicBezTo>
                      <a:pt x="284" y="7"/>
                      <a:pt x="269" y="0"/>
                      <a:pt x="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3"/>
              <p:cNvSpPr/>
              <p:nvPr/>
            </p:nvSpPr>
            <p:spPr>
              <a:xfrm>
                <a:off x="6451216" y="1924566"/>
                <a:ext cx="39713" cy="10055"/>
              </a:xfrm>
              <a:custGeom>
                <a:avLst/>
                <a:gdLst/>
                <a:ahLst/>
                <a:cxnLst/>
                <a:rect l="l" t="t" r="r" b="b"/>
                <a:pathLst>
                  <a:path w="310" h="243" extrusionOk="0">
                    <a:moveTo>
                      <a:pt x="231" y="0"/>
                    </a:moveTo>
                    <a:cubicBezTo>
                      <a:pt x="225" y="0"/>
                      <a:pt x="220" y="1"/>
                      <a:pt x="215" y="3"/>
                    </a:cubicBezTo>
                    <a:cubicBezTo>
                      <a:pt x="202" y="9"/>
                      <a:pt x="196" y="9"/>
                      <a:pt x="183" y="9"/>
                    </a:cubicBezTo>
                    <a:cubicBezTo>
                      <a:pt x="114" y="15"/>
                      <a:pt x="51" y="59"/>
                      <a:pt x="26" y="122"/>
                    </a:cubicBezTo>
                    <a:cubicBezTo>
                      <a:pt x="0" y="173"/>
                      <a:pt x="7" y="236"/>
                      <a:pt x="70" y="242"/>
                    </a:cubicBezTo>
                    <a:lnTo>
                      <a:pt x="127" y="242"/>
                    </a:lnTo>
                    <a:cubicBezTo>
                      <a:pt x="202" y="236"/>
                      <a:pt x="309" y="154"/>
                      <a:pt x="303" y="59"/>
                    </a:cubicBezTo>
                    <a:cubicBezTo>
                      <a:pt x="303" y="53"/>
                      <a:pt x="303" y="47"/>
                      <a:pt x="303" y="40"/>
                    </a:cubicBezTo>
                    <a:cubicBezTo>
                      <a:pt x="309" y="28"/>
                      <a:pt x="297" y="15"/>
                      <a:pt x="284" y="15"/>
                    </a:cubicBezTo>
                    <a:cubicBezTo>
                      <a:pt x="266" y="6"/>
                      <a:pt x="247" y="0"/>
                      <a:pt x="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3"/>
              <p:cNvSpPr/>
              <p:nvPr/>
            </p:nvSpPr>
            <p:spPr>
              <a:xfrm>
                <a:off x="6457750" y="1871641"/>
                <a:ext cx="49320" cy="14028"/>
              </a:xfrm>
              <a:custGeom>
                <a:avLst/>
                <a:gdLst/>
                <a:ahLst/>
                <a:cxnLst/>
                <a:rect l="l" t="t" r="r" b="b"/>
                <a:pathLst>
                  <a:path w="385" h="339" extrusionOk="0">
                    <a:moveTo>
                      <a:pt x="278" y="0"/>
                    </a:moveTo>
                    <a:cubicBezTo>
                      <a:pt x="167" y="0"/>
                      <a:pt x="1" y="201"/>
                      <a:pt x="126" y="266"/>
                    </a:cubicBezTo>
                    <a:cubicBezTo>
                      <a:pt x="145" y="279"/>
                      <a:pt x="221" y="291"/>
                      <a:pt x="233" y="317"/>
                    </a:cubicBezTo>
                    <a:cubicBezTo>
                      <a:pt x="238" y="333"/>
                      <a:pt x="247" y="339"/>
                      <a:pt x="257" y="339"/>
                    </a:cubicBezTo>
                    <a:cubicBezTo>
                      <a:pt x="289" y="339"/>
                      <a:pt x="337" y="284"/>
                      <a:pt x="347" y="260"/>
                    </a:cubicBezTo>
                    <a:cubicBezTo>
                      <a:pt x="347" y="254"/>
                      <a:pt x="347" y="247"/>
                      <a:pt x="353" y="241"/>
                    </a:cubicBezTo>
                    <a:cubicBezTo>
                      <a:pt x="385" y="178"/>
                      <a:pt x="385" y="102"/>
                      <a:pt x="347" y="45"/>
                    </a:cubicBezTo>
                    <a:cubicBezTo>
                      <a:pt x="331" y="13"/>
                      <a:pt x="306" y="0"/>
                      <a:pt x="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3"/>
              <p:cNvSpPr/>
              <p:nvPr/>
            </p:nvSpPr>
            <p:spPr>
              <a:xfrm>
                <a:off x="7650151" y="2234999"/>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3"/>
              <p:cNvSpPr/>
              <p:nvPr/>
            </p:nvSpPr>
            <p:spPr>
              <a:xfrm>
                <a:off x="7633241" y="2288545"/>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3"/>
              <p:cNvSpPr/>
              <p:nvPr/>
            </p:nvSpPr>
            <p:spPr>
              <a:xfrm>
                <a:off x="7541133" y="2256103"/>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3"/>
              <p:cNvSpPr/>
              <p:nvPr/>
            </p:nvSpPr>
            <p:spPr>
              <a:xfrm>
                <a:off x="7536266" y="2182198"/>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3"/>
              <p:cNvSpPr/>
              <p:nvPr/>
            </p:nvSpPr>
            <p:spPr>
              <a:xfrm>
                <a:off x="7271344" y="2226433"/>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3"/>
              <p:cNvSpPr/>
              <p:nvPr/>
            </p:nvSpPr>
            <p:spPr>
              <a:xfrm>
                <a:off x="7276084" y="2313000"/>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3"/>
              <p:cNvSpPr/>
              <p:nvPr/>
            </p:nvSpPr>
            <p:spPr>
              <a:xfrm>
                <a:off x="7419178" y="2261855"/>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3"/>
              <p:cNvSpPr/>
              <p:nvPr/>
            </p:nvSpPr>
            <p:spPr>
              <a:xfrm>
                <a:off x="7383949" y="2235454"/>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3"/>
              <p:cNvSpPr/>
              <p:nvPr/>
            </p:nvSpPr>
            <p:spPr>
              <a:xfrm>
                <a:off x="7455559" y="2227054"/>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3"/>
              <p:cNvSpPr/>
              <p:nvPr/>
            </p:nvSpPr>
            <p:spPr>
              <a:xfrm>
                <a:off x="7453894" y="2312421"/>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3"/>
              <p:cNvSpPr/>
              <p:nvPr/>
            </p:nvSpPr>
            <p:spPr>
              <a:xfrm>
                <a:off x="7333475" y="2268476"/>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3"/>
              <p:cNvSpPr/>
              <p:nvPr/>
            </p:nvSpPr>
            <p:spPr>
              <a:xfrm>
                <a:off x="7148492" y="2273772"/>
                <a:ext cx="44581" cy="12662"/>
              </a:xfrm>
              <a:custGeom>
                <a:avLst/>
                <a:gdLst/>
                <a:ahLst/>
                <a:cxnLst/>
                <a:rect l="l" t="t" r="r" b="b"/>
                <a:pathLst>
                  <a:path w="348" h="306" extrusionOk="0">
                    <a:moveTo>
                      <a:pt x="232" y="0"/>
                    </a:moveTo>
                    <a:cubicBezTo>
                      <a:pt x="142" y="0"/>
                      <a:pt x="36" y="115"/>
                      <a:pt x="19" y="192"/>
                    </a:cubicBezTo>
                    <a:cubicBezTo>
                      <a:pt x="0" y="248"/>
                      <a:pt x="26" y="305"/>
                      <a:pt x="95" y="305"/>
                    </a:cubicBezTo>
                    <a:cubicBezTo>
                      <a:pt x="171" y="299"/>
                      <a:pt x="240" y="255"/>
                      <a:pt x="278" y="192"/>
                    </a:cubicBezTo>
                    <a:cubicBezTo>
                      <a:pt x="284" y="192"/>
                      <a:pt x="284" y="185"/>
                      <a:pt x="284" y="185"/>
                    </a:cubicBezTo>
                    <a:cubicBezTo>
                      <a:pt x="328" y="141"/>
                      <a:pt x="347" y="84"/>
                      <a:pt x="335" y="28"/>
                    </a:cubicBezTo>
                    <a:cubicBezTo>
                      <a:pt x="327" y="8"/>
                      <a:pt x="314" y="1"/>
                      <a:pt x="300" y="1"/>
                    </a:cubicBezTo>
                    <a:cubicBezTo>
                      <a:pt x="291" y="1"/>
                      <a:pt x="281" y="4"/>
                      <a:pt x="272" y="9"/>
                    </a:cubicBezTo>
                    <a:cubicBezTo>
                      <a:pt x="259" y="3"/>
                      <a:pt x="246"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3"/>
              <p:cNvSpPr/>
              <p:nvPr/>
            </p:nvSpPr>
            <p:spPr>
              <a:xfrm>
                <a:off x="7226380" y="2199454"/>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3"/>
              <p:cNvSpPr/>
              <p:nvPr/>
            </p:nvSpPr>
            <p:spPr>
              <a:xfrm>
                <a:off x="7411876" y="2183564"/>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3"/>
              <p:cNvSpPr/>
              <p:nvPr/>
            </p:nvSpPr>
            <p:spPr>
              <a:xfrm>
                <a:off x="7269679" y="2151453"/>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3"/>
              <p:cNvSpPr/>
              <p:nvPr/>
            </p:nvSpPr>
            <p:spPr>
              <a:xfrm>
                <a:off x="7162199" y="2162294"/>
                <a:ext cx="43556" cy="11628"/>
              </a:xfrm>
              <a:custGeom>
                <a:avLst/>
                <a:gdLst/>
                <a:ahLst/>
                <a:cxnLst/>
                <a:rect l="l" t="t" r="r" b="b"/>
                <a:pathLst>
                  <a:path w="340" h="281" extrusionOk="0">
                    <a:moveTo>
                      <a:pt x="270" y="1"/>
                    </a:moveTo>
                    <a:cubicBezTo>
                      <a:pt x="254" y="1"/>
                      <a:pt x="236" y="4"/>
                      <a:pt x="221" y="10"/>
                    </a:cubicBezTo>
                    <a:cubicBezTo>
                      <a:pt x="183" y="22"/>
                      <a:pt x="146" y="47"/>
                      <a:pt x="120" y="79"/>
                    </a:cubicBezTo>
                    <a:cubicBezTo>
                      <a:pt x="83" y="129"/>
                      <a:pt x="1" y="281"/>
                      <a:pt x="127" y="281"/>
                    </a:cubicBezTo>
                    <a:cubicBezTo>
                      <a:pt x="234" y="274"/>
                      <a:pt x="316" y="186"/>
                      <a:pt x="322" y="73"/>
                    </a:cubicBezTo>
                    <a:cubicBezTo>
                      <a:pt x="340" y="19"/>
                      <a:pt x="308" y="1"/>
                      <a:pt x="2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3"/>
              <p:cNvSpPr/>
              <p:nvPr/>
            </p:nvSpPr>
            <p:spPr>
              <a:xfrm>
                <a:off x="7130685" y="2210626"/>
                <a:ext cx="40865" cy="9766"/>
              </a:xfrm>
              <a:custGeom>
                <a:avLst/>
                <a:gdLst/>
                <a:ahLst/>
                <a:cxnLst/>
                <a:rect l="l" t="t" r="r" b="b"/>
                <a:pathLst>
                  <a:path w="319" h="236" extrusionOk="0">
                    <a:moveTo>
                      <a:pt x="140" y="0"/>
                    </a:moveTo>
                    <a:cubicBezTo>
                      <a:pt x="107" y="0"/>
                      <a:pt x="67" y="48"/>
                      <a:pt x="57" y="71"/>
                    </a:cubicBezTo>
                    <a:cubicBezTo>
                      <a:pt x="45" y="103"/>
                      <a:pt x="1" y="191"/>
                      <a:pt x="89" y="229"/>
                    </a:cubicBezTo>
                    <a:cubicBezTo>
                      <a:pt x="100" y="233"/>
                      <a:pt x="111" y="235"/>
                      <a:pt x="121" y="235"/>
                    </a:cubicBezTo>
                    <a:cubicBezTo>
                      <a:pt x="232" y="235"/>
                      <a:pt x="318" y="25"/>
                      <a:pt x="212" y="25"/>
                    </a:cubicBezTo>
                    <a:cubicBezTo>
                      <a:pt x="205" y="25"/>
                      <a:pt x="198" y="26"/>
                      <a:pt x="190" y="27"/>
                    </a:cubicBezTo>
                    <a:cubicBezTo>
                      <a:pt x="184" y="29"/>
                      <a:pt x="179" y="29"/>
                      <a:pt x="176" y="29"/>
                    </a:cubicBezTo>
                    <a:cubicBezTo>
                      <a:pt x="163" y="29"/>
                      <a:pt x="171" y="21"/>
                      <a:pt x="171" y="21"/>
                    </a:cubicBezTo>
                    <a:cubicBezTo>
                      <a:pt x="163" y="6"/>
                      <a:pt x="152"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3"/>
              <p:cNvSpPr/>
              <p:nvPr/>
            </p:nvSpPr>
            <p:spPr>
              <a:xfrm>
                <a:off x="5699752" y="2307249"/>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3"/>
              <p:cNvSpPr/>
              <p:nvPr/>
            </p:nvSpPr>
            <p:spPr>
              <a:xfrm>
                <a:off x="5767648" y="2362822"/>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3"/>
              <p:cNvSpPr/>
              <p:nvPr/>
            </p:nvSpPr>
            <p:spPr>
              <a:xfrm>
                <a:off x="5608541" y="2342835"/>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3"/>
              <p:cNvSpPr/>
              <p:nvPr/>
            </p:nvSpPr>
            <p:spPr>
              <a:xfrm>
                <a:off x="5753172" y="2319207"/>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3"/>
              <p:cNvSpPr/>
              <p:nvPr/>
            </p:nvSpPr>
            <p:spPr>
              <a:xfrm>
                <a:off x="5640055" y="2268724"/>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3"/>
              <p:cNvSpPr/>
              <p:nvPr/>
            </p:nvSpPr>
            <p:spPr>
              <a:xfrm>
                <a:off x="5841949" y="2261813"/>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3"/>
              <p:cNvSpPr/>
              <p:nvPr/>
            </p:nvSpPr>
            <p:spPr>
              <a:xfrm>
                <a:off x="5862958" y="2319332"/>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3"/>
              <p:cNvSpPr/>
              <p:nvPr/>
            </p:nvSpPr>
            <p:spPr>
              <a:xfrm>
                <a:off x="5963264" y="2349042"/>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3"/>
              <p:cNvSpPr/>
              <p:nvPr/>
            </p:nvSpPr>
            <p:spPr>
              <a:xfrm>
                <a:off x="5888835" y="2402795"/>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3"/>
              <p:cNvSpPr/>
              <p:nvPr/>
            </p:nvSpPr>
            <p:spPr>
              <a:xfrm>
                <a:off x="5882430" y="2353470"/>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3"/>
              <p:cNvSpPr/>
              <p:nvPr/>
            </p:nvSpPr>
            <p:spPr>
              <a:xfrm>
                <a:off x="5990551" y="2299676"/>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3"/>
              <p:cNvSpPr/>
              <p:nvPr/>
            </p:nvSpPr>
            <p:spPr>
              <a:xfrm>
                <a:off x="7749560" y="2415416"/>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3"/>
              <p:cNvSpPr/>
              <p:nvPr/>
            </p:nvSpPr>
            <p:spPr>
              <a:xfrm>
                <a:off x="7761730" y="2443844"/>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3"/>
              <p:cNvSpPr/>
              <p:nvPr/>
            </p:nvSpPr>
            <p:spPr>
              <a:xfrm>
                <a:off x="7869210" y="2411733"/>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3"/>
              <p:cNvSpPr/>
              <p:nvPr/>
            </p:nvSpPr>
            <p:spPr>
              <a:xfrm>
                <a:off x="7807720" y="2393029"/>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3"/>
              <p:cNvSpPr/>
              <p:nvPr/>
            </p:nvSpPr>
            <p:spPr>
              <a:xfrm>
                <a:off x="7814253" y="2047299"/>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3"/>
              <p:cNvSpPr/>
              <p:nvPr/>
            </p:nvSpPr>
            <p:spPr>
              <a:xfrm>
                <a:off x="6484395" y="2221137"/>
                <a:ext cx="52139" cy="12911"/>
              </a:xfrm>
              <a:custGeom>
                <a:avLst/>
                <a:gdLst/>
                <a:ahLst/>
                <a:cxnLst/>
                <a:rect l="l" t="t" r="r" b="b"/>
                <a:pathLst>
                  <a:path w="407" h="312" extrusionOk="0">
                    <a:moveTo>
                      <a:pt x="286" y="0"/>
                    </a:moveTo>
                    <a:cubicBezTo>
                      <a:pt x="254" y="0"/>
                      <a:pt x="217" y="12"/>
                      <a:pt x="183" y="38"/>
                    </a:cubicBezTo>
                    <a:lnTo>
                      <a:pt x="151" y="76"/>
                    </a:lnTo>
                    <a:cubicBezTo>
                      <a:pt x="95" y="108"/>
                      <a:pt x="0" y="208"/>
                      <a:pt x="88" y="246"/>
                    </a:cubicBezTo>
                    <a:lnTo>
                      <a:pt x="76" y="259"/>
                    </a:lnTo>
                    <a:cubicBezTo>
                      <a:pt x="93" y="297"/>
                      <a:pt x="120" y="312"/>
                      <a:pt x="150" y="312"/>
                    </a:cubicBezTo>
                    <a:cubicBezTo>
                      <a:pt x="230" y="312"/>
                      <a:pt x="337" y="207"/>
                      <a:pt x="360" y="152"/>
                    </a:cubicBezTo>
                    <a:cubicBezTo>
                      <a:pt x="407" y="57"/>
                      <a:pt x="357" y="0"/>
                      <a:pt x="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3"/>
              <p:cNvSpPr/>
              <p:nvPr/>
            </p:nvSpPr>
            <p:spPr>
              <a:xfrm>
                <a:off x="6595847" y="2199661"/>
                <a:ext cx="55854" cy="16800"/>
              </a:xfrm>
              <a:custGeom>
                <a:avLst/>
                <a:gdLst/>
                <a:ahLst/>
                <a:cxnLst/>
                <a:rect l="l" t="t" r="r" b="b"/>
                <a:pathLst>
                  <a:path w="436" h="406" extrusionOk="0">
                    <a:moveTo>
                      <a:pt x="339" y="0"/>
                    </a:moveTo>
                    <a:cubicBezTo>
                      <a:pt x="269" y="0"/>
                      <a:pt x="172" y="59"/>
                      <a:pt x="139" y="97"/>
                    </a:cubicBezTo>
                    <a:cubicBezTo>
                      <a:pt x="89" y="147"/>
                      <a:pt x="0" y="299"/>
                      <a:pt x="89" y="362"/>
                    </a:cubicBezTo>
                    <a:cubicBezTo>
                      <a:pt x="99" y="393"/>
                      <a:pt x="121" y="406"/>
                      <a:pt x="149" y="406"/>
                    </a:cubicBezTo>
                    <a:cubicBezTo>
                      <a:pt x="227" y="406"/>
                      <a:pt x="349" y="310"/>
                      <a:pt x="373" y="273"/>
                    </a:cubicBezTo>
                    <a:cubicBezTo>
                      <a:pt x="417" y="217"/>
                      <a:pt x="436" y="135"/>
                      <a:pt x="417" y="59"/>
                    </a:cubicBezTo>
                    <a:cubicBezTo>
                      <a:pt x="406" y="16"/>
                      <a:pt x="376" y="0"/>
                      <a:pt x="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3"/>
              <p:cNvSpPr/>
              <p:nvPr/>
            </p:nvSpPr>
            <p:spPr>
              <a:xfrm>
                <a:off x="6477093" y="2183895"/>
                <a:ext cx="57519" cy="13614"/>
              </a:xfrm>
              <a:custGeom>
                <a:avLst/>
                <a:gdLst/>
                <a:ahLst/>
                <a:cxnLst/>
                <a:rect l="l" t="t" r="r" b="b"/>
                <a:pathLst>
                  <a:path w="449" h="329" extrusionOk="0">
                    <a:moveTo>
                      <a:pt x="303" y="0"/>
                    </a:moveTo>
                    <a:cubicBezTo>
                      <a:pt x="267" y="0"/>
                      <a:pt x="230" y="8"/>
                      <a:pt x="196" y="24"/>
                    </a:cubicBezTo>
                    <a:cubicBezTo>
                      <a:pt x="139" y="61"/>
                      <a:pt x="0" y="175"/>
                      <a:pt x="57" y="263"/>
                    </a:cubicBezTo>
                    <a:cubicBezTo>
                      <a:pt x="63" y="276"/>
                      <a:pt x="76" y="295"/>
                      <a:pt x="95" y="301"/>
                    </a:cubicBezTo>
                    <a:cubicBezTo>
                      <a:pt x="101" y="307"/>
                      <a:pt x="114" y="314"/>
                      <a:pt x="120" y="320"/>
                    </a:cubicBezTo>
                    <a:cubicBezTo>
                      <a:pt x="142" y="325"/>
                      <a:pt x="165" y="329"/>
                      <a:pt x="187" y="329"/>
                    </a:cubicBezTo>
                    <a:cubicBezTo>
                      <a:pt x="196" y="329"/>
                      <a:pt x="205" y="328"/>
                      <a:pt x="215" y="326"/>
                    </a:cubicBezTo>
                    <a:cubicBezTo>
                      <a:pt x="240" y="320"/>
                      <a:pt x="265" y="314"/>
                      <a:pt x="284" y="307"/>
                    </a:cubicBezTo>
                    <a:cubicBezTo>
                      <a:pt x="284" y="307"/>
                      <a:pt x="367" y="264"/>
                      <a:pt x="362" y="264"/>
                    </a:cubicBezTo>
                    <a:cubicBezTo>
                      <a:pt x="361" y="264"/>
                      <a:pt x="357" y="265"/>
                      <a:pt x="347" y="270"/>
                    </a:cubicBezTo>
                    <a:cubicBezTo>
                      <a:pt x="385" y="251"/>
                      <a:pt x="410" y="213"/>
                      <a:pt x="417" y="175"/>
                    </a:cubicBezTo>
                    <a:cubicBezTo>
                      <a:pt x="423" y="118"/>
                      <a:pt x="448" y="36"/>
                      <a:pt x="372" y="11"/>
                    </a:cubicBezTo>
                    <a:cubicBezTo>
                      <a:pt x="350" y="4"/>
                      <a:pt x="327" y="0"/>
                      <a:pt x="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3"/>
              <p:cNvSpPr/>
              <p:nvPr/>
            </p:nvSpPr>
            <p:spPr>
              <a:xfrm>
                <a:off x="6578040" y="2240461"/>
                <a:ext cx="50217" cy="15145"/>
              </a:xfrm>
              <a:custGeom>
                <a:avLst/>
                <a:gdLst/>
                <a:ahLst/>
                <a:cxnLst/>
                <a:rect l="l" t="t" r="r" b="b"/>
                <a:pathLst>
                  <a:path w="392" h="366" extrusionOk="0">
                    <a:moveTo>
                      <a:pt x="284" y="0"/>
                    </a:moveTo>
                    <a:cubicBezTo>
                      <a:pt x="177" y="13"/>
                      <a:pt x="83" y="82"/>
                      <a:pt x="38" y="177"/>
                    </a:cubicBezTo>
                    <a:cubicBezTo>
                      <a:pt x="1" y="252"/>
                      <a:pt x="7" y="366"/>
                      <a:pt x="108" y="366"/>
                    </a:cubicBezTo>
                    <a:cubicBezTo>
                      <a:pt x="215" y="353"/>
                      <a:pt x="310" y="284"/>
                      <a:pt x="354" y="183"/>
                    </a:cubicBezTo>
                    <a:cubicBezTo>
                      <a:pt x="392" y="114"/>
                      <a:pt x="385"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3"/>
              <p:cNvSpPr/>
              <p:nvPr/>
            </p:nvSpPr>
            <p:spPr>
              <a:xfrm>
                <a:off x="6420471" y="2236116"/>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3"/>
              <p:cNvSpPr/>
              <p:nvPr/>
            </p:nvSpPr>
            <p:spPr>
              <a:xfrm>
                <a:off x="6953003" y="2002816"/>
                <a:ext cx="48552" cy="15311"/>
              </a:xfrm>
              <a:custGeom>
                <a:avLst/>
                <a:gdLst/>
                <a:ahLst/>
                <a:cxnLst/>
                <a:rect l="l" t="t" r="r" b="b"/>
                <a:pathLst>
                  <a:path w="379" h="370" extrusionOk="0">
                    <a:moveTo>
                      <a:pt x="257" y="0"/>
                    </a:moveTo>
                    <a:cubicBezTo>
                      <a:pt x="144" y="0"/>
                      <a:pt x="34" y="136"/>
                      <a:pt x="13" y="237"/>
                    </a:cubicBezTo>
                    <a:cubicBezTo>
                      <a:pt x="1" y="292"/>
                      <a:pt x="18" y="370"/>
                      <a:pt x="87" y="370"/>
                    </a:cubicBezTo>
                    <a:cubicBezTo>
                      <a:pt x="89" y="370"/>
                      <a:pt x="92" y="370"/>
                      <a:pt x="95" y="370"/>
                    </a:cubicBezTo>
                    <a:cubicBezTo>
                      <a:pt x="120" y="370"/>
                      <a:pt x="145" y="363"/>
                      <a:pt x="170" y="357"/>
                    </a:cubicBezTo>
                    <a:cubicBezTo>
                      <a:pt x="259" y="344"/>
                      <a:pt x="372" y="224"/>
                      <a:pt x="353" y="130"/>
                    </a:cubicBezTo>
                    <a:cubicBezTo>
                      <a:pt x="378" y="86"/>
                      <a:pt x="366" y="35"/>
                      <a:pt x="322" y="16"/>
                    </a:cubicBezTo>
                    <a:cubicBezTo>
                      <a:pt x="301" y="5"/>
                      <a:pt x="279" y="0"/>
                      <a:pt x="2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3"/>
              <p:cNvSpPr/>
              <p:nvPr/>
            </p:nvSpPr>
            <p:spPr>
              <a:xfrm>
                <a:off x="7022436" y="2027727"/>
                <a:ext cx="46118" cy="8690"/>
              </a:xfrm>
              <a:custGeom>
                <a:avLst/>
                <a:gdLst/>
                <a:ahLst/>
                <a:cxnLst/>
                <a:rect l="l" t="t" r="r" b="b"/>
                <a:pathLst>
                  <a:path w="360" h="210" extrusionOk="0">
                    <a:moveTo>
                      <a:pt x="234" y="1"/>
                    </a:moveTo>
                    <a:cubicBezTo>
                      <a:pt x="139" y="1"/>
                      <a:pt x="0" y="209"/>
                      <a:pt x="133" y="209"/>
                    </a:cubicBezTo>
                    <a:cubicBezTo>
                      <a:pt x="228" y="209"/>
                      <a:pt x="360" y="1"/>
                      <a:pt x="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3"/>
              <p:cNvSpPr/>
              <p:nvPr/>
            </p:nvSpPr>
            <p:spPr>
              <a:xfrm>
                <a:off x="7071757" y="2006333"/>
                <a:ext cx="56622" cy="10469"/>
              </a:xfrm>
              <a:custGeom>
                <a:avLst/>
                <a:gdLst/>
                <a:ahLst/>
                <a:cxnLst/>
                <a:rect l="l" t="t" r="r" b="b"/>
                <a:pathLst>
                  <a:path w="442" h="253" extrusionOk="0">
                    <a:moveTo>
                      <a:pt x="284" y="1"/>
                    </a:moveTo>
                    <a:cubicBezTo>
                      <a:pt x="170" y="1"/>
                      <a:pt x="0" y="253"/>
                      <a:pt x="158" y="253"/>
                    </a:cubicBezTo>
                    <a:cubicBezTo>
                      <a:pt x="278" y="253"/>
                      <a:pt x="442"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3"/>
              <p:cNvSpPr/>
              <p:nvPr/>
            </p:nvSpPr>
            <p:spPr>
              <a:xfrm>
                <a:off x="6874219" y="1807875"/>
                <a:ext cx="35101" cy="12331"/>
              </a:xfrm>
              <a:custGeom>
                <a:avLst/>
                <a:gdLst/>
                <a:ahLst/>
                <a:cxnLst/>
                <a:rect l="l" t="t" r="r" b="b"/>
                <a:pathLst>
                  <a:path w="274" h="298" extrusionOk="0">
                    <a:moveTo>
                      <a:pt x="216" y="0"/>
                    </a:moveTo>
                    <a:cubicBezTo>
                      <a:pt x="138" y="0"/>
                      <a:pt x="1" y="90"/>
                      <a:pt x="10" y="186"/>
                    </a:cubicBezTo>
                    <a:lnTo>
                      <a:pt x="16" y="230"/>
                    </a:lnTo>
                    <a:cubicBezTo>
                      <a:pt x="20" y="276"/>
                      <a:pt x="49" y="297"/>
                      <a:pt x="84" y="297"/>
                    </a:cubicBezTo>
                    <a:cubicBezTo>
                      <a:pt x="103" y="297"/>
                      <a:pt x="123" y="292"/>
                      <a:pt x="142" y="281"/>
                    </a:cubicBezTo>
                    <a:cubicBezTo>
                      <a:pt x="211" y="249"/>
                      <a:pt x="256" y="186"/>
                      <a:pt x="268" y="111"/>
                    </a:cubicBezTo>
                    <a:cubicBezTo>
                      <a:pt x="268" y="92"/>
                      <a:pt x="268" y="79"/>
                      <a:pt x="268" y="60"/>
                    </a:cubicBezTo>
                    <a:cubicBezTo>
                      <a:pt x="274" y="18"/>
                      <a:pt x="251" y="0"/>
                      <a:pt x="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3"/>
              <p:cNvSpPr/>
              <p:nvPr/>
            </p:nvSpPr>
            <p:spPr>
              <a:xfrm>
                <a:off x="6997328" y="1804895"/>
                <a:ext cx="39713" cy="13117"/>
              </a:xfrm>
              <a:custGeom>
                <a:avLst/>
                <a:gdLst/>
                <a:ahLst/>
                <a:cxnLst/>
                <a:rect l="l" t="t" r="r" b="b"/>
                <a:pathLst>
                  <a:path w="310" h="317" extrusionOk="0">
                    <a:moveTo>
                      <a:pt x="228" y="1"/>
                    </a:moveTo>
                    <a:cubicBezTo>
                      <a:pt x="130" y="1"/>
                      <a:pt x="25" y="100"/>
                      <a:pt x="14" y="189"/>
                    </a:cubicBezTo>
                    <a:cubicBezTo>
                      <a:pt x="1" y="221"/>
                      <a:pt x="14" y="252"/>
                      <a:pt x="39" y="277"/>
                    </a:cubicBezTo>
                    <a:cubicBezTo>
                      <a:pt x="51" y="305"/>
                      <a:pt x="71" y="317"/>
                      <a:pt x="95" y="317"/>
                    </a:cubicBezTo>
                    <a:cubicBezTo>
                      <a:pt x="174" y="317"/>
                      <a:pt x="294" y="196"/>
                      <a:pt x="304" y="139"/>
                    </a:cubicBezTo>
                    <a:cubicBezTo>
                      <a:pt x="304" y="120"/>
                      <a:pt x="310" y="101"/>
                      <a:pt x="310" y="75"/>
                    </a:cubicBezTo>
                    <a:cubicBezTo>
                      <a:pt x="310" y="44"/>
                      <a:pt x="291" y="19"/>
                      <a:pt x="266" y="6"/>
                    </a:cubicBezTo>
                    <a:cubicBezTo>
                      <a:pt x="253" y="2"/>
                      <a:pt x="241"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3"/>
              <p:cNvSpPr/>
              <p:nvPr/>
            </p:nvSpPr>
            <p:spPr>
              <a:xfrm>
                <a:off x="5707951" y="2125797"/>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3"/>
              <p:cNvSpPr/>
              <p:nvPr/>
            </p:nvSpPr>
            <p:spPr>
              <a:xfrm>
                <a:off x="6362311" y="2412312"/>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3"/>
              <p:cNvSpPr/>
              <p:nvPr/>
            </p:nvSpPr>
            <p:spPr>
              <a:xfrm>
                <a:off x="7539468" y="2490065"/>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3"/>
              <p:cNvSpPr/>
              <p:nvPr/>
            </p:nvSpPr>
            <p:spPr>
              <a:xfrm>
                <a:off x="7447361" y="2465982"/>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3"/>
              <p:cNvSpPr/>
              <p:nvPr/>
            </p:nvSpPr>
            <p:spPr>
              <a:xfrm>
                <a:off x="7107242" y="2414009"/>
                <a:ext cx="2562" cy="1076"/>
              </a:xfrm>
              <a:custGeom>
                <a:avLst/>
                <a:gdLst/>
                <a:ahLst/>
                <a:cxnLst/>
                <a:rect l="l" t="t" r="r" b="b"/>
                <a:pathLst>
                  <a:path w="20" h="26" extrusionOk="0">
                    <a:moveTo>
                      <a:pt x="20" y="0"/>
                    </a:moveTo>
                    <a:lnTo>
                      <a:pt x="7" y="13"/>
                    </a:lnTo>
                    <a:cubicBezTo>
                      <a:pt x="7" y="19"/>
                      <a:pt x="1" y="19"/>
                      <a:pt x="1" y="25"/>
                    </a:cubicBezTo>
                    <a:cubicBezTo>
                      <a:pt x="7" y="19"/>
                      <a:pt x="13" y="6"/>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3"/>
              <p:cNvSpPr/>
              <p:nvPr/>
            </p:nvSpPr>
            <p:spPr>
              <a:xfrm>
                <a:off x="7063686" y="2403209"/>
                <a:ext cx="55982" cy="17835"/>
              </a:xfrm>
              <a:custGeom>
                <a:avLst/>
                <a:gdLst/>
                <a:ahLst/>
                <a:cxnLst/>
                <a:rect l="l" t="t" r="r" b="b"/>
                <a:pathLst>
                  <a:path w="437" h="431" extrusionOk="0">
                    <a:moveTo>
                      <a:pt x="302" y="0"/>
                    </a:moveTo>
                    <a:cubicBezTo>
                      <a:pt x="288" y="0"/>
                      <a:pt x="273" y="3"/>
                      <a:pt x="259" y="9"/>
                    </a:cubicBezTo>
                    <a:cubicBezTo>
                      <a:pt x="139" y="40"/>
                      <a:pt x="51" y="135"/>
                      <a:pt x="13" y="255"/>
                    </a:cubicBezTo>
                    <a:cubicBezTo>
                      <a:pt x="0" y="299"/>
                      <a:pt x="6" y="343"/>
                      <a:pt x="38" y="381"/>
                    </a:cubicBezTo>
                    <a:cubicBezTo>
                      <a:pt x="51" y="394"/>
                      <a:pt x="63" y="400"/>
                      <a:pt x="82" y="406"/>
                    </a:cubicBezTo>
                    <a:cubicBezTo>
                      <a:pt x="99" y="423"/>
                      <a:pt x="119" y="430"/>
                      <a:pt x="140" y="430"/>
                    </a:cubicBezTo>
                    <a:cubicBezTo>
                      <a:pt x="207" y="430"/>
                      <a:pt x="286" y="359"/>
                      <a:pt x="325" y="302"/>
                    </a:cubicBezTo>
                    <a:lnTo>
                      <a:pt x="325" y="302"/>
                    </a:lnTo>
                    <a:cubicBezTo>
                      <a:pt x="322" y="305"/>
                      <a:pt x="319" y="309"/>
                      <a:pt x="315" y="312"/>
                    </a:cubicBezTo>
                    <a:cubicBezTo>
                      <a:pt x="320" y="307"/>
                      <a:pt x="323" y="303"/>
                      <a:pt x="327" y="299"/>
                    </a:cubicBezTo>
                    <a:lnTo>
                      <a:pt x="327" y="299"/>
                    </a:lnTo>
                    <a:cubicBezTo>
                      <a:pt x="326" y="300"/>
                      <a:pt x="325" y="301"/>
                      <a:pt x="325" y="302"/>
                    </a:cubicBezTo>
                    <a:lnTo>
                      <a:pt x="325" y="302"/>
                    </a:lnTo>
                    <a:cubicBezTo>
                      <a:pt x="326" y="300"/>
                      <a:pt x="328" y="297"/>
                      <a:pt x="330" y="295"/>
                    </a:cubicBezTo>
                    <a:lnTo>
                      <a:pt x="330" y="295"/>
                    </a:lnTo>
                    <a:cubicBezTo>
                      <a:pt x="329" y="296"/>
                      <a:pt x="328" y="297"/>
                      <a:pt x="327" y="299"/>
                    </a:cubicBezTo>
                    <a:lnTo>
                      <a:pt x="327" y="299"/>
                    </a:lnTo>
                    <a:cubicBezTo>
                      <a:pt x="330" y="294"/>
                      <a:pt x="332" y="290"/>
                      <a:pt x="334" y="286"/>
                    </a:cubicBezTo>
                    <a:lnTo>
                      <a:pt x="334" y="286"/>
                    </a:lnTo>
                    <a:cubicBezTo>
                      <a:pt x="333" y="290"/>
                      <a:pt x="331" y="292"/>
                      <a:pt x="330" y="295"/>
                    </a:cubicBezTo>
                    <a:lnTo>
                      <a:pt x="330" y="295"/>
                    </a:lnTo>
                    <a:cubicBezTo>
                      <a:pt x="335" y="288"/>
                      <a:pt x="340" y="281"/>
                      <a:pt x="347" y="274"/>
                    </a:cubicBezTo>
                    <a:cubicBezTo>
                      <a:pt x="355" y="262"/>
                      <a:pt x="358" y="257"/>
                      <a:pt x="357" y="257"/>
                    </a:cubicBezTo>
                    <a:lnTo>
                      <a:pt x="357" y="257"/>
                    </a:lnTo>
                    <a:cubicBezTo>
                      <a:pt x="357" y="257"/>
                      <a:pt x="356" y="259"/>
                      <a:pt x="353" y="261"/>
                    </a:cubicBezTo>
                    <a:cubicBezTo>
                      <a:pt x="379" y="230"/>
                      <a:pt x="397" y="198"/>
                      <a:pt x="410" y="160"/>
                    </a:cubicBezTo>
                    <a:cubicBezTo>
                      <a:pt x="437" y="80"/>
                      <a:pt x="378" y="0"/>
                      <a:pt x="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3"/>
              <p:cNvSpPr/>
              <p:nvPr/>
            </p:nvSpPr>
            <p:spPr>
              <a:xfrm>
                <a:off x="6965045" y="2382271"/>
                <a:ext cx="38944" cy="11628"/>
              </a:xfrm>
              <a:custGeom>
                <a:avLst/>
                <a:gdLst/>
                <a:ahLst/>
                <a:cxnLst/>
                <a:rect l="l" t="t" r="r" b="b"/>
                <a:pathLst>
                  <a:path w="304" h="281" extrusionOk="0">
                    <a:moveTo>
                      <a:pt x="214" y="0"/>
                    </a:moveTo>
                    <a:cubicBezTo>
                      <a:pt x="132" y="0"/>
                      <a:pt x="36" y="121"/>
                      <a:pt x="20" y="181"/>
                    </a:cubicBezTo>
                    <a:cubicBezTo>
                      <a:pt x="1" y="252"/>
                      <a:pt x="40" y="281"/>
                      <a:pt x="89" y="281"/>
                    </a:cubicBezTo>
                    <a:cubicBezTo>
                      <a:pt x="123" y="281"/>
                      <a:pt x="162" y="267"/>
                      <a:pt x="190" y="244"/>
                    </a:cubicBezTo>
                    <a:cubicBezTo>
                      <a:pt x="209" y="231"/>
                      <a:pt x="228" y="218"/>
                      <a:pt x="247" y="200"/>
                    </a:cubicBezTo>
                    <a:cubicBezTo>
                      <a:pt x="284" y="168"/>
                      <a:pt x="303" y="111"/>
                      <a:pt x="297" y="61"/>
                    </a:cubicBezTo>
                    <a:cubicBezTo>
                      <a:pt x="291" y="42"/>
                      <a:pt x="272" y="23"/>
                      <a:pt x="253" y="10"/>
                    </a:cubicBezTo>
                    <a:cubicBezTo>
                      <a:pt x="241" y="3"/>
                      <a:pt x="228"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3"/>
              <p:cNvSpPr/>
              <p:nvPr/>
            </p:nvSpPr>
            <p:spPr>
              <a:xfrm>
                <a:off x="6885748" y="2406147"/>
                <a:ext cx="43043" cy="9393"/>
              </a:xfrm>
              <a:custGeom>
                <a:avLst/>
                <a:gdLst/>
                <a:ahLst/>
                <a:cxnLst/>
                <a:rect l="l" t="t" r="r" b="b"/>
                <a:pathLst>
                  <a:path w="336" h="227" extrusionOk="0">
                    <a:moveTo>
                      <a:pt x="191" y="1"/>
                    </a:moveTo>
                    <a:cubicBezTo>
                      <a:pt x="153" y="1"/>
                      <a:pt x="121" y="14"/>
                      <a:pt x="96" y="32"/>
                    </a:cubicBezTo>
                    <a:cubicBezTo>
                      <a:pt x="77" y="51"/>
                      <a:pt x="65" y="70"/>
                      <a:pt x="52" y="83"/>
                    </a:cubicBezTo>
                    <a:cubicBezTo>
                      <a:pt x="0" y="150"/>
                      <a:pt x="21" y="227"/>
                      <a:pt x="86" y="227"/>
                    </a:cubicBezTo>
                    <a:cubicBezTo>
                      <a:pt x="100" y="227"/>
                      <a:pt x="116" y="223"/>
                      <a:pt x="134" y="215"/>
                    </a:cubicBezTo>
                    <a:lnTo>
                      <a:pt x="134" y="215"/>
                    </a:lnTo>
                    <a:cubicBezTo>
                      <a:pt x="129" y="218"/>
                      <a:pt x="128" y="219"/>
                      <a:pt x="130" y="219"/>
                    </a:cubicBezTo>
                    <a:cubicBezTo>
                      <a:pt x="137" y="219"/>
                      <a:pt x="174" y="208"/>
                      <a:pt x="175" y="208"/>
                    </a:cubicBezTo>
                    <a:lnTo>
                      <a:pt x="175" y="208"/>
                    </a:lnTo>
                    <a:cubicBezTo>
                      <a:pt x="175" y="208"/>
                      <a:pt x="174" y="208"/>
                      <a:pt x="172" y="209"/>
                    </a:cubicBezTo>
                    <a:cubicBezTo>
                      <a:pt x="216" y="196"/>
                      <a:pt x="336" y="89"/>
                      <a:pt x="254" y="45"/>
                    </a:cubicBezTo>
                    <a:cubicBezTo>
                      <a:pt x="248" y="45"/>
                      <a:pt x="248" y="39"/>
                      <a:pt x="241" y="39"/>
                    </a:cubicBezTo>
                    <a:cubicBezTo>
                      <a:pt x="235" y="14"/>
                      <a:pt x="216"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3"/>
              <p:cNvSpPr/>
              <p:nvPr/>
            </p:nvSpPr>
            <p:spPr>
              <a:xfrm>
                <a:off x="6894203" y="2407719"/>
                <a:ext cx="3075" cy="1076"/>
              </a:xfrm>
              <a:custGeom>
                <a:avLst/>
                <a:gdLst/>
                <a:ahLst/>
                <a:cxnLst/>
                <a:rect l="l" t="t" r="r" b="b"/>
                <a:pathLst>
                  <a:path w="24" h="26" extrusionOk="0">
                    <a:moveTo>
                      <a:pt x="24" y="1"/>
                    </a:moveTo>
                    <a:cubicBezTo>
                      <a:pt x="24" y="1"/>
                      <a:pt x="18" y="1"/>
                      <a:pt x="18" y="7"/>
                    </a:cubicBezTo>
                    <a:cubicBezTo>
                      <a:pt x="6" y="19"/>
                      <a:pt x="1" y="25"/>
                      <a:pt x="2" y="25"/>
                    </a:cubicBezTo>
                    <a:cubicBezTo>
                      <a:pt x="3" y="25"/>
                      <a:pt x="11" y="17"/>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3"/>
              <p:cNvSpPr/>
              <p:nvPr/>
            </p:nvSpPr>
            <p:spPr>
              <a:xfrm>
                <a:off x="6897150" y="2407223"/>
                <a:ext cx="1793" cy="538"/>
              </a:xfrm>
              <a:custGeom>
                <a:avLst/>
                <a:gdLst/>
                <a:ahLst/>
                <a:cxnLst/>
                <a:rect l="l" t="t" r="r" b="b"/>
                <a:pathLst>
                  <a:path w="14" h="13" extrusionOk="0">
                    <a:moveTo>
                      <a:pt x="1" y="13"/>
                    </a:moveTo>
                    <a:lnTo>
                      <a:pt x="1" y="13"/>
                    </a:lnTo>
                    <a:cubicBezTo>
                      <a:pt x="1" y="13"/>
                      <a:pt x="7" y="6"/>
                      <a:pt x="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3"/>
              <p:cNvSpPr/>
              <p:nvPr/>
            </p:nvSpPr>
            <p:spPr>
              <a:xfrm>
                <a:off x="6869735" y="2344449"/>
                <a:ext cx="38944" cy="12786"/>
              </a:xfrm>
              <a:custGeom>
                <a:avLst/>
                <a:gdLst/>
                <a:ahLst/>
                <a:cxnLst/>
                <a:rect l="l" t="t" r="r" b="b"/>
                <a:pathLst>
                  <a:path w="304" h="309" extrusionOk="0">
                    <a:moveTo>
                      <a:pt x="221" y="1"/>
                    </a:moveTo>
                    <a:cubicBezTo>
                      <a:pt x="191" y="1"/>
                      <a:pt x="162" y="12"/>
                      <a:pt x="139" y="35"/>
                    </a:cubicBezTo>
                    <a:cubicBezTo>
                      <a:pt x="51" y="79"/>
                      <a:pt x="0" y="174"/>
                      <a:pt x="13" y="275"/>
                    </a:cubicBezTo>
                    <a:cubicBezTo>
                      <a:pt x="19" y="299"/>
                      <a:pt x="33" y="308"/>
                      <a:pt x="51" y="308"/>
                    </a:cubicBezTo>
                    <a:cubicBezTo>
                      <a:pt x="90" y="308"/>
                      <a:pt x="145" y="265"/>
                      <a:pt x="171" y="231"/>
                    </a:cubicBezTo>
                    <a:cubicBezTo>
                      <a:pt x="209" y="212"/>
                      <a:pt x="234" y="186"/>
                      <a:pt x="259" y="155"/>
                    </a:cubicBezTo>
                    <a:cubicBezTo>
                      <a:pt x="284" y="117"/>
                      <a:pt x="297" y="79"/>
                      <a:pt x="297" y="35"/>
                    </a:cubicBezTo>
                    <a:cubicBezTo>
                      <a:pt x="303" y="29"/>
                      <a:pt x="291" y="22"/>
                      <a:pt x="278" y="16"/>
                    </a:cubicBezTo>
                    <a:cubicBezTo>
                      <a:pt x="260" y="6"/>
                      <a:pt x="241"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3"/>
              <p:cNvSpPr/>
              <p:nvPr/>
            </p:nvSpPr>
            <p:spPr>
              <a:xfrm>
                <a:off x="7948379" y="2205454"/>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3"/>
              <p:cNvSpPr/>
              <p:nvPr/>
            </p:nvSpPr>
            <p:spPr>
              <a:xfrm>
                <a:off x="7965033" y="2247537"/>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3"/>
              <p:cNvSpPr/>
              <p:nvPr/>
            </p:nvSpPr>
            <p:spPr>
              <a:xfrm>
                <a:off x="8119528" y="2219689"/>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3"/>
              <p:cNvSpPr/>
              <p:nvPr/>
            </p:nvSpPr>
            <p:spPr>
              <a:xfrm>
                <a:off x="8070976" y="2145205"/>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3"/>
              <p:cNvSpPr/>
              <p:nvPr/>
            </p:nvSpPr>
            <p:spPr>
              <a:xfrm>
                <a:off x="8017812" y="2172722"/>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3"/>
              <p:cNvSpPr/>
              <p:nvPr/>
            </p:nvSpPr>
            <p:spPr>
              <a:xfrm>
                <a:off x="8021015" y="2185095"/>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3"/>
              <p:cNvSpPr/>
              <p:nvPr/>
            </p:nvSpPr>
            <p:spPr>
              <a:xfrm>
                <a:off x="7918659" y="2143798"/>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477" name="Google Shape;2477;p33"/>
          <p:cNvPicPr preferRelativeResize="0"/>
          <p:nvPr/>
        </p:nvPicPr>
        <p:blipFill>
          <a:blip r:embed="rId3">
            <a:alphaModFix/>
          </a:blip>
          <a:stretch>
            <a:fillRect/>
          </a:stretch>
        </p:blipFill>
        <p:spPr>
          <a:xfrm>
            <a:off x="457163" y="1362300"/>
            <a:ext cx="3705225" cy="2495550"/>
          </a:xfrm>
          <a:prstGeom prst="rect">
            <a:avLst/>
          </a:prstGeom>
          <a:noFill/>
          <a:ln>
            <a:noFill/>
          </a:ln>
        </p:spPr>
      </p:pic>
      <p:sp>
        <p:nvSpPr>
          <p:cNvPr id="2478" name="Google Shape;2478;p33"/>
          <p:cNvSpPr txBox="1"/>
          <p:nvPr/>
        </p:nvSpPr>
        <p:spPr>
          <a:xfrm>
            <a:off x="275200" y="3833975"/>
            <a:ext cx="50310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Oxygen"/>
                <a:ea typeface="Oxygen"/>
                <a:cs typeface="Oxygen"/>
                <a:sym typeface="Oxygen"/>
              </a:rPr>
              <a:t>Marital Status is not predictor of sales of these products</a:t>
            </a:r>
          </a:p>
          <a:p>
            <a:pPr marL="0" lvl="0" indent="0" algn="l" rtl="0">
              <a:spcBef>
                <a:spcPts val="0"/>
              </a:spcBef>
              <a:spcAft>
                <a:spcPts val="0"/>
              </a:spcAft>
              <a:buNone/>
            </a:pPr>
            <a:endParaRPr b="1" dirty="0">
              <a:latin typeface="Oxygen"/>
              <a:ea typeface="Oxygen"/>
              <a:cs typeface="Oxygen"/>
              <a:sym typeface="Oxygen"/>
            </a:endParaRPr>
          </a:p>
        </p:txBody>
      </p:sp>
      <p:sp>
        <p:nvSpPr>
          <p:cNvPr id="2479" name="Google Shape;2479;p33"/>
          <p:cNvSpPr txBox="1">
            <a:spLocks noGrp="1"/>
          </p:cNvSpPr>
          <p:nvPr>
            <p:ph type="title"/>
          </p:nvPr>
        </p:nvSpPr>
        <p:spPr>
          <a:xfrm>
            <a:off x="457175" y="411475"/>
            <a:ext cx="8229600" cy="3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a:p>
            <a:pPr marL="0" lvl="0" indent="0" algn="ctr" rtl="0">
              <a:spcBef>
                <a:spcPts val="0"/>
              </a:spcBef>
              <a:spcAft>
                <a:spcPts val="0"/>
              </a:spcAft>
              <a:buClr>
                <a:schemeClr val="dk2"/>
              </a:buClr>
              <a:buSzPts val="1100"/>
              <a:buFont typeface="Arial"/>
              <a:buNone/>
            </a:pPr>
            <a:r>
              <a:rPr lang="en" dirty="0"/>
              <a:t>Cardio Good Fitness Customer Characteristics</a:t>
            </a:r>
            <a:br>
              <a:rPr lang="en" dirty="0"/>
            </a:br>
            <a:r>
              <a:rPr lang="en" dirty="0"/>
              <a:t>Relationship Status</a:t>
            </a:r>
            <a:endParaRPr dirty="0"/>
          </a:p>
          <a:p>
            <a:pPr marL="0" lvl="0" indent="0" algn="ctr" rtl="0">
              <a:spcBef>
                <a:spcPts val="0"/>
              </a:spcBef>
              <a:spcAft>
                <a:spcPts val="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384E5-EB5F-4084-9C2E-4FDF3F0EC3C4}"/>
              </a:ext>
            </a:extLst>
          </p:cNvPr>
          <p:cNvSpPr>
            <a:spLocks noGrp="1"/>
          </p:cNvSpPr>
          <p:nvPr>
            <p:ph type="title"/>
          </p:nvPr>
        </p:nvSpPr>
        <p:spPr>
          <a:xfrm>
            <a:off x="457200" y="281803"/>
            <a:ext cx="8229600" cy="359400"/>
          </a:xfrm>
        </p:spPr>
        <p:txBody>
          <a:bodyPr/>
          <a:lstStyle/>
          <a:p>
            <a:r>
              <a:rPr lang="en" dirty="0"/>
              <a:t>Cardio Good Fitness Customer Characteristics </a:t>
            </a:r>
            <a:br>
              <a:rPr lang="en" dirty="0"/>
            </a:br>
            <a:r>
              <a:rPr lang="en-US" dirty="0"/>
              <a:t>Marital Status and Education </a:t>
            </a:r>
          </a:p>
        </p:txBody>
      </p:sp>
      <p:pic>
        <p:nvPicPr>
          <p:cNvPr id="4098" name="Picture 2">
            <a:extLst>
              <a:ext uri="{FF2B5EF4-FFF2-40B4-BE49-F238E27FC236}">
                <a16:creationId xmlns:a16="http://schemas.microsoft.com/office/drawing/2014/main" id="{C1F83391-F3C3-4BCC-A505-419AFAA3F4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8761" y="793706"/>
            <a:ext cx="2887856" cy="194503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EA7C1D5C-AFCE-4146-8FE5-9D1D546537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4717" y="834903"/>
            <a:ext cx="2704037" cy="187583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60F3038D-46B4-4AE6-8CDB-B86E41935C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943" y="883799"/>
            <a:ext cx="2639920" cy="1778044"/>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9E02DC0D-CBB5-4994-8F34-498604084D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6736" y="2738741"/>
            <a:ext cx="3638550" cy="24955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DEE63C-0128-431F-A947-14A2C93ED64E}"/>
              </a:ext>
            </a:extLst>
          </p:cNvPr>
          <p:cNvSpPr txBox="1"/>
          <p:nvPr/>
        </p:nvSpPr>
        <p:spPr>
          <a:xfrm>
            <a:off x="333103" y="3030583"/>
            <a:ext cx="4702628" cy="1600438"/>
          </a:xfrm>
          <a:prstGeom prst="rect">
            <a:avLst/>
          </a:prstGeom>
          <a:noFill/>
        </p:spPr>
        <p:txBody>
          <a:bodyPr wrap="square" rtlCol="0">
            <a:spAutoFit/>
          </a:bodyPr>
          <a:lstStyle/>
          <a:p>
            <a:pPr marL="285750" indent="-285750">
              <a:buFont typeface="Arial" panose="020B0604020202020204" pitchFamily="34" charset="0"/>
              <a:buChar char="•"/>
            </a:pPr>
            <a:r>
              <a:rPr lang="en-US" dirty="0"/>
              <a:t>Almost two-third </a:t>
            </a:r>
            <a:r>
              <a:rPr lang="en-US"/>
              <a:t>of customers </a:t>
            </a:r>
            <a:r>
              <a:rPr lang="en-US" dirty="0"/>
              <a:t>are partnered </a:t>
            </a:r>
          </a:p>
          <a:p>
            <a:pPr marL="285750" indent="-285750">
              <a:buFont typeface="Arial" panose="020B0604020202020204" pitchFamily="34" charset="0"/>
              <a:buChar char="•"/>
            </a:pPr>
            <a:r>
              <a:rPr lang="en-US" dirty="0"/>
              <a:t>Marital status is not a strong predictor in determining the preference of the customer </a:t>
            </a:r>
          </a:p>
          <a:p>
            <a:pPr marL="285750" indent="-285750">
              <a:buFont typeface="Arial" panose="020B0604020202020204" pitchFamily="34" charset="0"/>
              <a:buChar char="•"/>
            </a:pPr>
            <a:r>
              <a:rPr lang="en-US" dirty="0"/>
              <a:t>Partnered people are planning to run more miles </a:t>
            </a:r>
          </a:p>
          <a:p>
            <a:pPr marL="285750" indent="-285750">
              <a:buFont typeface="Arial" panose="020B0604020202020204" pitchFamily="34" charset="0"/>
              <a:buChar char="•"/>
            </a:pPr>
            <a:r>
              <a:rPr lang="en-US" dirty="0"/>
              <a:t>Most of the customers have 16 years of education</a:t>
            </a:r>
          </a:p>
          <a:p>
            <a:pPr marL="285750" indent="-285750">
              <a:buFont typeface="Arial" panose="020B0604020202020204" pitchFamily="34" charset="0"/>
              <a:buChar char="•"/>
            </a:pPr>
            <a:r>
              <a:rPr lang="en-US" dirty="0"/>
              <a:t>TM798 users are in the higher education level compared to other product users </a:t>
            </a:r>
          </a:p>
        </p:txBody>
      </p:sp>
    </p:spTree>
    <p:extLst>
      <p:ext uri="{BB962C8B-B14F-4D97-AF65-F5344CB8AC3E}">
        <p14:creationId xmlns:p14="http://schemas.microsoft.com/office/powerpoint/2010/main" val="819432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3"/>
        <p:cNvGrpSpPr/>
        <p:nvPr/>
      </p:nvGrpSpPr>
      <p:grpSpPr>
        <a:xfrm>
          <a:off x="0" y="0"/>
          <a:ext cx="0" cy="0"/>
          <a:chOff x="0" y="0"/>
          <a:chExt cx="0" cy="0"/>
        </a:xfrm>
      </p:grpSpPr>
      <p:grpSp>
        <p:nvGrpSpPr>
          <p:cNvPr id="2484" name="Google Shape;2484;p34"/>
          <p:cNvGrpSpPr/>
          <p:nvPr/>
        </p:nvGrpSpPr>
        <p:grpSpPr>
          <a:xfrm>
            <a:off x="5427925" y="1364025"/>
            <a:ext cx="2925652" cy="3172153"/>
            <a:chOff x="5394950" y="1526550"/>
            <a:chExt cx="2925652" cy="3172153"/>
          </a:xfrm>
        </p:grpSpPr>
        <p:grpSp>
          <p:nvGrpSpPr>
            <p:cNvPr id="2485" name="Google Shape;2485;p34"/>
            <p:cNvGrpSpPr/>
            <p:nvPr/>
          </p:nvGrpSpPr>
          <p:grpSpPr>
            <a:xfrm>
              <a:off x="5394950" y="1526550"/>
              <a:ext cx="2925652" cy="1049050"/>
              <a:chOff x="5394950" y="1526550"/>
              <a:chExt cx="2925652" cy="1049050"/>
            </a:xfrm>
          </p:grpSpPr>
          <p:sp>
            <p:nvSpPr>
              <p:cNvPr id="2486" name="Google Shape;2486;p34"/>
              <p:cNvSpPr/>
              <p:nvPr/>
            </p:nvSpPr>
            <p:spPr>
              <a:xfrm>
                <a:off x="5394950" y="1526550"/>
                <a:ext cx="2925652" cy="1049050"/>
              </a:xfrm>
              <a:custGeom>
                <a:avLst/>
                <a:gdLst/>
                <a:ahLst/>
                <a:cxnLst/>
                <a:rect l="l" t="t" r="r" b="b"/>
                <a:pathLst>
                  <a:path w="121346" h="41962" extrusionOk="0">
                    <a:moveTo>
                      <a:pt x="690" y="25687"/>
                    </a:moveTo>
                    <a:cubicBezTo>
                      <a:pt x="-1487" y="21292"/>
                      <a:pt x="1922" y="15377"/>
                      <a:pt x="4880" y="11885"/>
                    </a:cubicBezTo>
                    <a:cubicBezTo>
                      <a:pt x="7838" y="8393"/>
                      <a:pt x="11740" y="6586"/>
                      <a:pt x="18436" y="4737"/>
                    </a:cubicBezTo>
                    <a:cubicBezTo>
                      <a:pt x="25132" y="2889"/>
                      <a:pt x="34127" y="1451"/>
                      <a:pt x="45054" y="794"/>
                    </a:cubicBezTo>
                    <a:cubicBezTo>
                      <a:pt x="55981" y="137"/>
                      <a:pt x="72700" y="-603"/>
                      <a:pt x="83996" y="794"/>
                    </a:cubicBezTo>
                    <a:cubicBezTo>
                      <a:pt x="95293" y="2191"/>
                      <a:pt x="106630" y="5847"/>
                      <a:pt x="112833" y="9174"/>
                    </a:cubicBezTo>
                    <a:cubicBezTo>
                      <a:pt x="119036" y="12501"/>
                      <a:pt x="120679" y="17102"/>
                      <a:pt x="121213" y="20758"/>
                    </a:cubicBezTo>
                    <a:cubicBezTo>
                      <a:pt x="121747" y="24414"/>
                      <a:pt x="120802" y="28070"/>
                      <a:pt x="116037" y="31110"/>
                    </a:cubicBezTo>
                    <a:cubicBezTo>
                      <a:pt x="111272" y="34150"/>
                      <a:pt x="102646" y="37190"/>
                      <a:pt x="92623" y="38997"/>
                    </a:cubicBezTo>
                    <a:cubicBezTo>
                      <a:pt x="82600" y="40804"/>
                      <a:pt x="68346" y="42077"/>
                      <a:pt x="55899" y="41954"/>
                    </a:cubicBezTo>
                    <a:cubicBezTo>
                      <a:pt x="43452" y="41831"/>
                      <a:pt x="27145" y="40968"/>
                      <a:pt x="17943" y="38257"/>
                    </a:cubicBezTo>
                    <a:cubicBezTo>
                      <a:pt x="8742" y="35546"/>
                      <a:pt x="2867" y="30082"/>
                      <a:pt x="690" y="25687"/>
                    </a:cubicBezTo>
                    <a:close/>
                  </a:path>
                </a:pathLst>
              </a:custGeom>
              <a:solidFill>
                <a:schemeClr val="accent3"/>
              </a:solidFill>
              <a:ln>
                <a:noFill/>
              </a:ln>
            </p:spPr>
          </p:sp>
          <p:grpSp>
            <p:nvGrpSpPr>
              <p:cNvPr id="2487" name="Google Shape;2487;p34"/>
              <p:cNvGrpSpPr/>
              <p:nvPr/>
            </p:nvGrpSpPr>
            <p:grpSpPr>
              <a:xfrm>
                <a:off x="5608541" y="1673572"/>
                <a:ext cx="2568633" cy="841793"/>
                <a:chOff x="5608541" y="1673572"/>
                <a:chExt cx="2568633" cy="841793"/>
              </a:xfrm>
            </p:grpSpPr>
            <p:sp>
              <p:nvSpPr>
                <p:cNvPr id="2488" name="Google Shape;2488;p34"/>
                <p:cNvSpPr/>
                <p:nvPr/>
              </p:nvSpPr>
              <p:spPr>
                <a:xfrm>
                  <a:off x="7474135" y="1729269"/>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4"/>
                <p:cNvSpPr/>
                <p:nvPr/>
              </p:nvSpPr>
              <p:spPr>
                <a:xfrm>
                  <a:off x="7618765" y="1750580"/>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4"/>
                <p:cNvSpPr/>
                <p:nvPr/>
              </p:nvSpPr>
              <p:spPr>
                <a:xfrm>
                  <a:off x="7572519" y="1805202"/>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4"/>
                <p:cNvSpPr/>
                <p:nvPr/>
              </p:nvSpPr>
              <p:spPr>
                <a:xfrm>
                  <a:off x="7532679" y="1783187"/>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4"/>
                <p:cNvSpPr/>
                <p:nvPr/>
              </p:nvSpPr>
              <p:spPr>
                <a:xfrm>
                  <a:off x="7717278" y="1787408"/>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4"/>
                <p:cNvSpPr/>
                <p:nvPr/>
              </p:nvSpPr>
              <p:spPr>
                <a:xfrm>
                  <a:off x="7739952" y="1827754"/>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4"/>
                <p:cNvSpPr/>
                <p:nvPr/>
              </p:nvSpPr>
              <p:spPr>
                <a:xfrm>
                  <a:off x="7447361" y="1828664"/>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4"/>
                <p:cNvSpPr/>
                <p:nvPr/>
              </p:nvSpPr>
              <p:spPr>
                <a:xfrm>
                  <a:off x="7350513" y="1782608"/>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4"/>
                <p:cNvSpPr/>
                <p:nvPr/>
              </p:nvSpPr>
              <p:spPr>
                <a:xfrm>
                  <a:off x="7388432" y="1673572"/>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4"/>
                <p:cNvSpPr/>
                <p:nvPr/>
              </p:nvSpPr>
              <p:spPr>
                <a:xfrm>
                  <a:off x="7521149" y="1682924"/>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4"/>
                <p:cNvSpPr/>
                <p:nvPr/>
              </p:nvSpPr>
              <p:spPr>
                <a:xfrm>
                  <a:off x="7344749" y="1720083"/>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34"/>
                <p:cNvSpPr/>
                <p:nvPr/>
              </p:nvSpPr>
              <p:spPr>
                <a:xfrm>
                  <a:off x="6920593" y="2442826"/>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4"/>
                <p:cNvSpPr/>
                <p:nvPr/>
              </p:nvSpPr>
              <p:spPr>
                <a:xfrm>
                  <a:off x="6790566" y="2455985"/>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4"/>
                <p:cNvSpPr/>
                <p:nvPr/>
              </p:nvSpPr>
              <p:spPr>
                <a:xfrm>
                  <a:off x="6815547" y="2435709"/>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4"/>
                <p:cNvSpPr/>
                <p:nvPr/>
              </p:nvSpPr>
              <p:spPr>
                <a:xfrm>
                  <a:off x="6661308" y="2454206"/>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4"/>
                <p:cNvSpPr/>
                <p:nvPr/>
              </p:nvSpPr>
              <p:spPr>
                <a:xfrm>
                  <a:off x="6363080" y="2408646"/>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4"/>
                <p:cNvSpPr/>
                <p:nvPr/>
              </p:nvSpPr>
              <p:spPr>
                <a:xfrm>
                  <a:off x="6411119" y="2461985"/>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4"/>
                <p:cNvSpPr/>
                <p:nvPr/>
              </p:nvSpPr>
              <p:spPr>
                <a:xfrm>
                  <a:off x="6493235" y="2440219"/>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4"/>
                <p:cNvSpPr/>
                <p:nvPr/>
              </p:nvSpPr>
              <p:spPr>
                <a:xfrm>
                  <a:off x="6848726" y="2490496"/>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4"/>
                <p:cNvSpPr/>
                <p:nvPr/>
              </p:nvSpPr>
              <p:spPr>
                <a:xfrm>
                  <a:off x="7084695" y="2476137"/>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4"/>
                <p:cNvSpPr/>
                <p:nvPr/>
              </p:nvSpPr>
              <p:spPr>
                <a:xfrm>
                  <a:off x="7063686" y="2445474"/>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4"/>
                <p:cNvSpPr/>
                <p:nvPr/>
              </p:nvSpPr>
              <p:spPr>
                <a:xfrm>
                  <a:off x="6071513" y="1884527"/>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4"/>
                <p:cNvSpPr/>
                <p:nvPr/>
              </p:nvSpPr>
              <p:spPr>
                <a:xfrm>
                  <a:off x="6237153" y="1840747"/>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4"/>
                <p:cNvSpPr/>
                <p:nvPr/>
              </p:nvSpPr>
              <p:spPr>
                <a:xfrm>
                  <a:off x="6374481" y="1866279"/>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4"/>
                <p:cNvSpPr/>
                <p:nvPr/>
              </p:nvSpPr>
              <p:spPr>
                <a:xfrm>
                  <a:off x="6264439" y="1918128"/>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4"/>
                <p:cNvSpPr/>
                <p:nvPr/>
              </p:nvSpPr>
              <p:spPr>
                <a:xfrm>
                  <a:off x="6236256" y="1886513"/>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4"/>
                <p:cNvSpPr/>
                <p:nvPr/>
              </p:nvSpPr>
              <p:spPr>
                <a:xfrm>
                  <a:off x="6161955" y="1911797"/>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4"/>
                <p:cNvSpPr/>
                <p:nvPr/>
              </p:nvSpPr>
              <p:spPr>
                <a:xfrm>
                  <a:off x="6267770" y="1951521"/>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4"/>
                <p:cNvSpPr/>
                <p:nvPr/>
              </p:nvSpPr>
              <p:spPr>
                <a:xfrm>
                  <a:off x="6429438" y="1930707"/>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4"/>
                <p:cNvSpPr/>
                <p:nvPr/>
              </p:nvSpPr>
              <p:spPr>
                <a:xfrm>
                  <a:off x="6428542" y="1922100"/>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4"/>
                <p:cNvSpPr/>
                <p:nvPr/>
              </p:nvSpPr>
              <p:spPr>
                <a:xfrm>
                  <a:off x="6429438" y="1930707"/>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4"/>
                <p:cNvSpPr/>
                <p:nvPr/>
              </p:nvSpPr>
              <p:spPr>
                <a:xfrm>
                  <a:off x="6085348" y="1833588"/>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4"/>
                <p:cNvSpPr/>
                <p:nvPr/>
              </p:nvSpPr>
              <p:spPr>
                <a:xfrm>
                  <a:off x="5914712" y="1874596"/>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4"/>
                <p:cNvSpPr/>
                <p:nvPr/>
              </p:nvSpPr>
              <p:spPr>
                <a:xfrm>
                  <a:off x="5958396" y="1944983"/>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4"/>
                <p:cNvSpPr/>
                <p:nvPr/>
              </p:nvSpPr>
              <p:spPr>
                <a:xfrm>
                  <a:off x="6073050" y="1923879"/>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4"/>
                <p:cNvSpPr/>
                <p:nvPr/>
              </p:nvSpPr>
              <p:spPr>
                <a:xfrm>
                  <a:off x="5904976" y="1911921"/>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4"/>
                <p:cNvSpPr/>
                <p:nvPr/>
              </p:nvSpPr>
              <p:spPr>
                <a:xfrm>
                  <a:off x="5918812" y="1813188"/>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4"/>
                <p:cNvSpPr/>
                <p:nvPr/>
              </p:nvSpPr>
              <p:spPr>
                <a:xfrm>
                  <a:off x="6250860" y="1775036"/>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4"/>
                <p:cNvSpPr/>
                <p:nvPr/>
              </p:nvSpPr>
              <p:spPr>
                <a:xfrm>
                  <a:off x="6375250" y="1796139"/>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4"/>
                <p:cNvSpPr/>
                <p:nvPr/>
              </p:nvSpPr>
              <p:spPr>
                <a:xfrm>
                  <a:off x="7650151" y="2120724"/>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4"/>
                <p:cNvSpPr/>
                <p:nvPr/>
              </p:nvSpPr>
              <p:spPr>
                <a:xfrm>
                  <a:off x="7633241" y="2174270"/>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4"/>
                <p:cNvSpPr/>
                <p:nvPr/>
              </p:nvSpPr>
              <p:spPr>
                <a:xfrm>
                  <a:off x="7541133" y="2141828"/>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4"/>
                <p:cNvSpPr/>
                <p:nvPr/>
              </p:nvSpPr>
              <p:spPr>
                <a:xfrm>
                  <a:off x="7536266" y="2067923"/>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4"/>
                <p:cNvSpPr/>
                <p:nvPr/>
              </p:nvSpPr>
              <p:spPr>
                <a:xfrm>
                  <a:off x="7271344" y="2112158"/>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4"/>
                <p:cNvSpPr/>
                <p:nvPr/>
              </p:nvSpPr>
              <p:spPr>
                <a:xfrm>
                  <a:off x="7276084" y="2198725"/>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4"/>
                <p:cNvSpPr/>
                <p:nvPr/>
              </p:nvSpPr>
              <p:spPr>
                <a:xfrm>
                  <a:off x="7419178" y="2147580"/>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4"/>
                <p:cNvSpPr/>
                <p:nvPr/>
              </p:nvSpPr>
              <p:spPr>
                <a:xfrm>
                  <a:off x="7383949" y="2121179"/>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4"/>
                <p:cNvSpPr/>
                <p:nvPr/>
              </p:nvSpPr>
              <p:spPr>
                <a:xfrm>
                  <a:off x="7455559" y="2112779"/>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4"/>
                <p:cNvSpPr/>
                <p:nvPr/>
              </p:nvSpPr>
              <p:spPr>
                <a:xfrm>
                  <a:off x="7453894" y="2198146"/>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4"/>
                <p:cNvSpPr/>
                <p:nvPr/>
              </p:nvSpPr>
              <p:spPr>
                <a:xfrm>
                  <a:off x="7333475" y="2154201"/>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4"/>
                <p:cNvSpPr/>
                <p:nvPr/>
              </p:nvSpPr>
              <p:spPr>
                <a:xfrm>
                  <a:off x="7226380" y="2085179"/>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4"/>
                <p:cNvSpPr/>
                <p:nvPr/>
              </p:nvSpPr>
              <p:spPr>
                <a:xfrm>
                  <a:off x="7411876" y="2069289"/>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4"/>
                <p:cNvSpPr/>
                <p:nvPr/>
              </p:nvSpPr>
              <p:spPr>
                <a:xfrm>
                  <a:off x="7269679" y="2037178"/>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4"/>
                <p:cNvSpPr/>
                <p:nvPr/>
              </p:nvSpPr>
              <p:spPr>
                <a:xfrm>
                  <a:off x="5699752" y="2192974"/>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4"/>
                <p:cNvSpPr/>
                <p:nvPr/>
              </p:nvSpPr>
              <p:spPr>
                <a:xfrm>
                  <a:off x="5767648" y="2248547"/>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4"/>
                <p:cNvSpPr/>
                <p:nvPr/>
              </p:nvSpPr>
              <p:spPr>
                <a:xfrm>
                  <a:off x="5608541" y="2228560"/>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4"/>
                <p:cNvSpPr/>
                <p:nvPr/>
              </p:nvSpPr>
              <p:spPr>
                <a:xfrm>
                  <a:off x="5753172" y="2204932"/>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4"/>
                <p:cNvSpPr/>
                <p:nvPr/>
              </p:nvSpPr>
              <p:spPr>
                <a:xfrm>
                  <a:off x="5640055" y="2154449"/>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4"/>
                <p:cNvSpPr/>
                <p:nvPr/>
              </p:nvSpPr>
              <p:spPr>
                <a:xfrm>
                  <a:off x="5841949" y="2147538"/>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4"/>
                <p:cNvSpPr/>
                <p:nvPr/>
              </p:nvSpPr>
              <p:spPr>
                <a:xfrm>
                  <a:off x="5862958" y="2205057"/>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4"/>
                <p:cNvSpPr/>
                <p:nvPr/>
              </p:nvSpPr>
              <p:spPr>
                <a:xfrm>
                  <a:off x="5963264" y="2234767"/>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4"/>
                <p:cNvSpPr/>
                <p:nvPr/>
              </p:nvSpPr>
              <p:spPr>
                <a:xfrm>
                  <a:off x="5888835" y="2288520"/>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4"/>
                <p:cNvSpPr/>
                <p:nvPr/>
              </p:nvSpPr>
              <p:spPr>
                <a:xfrm>
                  <a:off x="5882430" y="2239195"/>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4"/>
                <p:cNvSpPr/>
                <p:nvPr/>
              </p:nvSpPr>
              <p:spPr>
                <a:xfrm>
                  <a:off x="5990551" y="2185401"/>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4"/>
                <p:cNvSpPr/>
                <p:nvPr/>
              </p:nvSpPr>
              <p:spPr>
                <a:xfrm>
                  <a:off x="7749560" y="2301141"/>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4"/>
                <p:cNvSpPr/>
                <p:nvPr/>
              </p:nvSpPr>
              <p:spPr>
                <a:xfrm>
                  <a:off x="7761730" y="2329569"/>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4"/>
                <p:cNvSpPr/>
                <p:nvPr/>
              </p:nvSpPr>
              <p:spPr>
                <a:xfrm>
                  <a:off x="7869210" y="2297458"/>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4"/>
                <p:cNvSpPr/>
                <p:nvPr/>
              </p:nvSpPr>
              <p:spPr>
                <a:xfrm>
                  <a:off x="7807720" y="2278754"/>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4"/>
                <p:cNvSpPr/>
                <p:nvPr/>
              </p:nvSpPr>
              <p:spPr>
                <a:xfrm>
                  <a:off x="7814253" y="1933024"/>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4"/>
                <p:cNvSpPr/>
                <p:nvPr/>
              </p:nvSpPr>
              <p:spPr>
                <a:xfrm>
                  <a:off x="6420471" y="2121841"/>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4"/>
                <p:cNvSpPr/>
                <p:nvPr/>
              </p:nvSpPr>
              <p:spPr>
                <a:xfrm>
                  <a:off x="5707951" y="2011522"/>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4"/>
                <p:cNvSpPr/>
                <p:nvPr/>
              </p:nvSpPr>
              <p:spPr>
                <a:xfrm>
                  <a:off x="6362311" y="2298037"/>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4"/>
                <p:cNvSpPr/>
                <p:nvPr/>
              </p:nvSpPr>
              <p:spPr>
                <a:xfrm>
                  <a:off x="7539468" y="2375790"/>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4"/>
                <p:cNvSpPr/>
                <p:nvPr/>
              </p:nvSpPr>
              <p:spPr>
                <a:xfrm>
                  <a:off x="7447361" y="2351707"/>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4"/>
                <p:cNvSpPr/>
                <p:nvPr/>
              </p:nvSpPr>
              <p:spPr>
                <a:xfrm>
                  <a:off x="7948379" y="2091179"/>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4"/>
                <p:cNvSpPr/>
                <p:nvPr/>
              </p:nvSpPr>
              <p:spPr>
                <a:xfrm>
                  <a:off x="7965033" y="2133262"/>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4"/>
                <p:cNvSpPr/>
                <p:nvPr/>
              </p:nvSpPr>
              <p:spPr>
                <a:xfrm>
                  <a:off x="8119528" y="2105414"/>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4"/>
                <p:cNvSpPr/>
                <p:nvPr/>
              </p:nvSpPr>
              <p:spPr>
                <a:xfrm>
                  <a:off x="8070976" y="2030930"/>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4"/>
                <p:cNvSpPr/>
                <p:nvPr/>
              </p:nvSpPr>
              <p:spPr>
                <a:xfrm>
                  <a:off x="8017812" y="2058447"/>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4"/>
                <p:cNvSpPr/>
                <p:nvPr/>
              </p:nvSpPr>
              <p:spPr>
                <a:xfrm>
                  <a:off x="8021015" y="2070820"/>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4"/>
                <p:cNvSpPr/>
                <p:nvPr/>
              </p:nvSpPr>
              <p:spPr>
                <a:xfrm>
                  <a:off x="7918659" y="2029523"/>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69" name="Google Shape;2569;p34"/>
            <p:cNvSpPr txBox="1"/>
            <p:nvPr/>
          </p:nvSpPr>
          <p:spPr>
            <a:xfrm>
              <a:off x="5971876" y="1813898"/>
              <a:ext cx="17718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Oxygen"/>
                  <a:ea typeface="Oxygen"/>
                  <a:cs typeface="Oxygen"/>
                  <a:sym typeface="Oxygen"/>
                </a:rPr>
                <a:t>Most of the customers have an average fitness level of 3</a:t>
              </a:r>
              <a:endParaRPr dirty="0">
                <a:solidFill>
                  <a:schemeClr val="dk1"/>
                </a:solidFill>
                <a:latin typeface="Oxygen"/>
                <a:ea typeface="Oxygen"/>
                <a:cs typeface="Oxygen"/>
                <a:sym typeface="Oxygen"/>
              </a:endParaRPr>
            </a:p>
          </p:txBody>
        </p:sp>
        <p:grpSp>
          <p:nvGrpSpPr>
            <p:cNvPr id="2570" name="Google Shape;2570;p34"/>
            <p:cNvGrpSpPr/>
            <p:nvPr/>
          </p:nvGrpSpPr>
          <p:grpSpPr>
            <a:xfrm>
              <a:off x="5394950" y="2618213"/>
              <a:ext cx="2925652" cy="1049050"/>
              <a:chOff x="5394950" y="1488425"/>
              <a:chExt cx="2925652" cy="1049050"/>
            </a:xfrm>
          </p:grpSpPr>
          <p:sp>
            <p:nvSpPr>
              <p:cNvPr id="2571" name="Google Shape;2571;p34"/>
              <p:cNvSpPr/>
              <p:nvPr/>
            </p:nvSpPr>
            <p:spPr>
              <a:xfrm>
                <a:off x="5394950" y="1488425"/>
                <a:ext cx="2925652" cy="1049050"/>
              </a:xfrm>
              <a:custGeom>
                <a:avLst/>
                <a:gdLst/>
                <a:ahLst/>
                <a:cxnLst/>
                <a:rect l="l" t="t" r="r" b="b"/>
                <a:pathLst>
                  <a:path w="121346" h="41962" extrusionOk="0">
                    <a:moveTo>
                      <a:pt x="690" y="25687"/>
                    </a:moveTo>
                    <a:cubicBezTo>
                      <a:pt x="-1487" y="21292"/>
                      <a:pt x="1922" y="15377"/>
                      <a:pt x="4880" y="11885"/>
                    </a:cubicBezTo>
                    <a:cubicBezTo>
                      <a:pt x="7838" y="8393"/>
                      <a:pt x="11740" y="6586"/>
                      <a:pt x="18436" y="4737"/>
                    </a:cubicBezTo>
                    <a:cubicBezTo>
                      <a:pt x="25132" y="2889"/>
                      <a:pt x="34127" y="1451"/>
                      <a:pt x="45054" y="794"/>
                    </a:cubicBezTo>
                    <a:cubicBezTo>
                      <a:pt x="55981" y="137"/>
                      <a:pt x="72700" y="-603"/>
                      <a:pt x="83996" y="794"/>
                    </a:cubicBezTo>
                    <a:cubicBezTo>
                      <a:pt x="95293" y="2191"/>
                      <a:pt x="106630" y="5847"/>
                      <a:pt x="112833" y="9174"/>
                    </a:cubicBezTo>
                    <a:cubicBezTo>
                      <a:pt x="119036" y="12501"/>
                      <a:pt x="120679" y="17102"/>
                      <a:pt x="121213" y="20758"/>
                    </a:cubicBezTo>
                    <a:cubicBezTo>
                      <a:pt x="121747" y="24414"/>
                      <a:pt x="120802" y="28070"/>
                      <a:pt x="116037" y="31110"/>
                    </a:cubicBezTo>
                    <a:cubicBezTo>
                      <a:pt x="111272" y="34150"/>
                      <a:pt x="102646" y="37190"/>
                      <a:pt x="92623" y="38997"/>
                    </a:cubicBezTo>
                    <a:cubicBezTo>
                      <a:pt x="82600" y="40804"/>
                      <a:pt x="68346" y="42077"/>
                      <a:pt x="55899" y="41954"/>
                    </a:cubicBezTo>
                    <a:cubicBezTo>
                      <a:pt x="43452" y="41831"/>
                      <a:pt x="27145" y="40968"/>
                      <a:pt x="17943" y="38257"/>
                    </a:cubicBezTo>
                    <a:cubicBezTo>
                      <a:pt x="8742" y="35546"/>
                      <a:pt x="2867" y="30082"/>
                      <a:pt x="690" y="25687"/>
                    </a:cubicBezTo>
                    <a:close/>
                  </a:path>
                </a:pathLst>
              </a:custGeom>
              <a:solidFill>
                <a:schemeClr val="accent2"/>
              </a:solidFill>
              <a:ln>
                <a:noFill/>
              </a:ln>
            </p:spPr>
          </p:sp>
          <p:grpSp>
            <p:nvGrpSpPr>
              <p:cNvPr id="2572" name="Google Shape;2572;p34"/>
              <p:cNvGrpSpPr/>
              <p:nvPr/>
            </p:nvGrpSpPr>
            <p:grpSpPr>
              <a:xfrm>
                <a:off x="5608541" y="1635447"/>
                <a:ext cx="2568633" cy="841793"/>
                <a:chOff x="5608541" y="1787847"/>
                <a:chExt cx="2568633" cy="841793"/>
              </a:xfrm>
            </p:grpSpPr>
            <p:sp>
              <p:nvSpPr>
                <p:cNvPr id="2573" name="Google Shape;2573;p34"/>
                <p:cNvSpPr/>
                <p:nvPr/>
              </p:nvSpPr>
              <p:spPr>
                <a:xfrm>
                  <a:off x="7474135" y="1843544"/>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4"/>
                <p:cNvSpPr/>
                <p:nvPr/>
              </p:nvSpPr>
              <p:spPr>
                <a:xfrm>
                  <a:off x="7618765" y="1864855"/>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4"/>
                <p:cNvSpPr/>
                <p:nvPr/>
              </p:nvSpPr>
              <p:spPr>
                <a:xfrm>
                  <a:off x="7572519" y="1919477"/>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4"/>
                <p:cNvSpPr/>
                <p:nvPr/>
              </p:nvSpPr>
              <p:spPr>
                <a:xfrm>
                  <a:off x="7532679" y="1897462"/>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4"/>
                <p:cNvSpPr/>
                <p:nvPr/>
              </p:nvSpPr>
              <p:spPr>
                <a:xfrm>
                  <a:off x="7717278" y="1901683"/>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4"/>
                <p:cNvSpPr/>
                <p:nvPr/>
              </p:nvSpPr>
              <p:spPr>
                <a:xfrm>
                  <a:off x="7739952" y="1942029"/>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4"/>
                <p:cNvSpPr/>
                <p:nvPr/>
              </p:nvSpPr>
              <p:spPr>
                <a:xfrm>
                  <a:off x="7447361" y="1942939"/>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4"/>
                <p:cNvSpPr/>
                <p:nvPr/>
              </p:nvSpPr>
              <p:spPr>
                <a:xfrm>
                  <a:off x="7350513" y="1896883"/>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4"/>
                <p:cNvSpPr/>
                <p:nvPr/>
              </p:nvSpPr>
              <p:spPr>
                <a:xfrm>
                  <a:off x="7388432" y="1787847"/>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4"/>
                <p:cNvSpPr/>
                <p:nvPr/>
              </p:nvSpPr>
              <p:spPr>
                <a:xfrm>
                  <a:off x="7521149" y="1797199"/>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4"/>
                <p:cNvSpPr/>
                <p:nvPr/>
              </p:nvSpPr>
              <p:spPr>
                <a:xfrm>
                  <a:off x="7344749" y="1834358"/>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4"/>
                <p:cNvSpPr/>
                <p:nvPr/>
              </p:nvSpPr>
              <p:spPr>
                <a:xfrm>
                  <a:off x="6698459" y="2527390"/>
                  <a:ext cx="79297" cy="19159"/>
                </a:xfrm>
                <a:custGeom>
                  <a:avLst/>
                  <a:gdLst/>
                  <a:ahLst/>
                  <a:cxnLst/>
                  <a:rect l="l" t="t" r="r" b="b"/>
                  <a:pathLst>
                    <a:path w="619" h="463" extrusionOk="0">
                      <a:moveTo>
                        <a:pt x="335" y="1"/>
                      </a:moveTo>
                      <a:cubicBezTo>
                        <a:pt x="216" y="1"/>
                        <a:pt x="87" y="145"/>
                        <a:pt x="45" y="231"/>
                      </a:cubicBezTo>
                      <a:cubicBezTo>
                        <a:pt x="1" y="318"/>
                        <a:pt x="23" y="462"/>
                        <a:pt x="133" y="462"/>
                      </a:cubicBezTo>
                      <a:cubicBezTo>
                        <a:pt x="150" y="462"/>
                        <a:pt x="169" y="459"/>
                        <a:pt x="190" y="451"/>
                      </a:cubicBezTo>
                      <a:lnTo>
                        <a:pt x="284" y="420"/>
                      </a:lnTo>
                      <a:cubicBezTo>
                        <a:pt x="391" y="376"/>
                        <a:pt x="618" y="105"/>
                        <a:pt x="429" y="29"/>
                      </a:cubicBezTo>
                      <a:lnTo>
                        <a:pt x="398" y="16"/>
                      </a:lnTo>
                      <a:cubicBezTo>
                        <a:pt x="377" y="6"/>
                        <a:pt x="356"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4"/>
                <p:cNvSpPr/>
                <p:nvPr/>
              </p:nvSpPr>
              <p:spPr>
                <a:xfrm>
                  <a:off x="6874475" y="2503721"/>
                  <a:ext cx="58416" cy="15021"/>
                </a:xfrm>
                <a:custGeom>
                  <a:avLst/>
                  <a:gdLst/>
                  <a:ahLst/>
                  <a:cxnLst/>
                  <a:rect l="l" t="t" r="r" b="b"/>
                  <a:pathLst>
                    <a:path w="456" h="363" extrusionOk="0">
                      <a:moveTo>
                        <a:pt x="258" y="1"/>
                      </a:moveTo>
                      <a:cubicBezTo>
                        <a:pt x="138" y="1"/>
                        <a:pt x="0" y="189"/>
                        <a:pt x="20" y="298"/>
                      </a:cubicBezTo>
                      <a:cubicBezTo>
                        <a:pt x="24" y="344"/>
                        <a:pt x="48" y="362"/>
                        <a:pt x="76" y="362"/>
                      </a:cubicBezTo>
                      <a:cubicBezTo>
                        <a:pt x="90" y="362"/>
                        <a:pt x="106" y="357"/>
                        <a:pt x="121" y="349"/>
                      </a:cubicBezTo>
                      <a:cubicBezTo>
                        <a:pt x="247" y="349"/>
                        <a:pt x="455" y="172"/>
                        <a:pt x="348" y="46"/>
                      </a:cubicBezTo>
                      <a:cubicBezTo>
                        <a:pt x="322" y="14"/>
                        <a:pt x="291"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4"/>
                <p:cNvSpPr/>
                <p:nvPr/>
              </p:nvSpPr>
              <p:spPr>
                <a:xfrm>
                  <a:off x="6920593" y="2557101"/>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4"/>
                <p:cNvSpPr/>
                <p:nvPr/>
              </p:nvSpPr>
              <p:spPr>
                <a:xfrm>
                  <a:off x="6790566" y="2570260"/>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4"/>
                <p:cNvSpPr/>
                <p:nvPr/>
              </p:nvSpPr>
              <p:spPr>
                <a:xfrm>
                  <a:off x="6815547" y="2549984"/>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4"/>
                <p:cNvSpPr/>
                <p:nvPr/>
              </p:nvSpPr>
              <p:spPr>
                <a:xfrm>
                  <a:off x="6661308" y="2568481"/>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4"/>
                <p:cNvSpPr/>
                <p:nvPr/>
              </p:nvSpPr>
              <p:spPr>
                <a:xfrm>
                  <a:off x="6520649" y="2514604"/>
                  <a:ext cx="26005" cy="9352"/>
                </a:xfrm>
                <a:custGeom>
                  <a:avLst/>
                  <a:gdLst/>
                  <a:ahLst/>
                  <a:cxnLst/>
                  <a:rect l="l" t="t" r="r" b="b"/>
                  <a:pathLst>
                    <a:path w="203" h="226" extrusionOk="0">
                      <a:moveTo>
                        <a:pt x="138" y="1"/>
                      </a:moveTo>
                      <a:cubicBezTo>
                        <a:pt x="76" y="1"/>
                        <a:pt x="29" y="72"/>
                        <a:pt x="13" y="130"/>
                      </a:cubicBezTo>
                      <a:cubicBezTo>
                        <a:pt x="1" y="155"/>
                        <a:pt x="20" y="187"/>
                        <a:pt x="45" y="187"/>
                      </a:cubicBezTo>
                      <a:cubicBezTo>
                        <a:pt x="32" y="193"/>
                        <a:pt x="32" y="199"/>
                        <a:pt x="45" y="212"/>
                      </a:cubicBezTo>
                      <a:cubicBezTo>
                        <a:pt x="50" y="222"/>
                        <a:pt x="57" y="225"/>
                        <a:pt x="65" y="225"/>
                      </a:cubicBezTo>
                      <a:cubicBezTo>
                        <a:pt x="87" y="225"/>
                        <a:pt x="114" y="194"/>
                        <a:pt x="114" y="180"/>
                      </a:cubicBezTo>
                      <a:cubicBezTo>
                        <a:pt x="127" y="142"/>
                        <a:pt x="152" y="111"/>
                        <a:pt x="165" y="73"/>
                      </a:cubicBezTo>
                      <a:cubicBezTo>
                        <a:pt x="184" y="54"/>
                        <a:pt x="203" y="29"/>
                        <a:pt x="177" y="10"/>
                      </a:cubicBezTo>
                      <a:cubicBezTo>
                        <a:pt x="164" y="4"/>
                        <a:pt x="151"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4"/>
                <p:cNvSpPr/>
                <p:nvPr/>
              </p:nvSpPr>
              <p:spPr>
                <a:xfrm>
                  <a:off x="6659771" y="2448437"/>
                  <a:ext cx="46886" cy="13366"/>
                </a:xfrm>
                <a:custGeom>
                  <a:avLst/>
                  <a:gdLst/>
                  <a:ahLst/>
                  <a:cxnLst/>
                  <a:rect l="l" t="t" r="r" b="b"/>
                  <a:pathLst>
                    <a:path w="366" h="323" extrusionOk="0">
                      <a:moveTo>
                        <a:pt x="261" y="0"/>
                      </a:moveTo>
                      <a:cubicBezTo>
                        <a:pt x="115" y="0"/>
                        <a:pt x="1" y="143"/>
                        <a:pt x="50" y="291"/>
                      </a:cubicBezTo>
                      <a:cubicBezTo>
                        <a:pt x="58" y="310"/>
                        <a:pt x="70" y="317"/>
                        <a:pt x="84" y="317"/>
                      </a:cubicBezTo>
                      <a:cubicBezTo>
                        <a:pt x="121" y="317"/>
                        <a:pt x="171" y="264"/>
                        <a:pt x="190" y="229"/>
                      </a:cubicBezTo>
                      <a:lnTo>
                        <a:pt x="190" y="229"/>
                      </a:lnTo>
                      <a:lnTo>
                        <a:pt x="151" y="322"/>
                      </a:lnTo>
                      <a:cubicBezTo>
                        <a:pt x="183" y="316"/>
                        <a:pt x="214" y="303"/>
                        <a:pt x="239" y="284"/>
                      </a:cubicBezTo>
                      <a:cubicBezTo>
                        <a:pt x="277" y="253"/>
                        <a:pt x="315" y="215"/>
                        <a:pt x="334" y="165"/>
                      </a:cubicBezTo>
                      <a:cubicBezTo>
                        <a:pt x="365" y="102"/>
                        <a:pt x="365" y="1"/>
                        <a:pt x="271" y="1"/>
                      </a:cubicBezTo>
                      <a:cubicBezTo>
                        <a:pt x="268" y="1"/>
                        <a:pt x="264"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4"/>
                <p:cNvSpPr/>
                <p:nvPr/>
              </p:nvSpPr>
              <p:spPr>
                <a:xfrm>
                  <a:off x="6735609" y="2471155"/>
                  <a:ext cx="78528" cy="14897"/>
                </a:xfrm>
                <a:custGeom>
                  <a:avLst/>
                  <a:gdLst/>
                  <a:ahLst/>
                  <a:cxnLst/>
                  <a:rect l="l" t="t" r="r" b="b"/>
                  <a:pathLst>
                    <a:path w="613" h="360" extrusionOk="0">
                      <a:moveTo>
                        <a:pt x="392" y="0"/>
                      </a:moveTo>
                      <a:cubicBezTo>
                        <a:pt x="228" y="0"/>
                        <a:pt x="0" y="360"/>
                        <a:pt x="221" y="360"/>
                      </a:cubicBezTo>
                      <a:cubicBezTo>
                        <a:pt x="379" y="360"/>
                        <a:pt x="612" y="0"/>
                        <a:pt x="3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4"/>
                <p:cNvSpPr/>
                <p:nvPr/>
              </p:nvSpPr>
              <p:spPr>
                <a:xfrm>
                  <a:off x="6638121" y="2493417"/>
                  <a:ext cx="45862" cy="11131"/>
                </a:xfrm>
                <a:custGeom>
                  <a:avLst/>
                  <a:gdLst/>
                  <a:ahLst/>
                  <a:cxnLst/>
                  <a:rect l="l" t="t" r="r" b="b"/>
                  <a:pathLst>
                    <a:path w="358" h="269" extrusionOk="0">
                      <a:moveTo>
                        <a:pt x="196" y="1"/>
                      </a:moveTo>
                      <a:cubicBezTo>
                        <a:pt x="141" y="1"/>
                        <a:pt x="91" y="47"/>
                        <a:pt x="55" y="106"/>
                      </a:cubicBezTo>
                      <a:cubicBezTo>
                        <a:pt x="11" y="172"/>
                        <a:pt x="0" y="269"/>
                        <a:pt x="81" y="269"/>
                      </a:cubicBezTo>
                      <a:cubicBezTo>
                        <a:pt x="92" y="269"/>
                        <a:pt x="104" y="267"/>
                        <a:pt x="118" y="263"/>
                      </a:cubicBezTo>
                      <a:cubicBezTo>
                        <a:pt x="181" y="251"/>
                        <a:pt x="358" y="93"/>
                        <a:pt x="263" y="24"/>
                      </a:cubicBezTo>
                      <a:cubicBezTo>
                        <a:pt x="240" y="8"/>
                        <a:pt x="218"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4"/>
                <p:cNvSpPr/>
                <p:nvPr/>
              </p:nvSpPr>
              <p:spPr>
                <a:xfrm>
                  <a:off x="6539096" y="2467141"/>
                  <a:ext cx="41506" cy="10842"/>
                </a:xfrm>
                <a:custGeom>
                  <a:avLst/>
                  <a:gdLst/>
                  <a:ahLst/>
                  <a:cxnLst/>
                  <a:rect l="l" t="t" r="r" b="b"/>
                  <a:pathLst>
                    <a:path w="324" h="262" extrusionOk="0">
                      <a:moveTo>
                        <a:pt x="221" y="0"/>
                      </a:moveTo>
                      <a:cubicBezTo>
                        <a:pt x="156" y="0"/>
                        <a:pt x="54" y="98"/>
                        <a:pt x="40" y="135"/>
                      </a:cubicBezTo>
                      <a:cubicBezTo>
                        <a:pt x="1" y="213"/>
                        <a:pt x="42" y="261"/>
                        <a:pt x="101" y="261"/>
                      </a:cubicBezTo>
                      <a:cubicBezTo>
                        <a:pt x="127" y="261"/>
                        <a:pt x="157" y="251"/>
                        <a:pt x="185" y="230"/>
                      </a:cubicBezTo>
                      <a:cubicBezTo>
                        <a:pt x="185" y="224"/>
                        <a:pt x="185" y="217"/>
                        <a:pt x="185" y="211"/>
                      </a:cubicBezTo>
                      <a:cubicBezTo>
                        <a:pt x="229" y="205"/>
                        <a:pt x="324" y="104"/>
                        <a:pt x="279" y="72"/>
                      </a:cubicBezTo>
                      <a:cubicBezTo>
                        <a:pt x="279" y="66"/>
                        <a:pt x="273" y="53"/>
                        <a:pt x="273" y="47"/>
                      </a:cubicBezTo>
                      <a:cubicBezTo>
                        <a:pt x="265" y="13"/>
                        <a:pt x="245"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4"/>
                <p:cNvSpPr/>
                <p:nvPr/>
              </p:nvSpPr>
              <p:spPr>
                <a:xfrm>
                  <a:off x="6363080" y="2522921"/>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4"/>
                <p:cNvSpPr/>
                <p:nvPr/>
              </p:nvSpPr>
              <p:spPr>
                <a:xfrm>
                  <a:off x="6411119" y="2576260"/>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4"/>
                <p:cNvSpPr/>
                <p:nvPr/>
              </p:nvSpPr>
              <p:spPr>
                <a:xfrm>
                  <a:off x="6493235" y="2554494"/>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4"/>
                <p:cNvSpPr/>
                <p:nvPr/>
              </p:nvSpPr>
              <p:spPr>
                <a:xfrm>
                  <a:off x="7138756" y="2515266"/>
                  <a:ext cx="73660" cy="20111"/>
                </a:xfrm>
                <a:custGeom>
                  <a:avLst/>
                  <a:gdLst/>
                  <a:ahLst/>
                  <a:cxnLst/>
                  <a:rect l="l" t="t" r="r" b="b"/>
                  <a:pathLst>
                    <a:path w="575" h="486" extrusionOk="0">
                      <a:moveTo>
                        <a:pt x="379" y="0"/>
                      </a:moveTo>
                      <a:cubicBezTo>
                        <a:pt x="240" y="0"/>
                        <a:pt x="108" y="120"/>
                        <a:pt x="45" y="240"/>
                      </a:cubicBezTo>
                      <a:cubicBezTo>
                        <a:pt x="1" y="335"/>
                        <a:pt x="1" y="486"/>
                        <a:pt x="146" y="486"/>
                      </a:cubicBezTo>
                      <a:lnTo>
                        <a:pt x="196" y="486"/>
                      </a:lnTo>
                      <a:cubicBezTo>
                        <a:pt x="341" y="486"/>
                        <a:pt x="474" y="366"/>
                        <a:pt x="530" y="246"/>
                      </a:cubicBezTo>
                      <a:cubicBezTo>
                        <a:pt x="575" y="152"/>
                        <a:pt x="575"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4"/>
                <p:cNvSpPr/>
                <p:nvPr/>
              </p:nvSpPr>
              <p:spPr>
                <a:xfrm>
                  <a:off x="6848726" y="2604771"/>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4"/>
                <p:cNvSpPr/>
                <p:nvPr/>
              </p:nvSpPr>
              <p:spPr>
                <a:xfrm>
                  <a:off x="7084695" y="2590412"/>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4"/>
                <p:cNvSpPr/>
                <p:nvPr/>
              </p:nvSpPr>
              <p:spPr>
                <a:xfrm>
                  <a:off x="7063686" y="2559749"/>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4"/>
                <p:cNvSpPr/>
                <p:nvPr/>
              </p:nvSpPr>
              <p:spPr>
                <a:xfrm>
                  <a:off x="6998993" y="2510507"/>
                  <a:ext cx="46246" cy="14193"/>
                </a:xfrm>
                <a:custGeom>
                  <a:avLst/>
                  <a:gdLst/>
                  <a:ahLst/>
                  <a:cxnLst/>
                  <a:rect l="l" t="t" r="r" b="b"/>
                  <a:pathLst>
                    <a:path w="361" h="343" extrusionOk="0">
                      <a:moveTo>
                        <a:pt x="222" y="1"/>
                      </a:moveTo>
                      <a:cubicBezTo>
                        <a:pt x="158" y="1"/>
                        <a:pt x="95" y="61"/>
                        <a:pt x="64" y="109"/>
                      </a:cubicBezTo>
                      <a:cubicBezTo>
                        <a:pt x="19" y="147"/>
                        <a:pt x="1" y="204"/>
                        <a:pt x="1" y="267"/>
                      </a:cubicBezTo>
                      <a:cubicBezTo>
                        <a:pt x="1" y="304"/>
                        <a:pt x="32" y="342"/>
                        <a:pt x="76" y="342"/>
                      </a:cubicBezTo>
                      <a:cubicBezTo>
                        <a:pt x="114" y="342"/>
                        <a:pt x="146" y="330"/>
                        <a:pt x="177" y="311"/>
                      </a:cubicBezTo>
                      <a:lnTo>
                        <a:pt x="202" y="304"/>
                      </a:lnTo>
                      <a:cubicBezTo>
                        <a:pt x="259" y="286"/>
                        <a:pt x="360" y="191"/>
                        <a:pt x="297" y="134"/>
                      </a:cubicBezTo>
                      <a:lnTo>
                        <a:pt x="297" y="122"/>
                      </a:lnTo>
                      <a:cubicBezTo>
                        <a:pt x="310" y="77"/>
                        <a:pt x="310" y="27"/>
                        <a:pt x="259" y="8"/>
                      </a:cubicBezTo>
                      <a:cubicBezTo>
                        <a:pt x="247" y="3"/>
                        <a:pt x="234" y="1"/>
                        <a:pt x="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4"/>
                <p:cNvSpPr/>
                <p:nvPr/>
              </p:nvSpPr>
              <p:spPr>
                <a:xfrm>
                  <a:off x="6495156" y="2441278"/>
                  <a:ext cx="45862" cy="13821"/>
                </a:xfrm>
                <a:custGeom>
                  <a:avLst/>
                  <a:gdLst/>
                  <a:ahLst/>
                  <a:cxnLst/>
                  <a:rect l="l" t="t" r="r" b="b"/>
                  <a:pathLst>
                    <a:path w="358" h="334" extrusionOk="0">
                      <a:moveTo>
                        <a:pt x="256" y="1"/>
                      </a:moveTo>
                      <a:cubicBezTo>
                        <a:pt x="216" y="1"/>
                        <a:pt x="172" y="21"/>
                        <a:pt x="143" y="41"/>
                      </a:cubicBezTo>
                      <a:cubicBezTo>
                        <a:pt x="67" y="92"/>
                        <a:pt x="17" y="167"/>
                        <a:pt x="4" y="262"/>
                      </a:cubicBezTo>
                      <a:cubicBezTo>
                        <a:pt x="0" y="315"/>
                        <a:pt x="43" y="334"/>
                        <a:pt x="88" y="334"/>
                      </a:cubicBezTo>
                      <a:cubicBezTo>
                        <a:pt x="112" y="334"/>
                        <a:pt x="138" y="328"/>
                        <a:pt x="156" y="319"/>
                      </a:cubicBezTo>
                      <a:cubicBezTo>
                        <a:pt x="212" y="293"/>
                        <a:pt x="257" y="249"/>
                        <a:pt x="282" y="199"/>
                      </a:cubicBezTo>
                      <a:cubicBezTo>
                        <a:pt x="288" y="199"/>
                        <a:pt x="288" y="193"/>
                        <a:pt x="294" y="193"/>
                      </a:cubicBezTo>
                      <a:cubicBezTo>
                        <a:pt x="326" y="148"/>
                        <a:pt x="358" y="66"/>
                        <a:pt x="313" y="22"/>
                      </a:cubicBezTo>
                      <a:cubicBezTo>
                        <a:pt x="298" y="7"/>
                        <a:pt x="277"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4"/>
                <p:cNvSpPr/>
                <p:nvPr/>
              </p:nvSpPr>
              <p:spPr>
                <a:xfrm>
                  <a:off x="6071513" y="1998802"/>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4"/>
                <p:cNvSpPr/>
                <p:nvPr/>
              </p:nvSpPr>
              <p:spPr>
                <a:xfrm>
                  <a:off x="6237153" y="1955022"/>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4"/>
                <p:cNvSpPr/>
                <p:nvPr/>
              </p:nvSpPr>
              <p:spPr>
                <a:xfrm>
                  <a:off x="6374481" y="1980554"/>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4"/>
                <p:cNvSpPr/>
                <p:nvPr/>
              </p:nvSpPr>
              <p:spPr>
                <a:xfrm>
                  <a:off x="6264439" y="2032403"/>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4"/>
                <p:cNvSpPr/>
                <p:nvPr/>
              </p:nvSpPr>
              <p:spPr>
                <a:xfrm>
                  <a:off x="6236256" y="2000788"/>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4"/>
                <p:cNvSpPr/>
                <p:nvPr/>
              </p:nvSpPr>
              <p:spPr>
                <a:xfrm>
                  <a:off x="6161955" y="2026072"/>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4"/>
                <p:cNvSpPr/>
                <p:nvPr/>
              </p:nvSpPr>
              <p:spPr>
                <a:xfrm>
                  <a:off x="6267770" y="2065796"/>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4"/>
                <p:cNvSpPr/>
                <p:nvPr/>
              </p:nvSpPr>
              <p:spPr>
                <a:xfrm>
                  <a:off x="6429438" y="2044982"/>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4"/>
                <p:cNvSpPr/>
                <p:nvPr/>
              </p:nvSpPr>
              <p:spPr>
                <a:xfrm>
                  <a:off x="6428542" y="2036375"/>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4"/>
                <p:cNvSpPr/>
                <p:nvPr/>
              </p:nvSpPr>
              <p:spPr>
                <a:xfrm>
                  <a:off x="6429438" y="2044982"/>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4"/>
                <p:cNvSpPr/>
                <p:nvPr/>
              </p:nvSpPr>
              <p:spPr>
                <a:xfrm>
                  <a:off x="6085348" y="1947863"/>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4"/>
                <p:cNvSpPr/>
                <p:nvPr/>
              </p:nvSpPr>
              <p:spPr>
                <a:xfrm>
                  <a:off x="5914712" y="1988871"/>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4"/>
                <p:cNvSpPr/>
                <p:nvPr/>
              </p:nvSpPr>
              <p:spPr>
                <a:xfrm>
                  <a:off x="5958396" y="2059258"/>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4"/>
                <p:cNvSpPr/>
                <p:nvPr/>
              </p:nvSpPr>
              <p:spPr>
                <a:xfrm>
                  <a:off x="6073050" y="2038154"/>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4"/>
                <p:cNvSpPr/>
                <p:nvPr/>
              </p:nvSpPr>
              <p:spPr>
                <a:xfrm>
                  <a:off x="5904976" y="2026196"/>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4"/>
                <p:cNvSpPr/>
                <p:nvPr/>
              </p:nvSpPr>
              <p:spPr>
                <a:xfrm>
                  <a:off x="5918812" y="1927463"/>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4"/>
                <p:cNvSpPr/>
                <p:nvPr/>
              </p:nvSpPr>
              <p:spPr>
                <a:xfrm>
                  <a:off x="6250860" y="1889311"/>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4"/>
                <p:cNvSpPr/>
                <p:nvPr/>
              </p:nvSpPr>
              <p:spPr>
                <a:xfrm>
                  <a:off x="6375250" y="1910414"/>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4"/>
                <p:cNvSpPr/>
                <p:nvPr/>
              </p:nvSpPr>
              <p:spPr>
                <a:xfrm>
                  <a:off x="6569585" y="1890552"/>
                  <a:ext cx="71611" cy="15311"/>
                </a:xfrm>
                <a:custGeom>
                  <a:avLst/>
                  <a:gdLst/>
                  <a:ahLst/>
                  <a:cxnLst/>
                  <a:rect l="l" t="t" r="r" b="b"/>
                  <a:pathLst>
                    <a:path w="559" h="370" extrusionOk="0">
                      <a:moveTo>
                        <a:pt x="329" y="0"/>
                      </a:moveTo>
                      <a:cubicBezTo>
                        <a:pt x="293" y="0"/>
                        <a:pt x="258" y="8"/>
                        <a:pt x="228" y="26"/>
                      </a:cubicBezTo>
                      <a:lnTo>
                        <a:pt x="228" y="26"/>
                      </a:lnTo>
                      <a:cubicBezTo>
                        <a:pt x="235" y="21"/>
                        <a:pt x="236" y="19"/>
                        <a:pt x="235" y="19"/>
                      </a:cubicBezTo>
                      <a:cubicBezTo>
                        <a:pt x="229" y="19"/>
                        <a:pt x="156" y="65"/>
                        <a:pt x="142" y="74"/>
                      </a:cubicBezTo>
                      <a:cubicBezTo>
                        <a:pt x="117" y="93"/>
                        <a:pt x="98" y="112"/>
                        <a:pt x="79" y="131"/>
                      </a:cubicBezTo>
                      <a:cubicBezTo>
                        <a:pt x="73" y="143"/>
                        <a:pt x="73" y="150"/>
                        <a:pt x="67" y="150"/>
                      </a:cubicBezTo>
                      <a:lnTo>
                        <a:pt x="60" y="162"/>
                      </a:lnTo>
                      <a:cubicBezTo>
                        <a:pt x="41" y="181"/>
                        <a:pt x="22" y="207"/>
                        <a:pt x="16" y="232"/>
                      </a:cubicBezTo>
                      <a:cubicBezTo>
                        <a:pt x="0" y="258"/>
                        <a:pt x="2" y="293"/>
                        <a:pt x="29" y="293"/>
                      </a:cubicBezTo>
                      <a:cubicBezTo>
                        <a:pt x="34" y="293"/>
                        <a:pt x="40" y="292"/>
                        <a:pt x="48" y="289"/>
                      </a:cubicBezTo>
                      <a:lnTo>
                        <a:pt x="60" y="282"/>
                      </a:lnTo>
                      <a:lnTo>
                        <a:pt x="67" y="282"/>
                      </a:lnTo>
                      <a:cubicBezTo>
                        <a:pt x="72" y="334"/>
                        <a:pt x="120" y="369"/>
                        <a:pt x="168" y="369"/>
                      </a:cubicBezTo>
                      <a:cubicBezTo>
                        <a:pt x="179" y="369"/>
                        <a:pt x="189" y="368"/>
                        <a:pt x="199" y="364"/>
                      </a:cubicBezTo>
                      <a:cubicBezTo>
                        <a:pt x="300" y="339"/>
                        <a:pt x="559" y="74"/>
                        <a:pt x="376" y="5"/>
                      </a:cubicBezTo>
                      <a:cubicBezTo>
                        <a:pt x="360" y="2"/>
                        <a:pt x="345" y="0"/>
                        <a:pt x="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4"/>
                <p:cNvSpPr/>
                <p:nvPr/>
              </p:nvSpPr>
              <p:spPr>
                <a:xfrm>
                  <a:off x="6544989" y="1947863"/>
                  <a:ext cx="128" cy="41"/>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4"/>
                <p:cNvSpPr/>
                <p:nvPr/>
              </p:nvSpPr>
              <p:spPr>
                <a:xfrm>
                  <a:off x="6532179" y="1942484"/>
                  <a:ext cx="49192" cy="14111"/>
                </a:xfrm>
                <a:custGeom>
                  <a:avLst/>
                  <a:gdLst/>
                  <a:ahLst/>
                  <a:cxnLst/>
                  <a:rect l="l" t="t" r="r" b="b"/>
                  <a:pathLst>
                    <a:path w="384" h="341" extrusionOk="0">
                      <a:moveTo>
                        <a:pt x="119" y="106"/>
                      </a:moveTo>
                      <a:lnTo>
                        <a:pt x="119" y="106"/>
                      </a:lnTo>
                      <a:cubicBezTo>
                        <a:pt x="116" y="109"/>
                        <a:pt x="113" y="112"/>
                        <a:pt x="110" y="116"/>
                      </a:cubicBezTo>
                      <a:lnTo>
                        <a:pt x="110" y="116"/>
                      </a:lnTo>
                      <a:cubicBezTo>
                        <a:pt x="113" y="112"/>
                        <a:pt x="116" y="109"/>
                        <a:pt x="119" y="106"/>
                      </a:cubicBezTo>
                      <a:close/>
                      <a:moveTo>
                        <a:pt x="253" y="0"/>
                      </a:moveTo>
                      <a:cubicBezTo>
                        <a:pt x="195" y="0"/>
                        <a:pt x="116" y="84"/>
                        <a:pt x="106" y="118"/>
                      </a:cubicBezTo>
                      <a:cubicBezTo>
                        <a:pt x="101" y="118"/>
                        <a:pt x="100" y="123"/>
                        <a:pt x="100" y="128"/>
                      </a:cubicBezTo>
                      <a:lnTo>
                        <a:pt x="100" y="128"/>
                      </a:lnTo>
                      <a:cubicBezTo>
                        <a:pt x="55" y="186"/>
                        <a:pt x="0" y="300"/>
                        <a:pt x="94" y="333"/>
                      </a:cubicBezTo>
                      <a:cubicBezTo>
                        <a:pt x="107" y="338"/>
                        <a:pt x="120" y="340"/>
                        <a:pt x="134" y="340"/>
                      </a:cubicBezTo>
                      <a:cubicBezTo>
                        <a:pt x="203" y="340"/>
                        <a:pt x="271" y="278"/>
                        <a:pt x="308" y="226"/>
                      </a:cubicBezTo>
                      <a:cubicBezTo>
                        <a:pt x="365" y="156"/>
                        <a:pt x="384" y="36"/>
                        <a:pt x="277" y="30"/>
                      </a:cubicBezTo>
                      <a:cubicBezTo>
                        <a:pt x="295" y="30"/>
                        <a:pt x="302" y="34"/>
                        <a:pt x="303" y="34"/>
                      </a:cubicBezTo>
                      <a:cubicBezTo>
                        <a:pt x="304" y="34"/>
                        <a:pt x="301" y="32"/>
                        <a:pt x="296" y="24"/>
                      </a:cubicBezTo>
                      <a:cubicBezTo>
                        <a:pt x="284" y="7"/>
                        <a:pt x="269" y="0"/>
                        <a:pt x="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4"/>
                <p:cNvSpPr/>
                <p:nvPr/>
              </p:nvSpPr>
              <p:spPr>
                <a:xfrm>
                  <a:off x="6451216" y="1924566"/>
                  <a:ext cx="39713" cy="10055"/>
                </a:xfrm>
                <a:custGeom>
                  <a:avLst/>
                  <a:gdLst/>
                  <a:ahLst/>
                  <a:cxnLst/>
                  <a:rect l="l" t="t" r="r" b="b"/>
                  <a:pathLst>
                    <a:path w="310" h="243" extrusionOk="0">
                      <a:moveTo>
                        <a:pt x="231" y="0"/>
                      </a:moveTo>
                      <a:cubicBezTo>
                        <a:pt x="225" y="0"/>
                        <a:pt x="220" y="1"/>
                        <a:pt x="215" y="3"/>
                      </a:cubicBezTo>
                      <a:cubicBezTo>
                        <a:pt x="202" y="9"/>
                        <a:pt x="196" y="9"/>
                        <a:pt x="183" y="9"/>
                      </a:cubicBezTo>
                      <a:cubicBezTo>
                        <a:pt x="114" y="15"/>
                        <a:pt x="51" y="59"/>
                        <a:pt x="26" y="122"/>
                      </a:cubicBezTo>
                      <a:cubicBezTo>
                        <a:pt x="0" y="173"/>
                        <a:pt x="7" y="236"/>
                        <a:pt x="70" y="242"/>
                      </a:cubicBezTo>
                      <a:lnTo>
                        <a:pt x="127" y="242"/>
                      </a:lnTo>
                      <a:cubicBezTo>
                        <a:pt x="202" y="236"/>
                        <a:pt x="309" y="154"/>
                        <a:pt x="303" y="59"/>
                      </a:cubicBezTo>
                      <a:cubicBezTo>
                        <a:pt x="303" y="53"/>
                        <a:pt x="303" y="47"/>
                        <a:pt x="303" y="40"/>
                      </a:cubicBezTo>
                      <a:cubicBezTo>
                        <a:pt x="309" y="28"/>
                        <a:pt x="297" y="15"/>
                        <a:pt x="284" y="15"/>
                      </a:cubicBezTo>
                      <a:cubicBezTo>
                        <a:pt x="266" y="6"/>
                        <a:pt x="247" y="0"/>
                        <a:pt x="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4"/>
                <p:cNvSpPr/>
                <p:nvPr/>
              </p:nvSpPr>
              <p:spPr>
                <a:xfrm>
                  <a:off x="6457750" y="1871641"/>
                  <a:ext cx="49320" cy="14028"/>
                </a:xfrm>
                <a:custGeom>
                  <a:avLst/>
                  <a:gdLst/>
                  <a:ahLst/>
                  <a:cxnLst/>
                  <a:rect l="l" t="t" r="r" b="b"/>
                  <a:pathLst>
                    <a:path w="385" h="339" extrusionOk="0">
                      <a:moveTo>
                        <a:pt x="278" y="0"/>
                      </a:moveTo>
                      <a:cubicBezTo>
                        <a:pt x="167" y="0"/>
                        <a:pt x="1" y="201"/>
                        <a:pt x="126" y="266"/>
                      </a:cubicBezTo>
                      <a:cubicBezTo>
                        <a:pt x="145" y="279"/>
                        <a:pt x="221" y="291"/>
                        <a:pt x="233" y="317"/>
                      </a:cubicBezTo>
                      <a:cubicBezTo>
                        <a:pt x="238" y="333"/>
                        <a:pt x="247" y="339"/>
                        <a:pt x="257" y="339"/>
                      </a:cubicBezTo>
                      <a:cubicBezTo>
                        <a:pt x="289" y="339"/>
                        <a:pt x="337" y="284"/>
                        <a:pt x="347" y="260"/>
                      </a:cubicBezTo>
                      <a:cubicBezTo>
                        <a:pt x="347" y="254"/>
                        <a:pt x="347" y="247"/>
                        <a:pt x="353" y="241"/>
                      </a:cubicBezTo>
                      <a:cubicBezTo>
                        <a:pt x="385" y="178"/>
                        <a:pt x="385" y="102"/>
                        <a:pt x="347" y="45"/>
                      </a:cubicBezTo>
                      <a:cubicBezTo>
                        <a:pt x="331" y="13"/>
                        <a:pt x="306" y="0"/>
                        <a:pt x="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4"/>
                <p:cNvSpPr/>
                <p:nvPr/>
              </p:nvSpPr>
              <p:spPr>
                <a:xfrm>
                  <a:off x="7650151" y="2234999"/>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4"/>
                <p:cNvSpPr/>
                <p:nvPr/>
              </p:nvSpPr>
              <p:spPr>
                <a:xfrm>
                  <a:off x="7633241" y="2288545"/>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4"/>
                <p:cNvSpPr/>
                <p:nvPr/>
              </p:nvSpPr>
              <p:spPr>
                <a:xfrm>
                  <a:off x="7541133" y="2256103"/>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4"/>
                <p:cNvSpPr/>
                <p:nvPr/>
              </p:nvSpPr>
              <p:spPr>
                <a:xfrm>
                  <a:off x="7536266" y="2182198"/>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4"/>
                <p:cNvSpPr/>
                <p:nvPr/>
              </p:nvSpPr>
              <p:spPr>
                <a:xfrm>
                  <a:off x="7271344" y="2226433"/>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4"/>
                <p:cNvSpPr/>
                <p:nvPr/>
              </p:nvSpPr>
              <p:spPr>
                <a:xfrm>
                  <a:off x="7276084" y="2313000"/>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4"/>
                <p:cNvSpPr/>
                <p:nvPr/>
              </p:nvSpPr>
              <p:spPr>
                <a:xfrm>
                  <a:off x="7419178" y="2261855"/>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4"/>
                <p:cNvSpPr/>
                <p:nvPr/>
              </p:nvSpPr>
              <p:spPr>
                <a:xfrm>
                  <a:off x="7383949" y="2235454"/>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4"/>
                <p:cNvSpPr/>
                <p:nvPr/>
              </p:nvSpPr>
              <p:spPr>
                <a:xfrm>
                  <a:off x="7455559" y="2227054"/>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4"/>
                <p:cNvSpPr/>
                <p:nvPr/>
              </p:nvSpPr>
              <p:spPr>
                <a:xfrm>
                  <a:off x="7453894" y="2312421"/>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4"/>
                <p:cNvSpPr/>
                <p:nvPr/>
              </p:nvSpPr>
              <p:spPr>
                <a:xfrm>
                  <a:off x="7333475" y="2268476"/>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4"/>
                <p:cNvSpPr/>
                <p:nvPr/>
              </p:nvSpPr>
              <p:spPr>
                <a:xfrm>
                  <a:off x="7148492" y="2273772"/>
                  <a:ext cx="44581" cy="12662"/>
                </a:xfrm>
                <a:custGeom>
                  <a:avLst/>
                  <a:gdLst/>
                  <a:ahLst/>
                  <a:cxnLst/>
                  <a:rect l="l" t="t" r="r" b="b"/>
                  <a:pathLst>
                    <a:path w="348" h="306" extrusionOk="0">
                      <a:moveTo>
                        <a:pt x="232" y="0"/>
                      </a:moveTo>
                      <a:cubicBezTo>
                        <a:pt x="142" y="0"/>
                        <a:pt x="36" y="115"/>
                        <a:pt x="19" y="192"/>
                      </a:cubicBezTo>
                      <a:cubicBezTo>
                        <a:pt x="0" y="248"/>
                        <a:pt x="26" y="305"/>
                        <a:pt x="95" y="305"/>
                      </a:cubicBezTo>
                      <a:cubicBezTo>
                        <a:pt x="171" y="299"/>
                        <a:pt x="240" y="255"/>
                        <a:pt x="278" y="192"/>
                      </a:cubicBezTo>
                      <a:cubicBezTo>
                        <a:pt x="284" y="192"/>
                        <a:pt x="284" y="185"/>
                        <a:pt x="284" y="185"/>
                      </a:cubicBezTo>
                      <a:cubicBezTo>
                        <a:pt x="328" y="141"/>
                        <a:pt x="347" y="84"/>
                        <a:pt x="335" y="28"/>
                      </a:cubicBezTo>
                      <a:cubicBezTo>
                        <a:pt x="327" y="8"/>
                        <a:pt x="314" y="1"/>
                        <a:pt x="300" y="1"/>
                      </a:cubicBezTo>
                      <a:cubicBezTo>
                        <a:pt x="291" y="1"/>
                        <a:pt x="281" y="4"/>
                        <a:pt x="272" y="9"/>
                      </a:cubicBezTo>
                      <a:cubicBezTo>
                        <a:pt x="259" y="3"/>
                        <a:pt x="246"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4"/>
                <p:cNvSpPr/>
                <p:nvPr/>
              </p:nvSpPr>
              <p:spPr>
                <a:xfrm>
                  <a:off x="7226380" y="2199454"/>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4"/>
                <p:cNvSpPr/>
                <p:nvPr/>
              </p:nvSpPr>
              <p:spPr>
                <a:xfrm>
                  <a:off x="7411876" y="2183564"/>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4"/>
                <p:cNvSpPr/>
                <p:nvPr/>
              </p:nvSpPr>
              <p:spPr>
                <a:xfrm>
                  <a:off x="7269679" y="2151453"/>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4"/>
                <p:cNvSpPr/>
                <p:nvPr/>
              </p:nvSpPr>
              <p:spPr>
                <a:xfrm>
                  <a:off x="7162199" y="2162294"/>
                  <a:ext cx="43556" cy="11628"/>
                </a:xfrm>
                <a:custGeom>
                  <a:avLst/>
                  <a:gdLst/>
                  <a:ahLst/>
                  <a:cxnLst/>
                  <a:rect l="l" t="t" r="r" b="b"/>
                  <a:pathLst>
                    <a:path w="340" h="281" extrusionOk="0">
                      <a:moveTo>
                        <a:pt x="270" y="1"/>
                      </a:moveTo>
                      <a:cubicBezTo>
                        <a:pt x="254" y="1"/>
                        <a:pt x="236" y="4"/>
                        <a:pt x="221" y="10"/>
                      </a:cubicBezTo>
                      <a:cubicBezTo>
                        <a:pt x="183" y="22"/>
                        <a:pt x="146" y="47"/>
                        <a:pt x="120" y="79"/>
                      </a:cubicBezTo>
                      <a:cubicBezTo>
                        <a:pt x="83" y="129"/>
                        <a:pt x="1" y="281"/>
                        <a:pt x="127" y="281"/>
                      </a:cubicBezTo>
                      <a:cubicBezTo>
                        <a:pt x="234" y="274"/>
                        <a:pt x="316" y="186"/>
                        <a:pt x="322" y="73"/>
                      </a:cubicBezTo>
                      <a:cubicBezTo>
                        <a:pt x="340" y="19"/>
                        <a:pt x="308" y="1"/>
                        <a:pt x="2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4"/>
                <p:cNvSpPr/>
                <p:nvPr/>
              </p:nvSpPr>
              <p:spPr>
                <a:xfrm>
                  <a:off x="7130685" y="2210626"/>
                  <a:ext cx="40865" cy="9766"/>
                </a:xfrm>
                <a:custGeom>
                  <a:avLst/>
                  <a:gdLst/>
                  <a:ahLst/>
                  <a:cxnLst/>
                  <a:rect l="l" t="t" r="r" b="b"/>
                  <a:pathLst>
                    <a:path w="319" h="236" extrusionOk="0">
                      <a:moveTo>
                        <a:pt x="140" y="0"/>
                      </a:moveTo>
                      <a:cubicBezTo>
                        <a:pt x="107" y="0"/>
                        <a:pt x="67" y="48"/>
                        <a:pt x="57" y="71"/>
                      </a:cubicBezTo>
                      <a:cubicBezTo>
                        <a:pt x="45" y="103"/>
                        <a:pt x="1" y="191"/>
                        <a:pt x="89" y="229"/>
                      </a:cubicBezTo>
                      <a:cubicBezTo>
                        <a:pt x="100" y="233"/>
                        <a:pt x="111" y="235"/>
                        <a:pt x="121" y="235"/>
                      </a:cubicBezTo>
                      <a:cubicBezTo>
                        <a:pt x="232" y="235"/>
                        <a:pt x="318" y="25"/>
                        <a:pt x="212" y="25"/>
                      </a:cubicBezTo>
                      <a:cubicBezTo>
                        <a:pt x="205" y="25"/>
                        <a:pt x="198" y="26"/>
                        <a:pt x="190" y="27"/>
                      </a:cubicBezTo>
                      <a:cubicBezTo>
                        <a:pt x="184" y="29"/>
                        <a:pt x="179" y="29"/>
                        <a:pt x="176" y="29"/>
                      </a:cubicBezTo>
                      <a:cubicBezTo>
                        <a:pt x="163" y="29"/>
                        <a:pt x="171" y="21"/>
                        <a:pt x="171" y="21"/>
                      </a:cubicBezTo>
                      <a:cubicBezTo>
                        <a:pt x="163" y="6"/>
                        <a:pt x="152"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4"/>
                <p:cNvSpPr/>
                <p:nvPr/>
              </p:nvSpPr>
              <p:spPr>
                <a:xfrm>
                  <a:off x="5699752" y="2307249"/>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4"/>
                <p:cNvSpPr/>
                <p:nvPr/>
              </p:nvSpPr>
              <p:spPr>
                <a:xfrm>
                  <a:off x="5767648" y="2362822"/>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4"/>
                <p:cNvSpPr/>
                <p:nvPr/>
              </p:nvSpPr>
              <p:spPr>
                <a:xfrm>
                  <a:off x="5608541" y="2342835"/>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4"/>
                <p:cNvSpPr/>
                <p:nvPr/>
              </p:nvSpPr>
              <p:spPr>
                <a:xfrm>
                  <a:off x="5753172" y="2319207"/>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4"/>
                <p:cNvSpPr/>
                <p:nvPr/>
              </p:nvSpPr>
              <p:spPr>
                <a:xfrm>
                  <a:off x="5640055" y="2268724"/>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4"/>
                <p:cNvSpPr/>
                <p:nvPr/>
              </p:nvSpPr>
              <p:spPr>
                <a:xfrm>
                  <a:off x="5841949" y="2261813"/>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4"/>
                <p:cNvSpPr/>
                <p:nvPr/>
              </p:nvSpPr>
              <p:spPr>
                <a:xfrm>
                  <a:off x="5862958" y="2319332"/>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4"/>
                <p:cNvSpPr/>
                <p:nvPr/>
              </p:nvSpPr>
              <p:spPr>
                <a:xfrm>
                  <a:off x="5963264" y="2349042"/>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4"/>
                <p:cNvSpPr/>
                <p:nvPr/>
              </p:nvSpPr>
              <p:spPr>
                <a:xfrm>
                  <a:off x="5888835" y="2402795"/>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4"/>
                <p:cNvSpPr/>
                <p:nvPr/>
              </p:nvSpPr>
              <p:spPr>
                <a:xfrm>
                  <a:off x="5882430" y="2353470"/>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4"/>
                <p:cNvSpPr/>
                <p:nvPr/>
              </p:nvSpPr>
              <p:spPr>
                <a:xfrm>
                  <a:off x="5990551" y="2299676"/>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4"/>
                <p:cNvSpPr/>
                <p:nvPr/>
              </p:nvSpPr>
              <p:spPr>
                <a:xfrm>
                  <a:off x="7749560" y="2415416"/>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4"/>
                <p:cNvSpPr/>
                <p:nvPr/>
              </p:nvSpPr>
              <p:spPr>
                <a:xfrm>
                  <a:off x="7761730" y="2443844"/>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4"/>
                <p:cNvSpPr/>
                <p:nvPr/>
              </p:nvSpPr>
              <p:spPr>
                <a:xfrm>
                  <a:off x="7869210" y="2411733"/>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4"/>
                <p:cNvSpPr/>
                <p:nvPr/>
              </p:nvSpPr>
              <p:spPr>
                <a:xfrm>
                  <a:off x="7807720" y="2393029"/>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4"/>
                <p:cNvSpPr/>
                <p:nvPr/>
              </p:nvSpPr>
              <p:spPr>
                <a:xfrm>
                  <a:off x="7814253" y="2047299"/>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4"/>
                <p:cNvSpPr/>
                <p:nvPr/>
              </p:nvSpPr>
              <p:spPr>
                <a:xfrm>
                  <a:off x="6484395" y="2221137"/>
                  <a:ext cx="52139" cy="12911"/>
                </a:xfrm>
                <a:custGeom>
                  <a:avLst/>
                  <a:gdLst/>
                  <a:ahLst/>
                  <a:cxnLst/>
                  <a:rect l="l" t="t" r="r" b="b"/>
                  <a:pathLst>
                    <a:path w="407" h="312" extrusionOk="0">
                      <a:moveTo>
                        <a:pt x="286" y="0"/>
                      </a:moveTo>
                      <a:cubicBezTo>
                        <a:pt x="254" y="0"/>
                        <a:pt x="217" y="12"/>
                        <a:pt x="183" y="38"/>
                      </a:cubicBezTo>
                      <a:lnTo>
                        <a:pt x="151" y="76"/>
                      </a:lnTo>
                      <a:cubicBezTo>
                        <a:pt x="95" y="108"/>
                        <a:pt x="0" y="208"/>
                        <a:pt x="88" y="246"/>
                      </a:cubicBezTo>
                      <a:lnTo>
                        <a:pt x="76" y="259"/>
                      </a:lnTo>
                      <a:cubicBezTo>
                        <a:pt x="93" y="297"/>
                        <a:pt x="120" y="312"/>
                        <a:pt x="150" y="312"/>
                      </a:cubicBezTo>
                      <a:cubicBezTo>
                        <a:pt x="230" y="312"/>
                        <a:pt x="337" y="207"/>
                        <a:pt x="360" y="152"/>
                      </a:cubicBezTo>
                      <a:cubicBezTo>
                        <a:pt x="407" y="57"/>
                        <a:pt x="357" y="0"/>
                        <a:pt x="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4"/>
                <p:cNvSpPr/>
                <p:nvPr/>
              </p:nvSpPr>
              <p:spPr>
                <a:xfrm>
                  <a:off x="6595847" y="2199661"/>
                  <a:ext cx="55854" cy="16800"/>
                </a:xfrm>
                <a:custGeom>
                  <a:avLst/>
                  <a:gdLst/>
                  <a:ahLst/>
                  <a:cxnLst/>
                  <a:rect l="l" t="t" r="r" b="b"/>
                  <a:pathLst>
                    <a:path w="436" h="406" extrusionOk="0">
                      <a:moveTo>
                        <a:pt x="339" y="0"/>
                      </a:moveTo>
                      <a:cubicBezTo>
                        <a:pt x="269" y="0"/>
                        <a:pt x="172" y="59"/>
                        <a:pt x="139" y="97"/>
                      </a:cubicBezTo>
                      <a:cubicBezTo>
                        <a:pt x="89" y="147"/>
                        <a:pt x="0" y="299"/>
                        <a:pt x="89" y="362"/>
                      </a:cubicBezTo>
                      <a:cubicBezTo>
                        <a:pt x="99" y="393"/>
                        <a:pt x="121" y="406"/>
                        <a:pt x="149" y="406"/>
                      </a:cubicBezTo>
                      <a:cubicBezTo>
                        <a:pt x="227" y="406"/>
                        <a:pt x="349" y="310"/>
                        <a:pt x="373" y="273"/>
                      </a:cubicBezTo>
                      <a:cubicBezTo>
                        <a:pt x="417" y="217"/>
                        <a:pt x="436" y="135"/>
                        <a:pt x="417" y="59"/>
                      </a:cubicBezTo>
                      <a:cubicBezTo>
                        <a:pt x="406" y="16"/>
                        <a:pt x="376" y="0"/>
                        <a:pt x="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4"/>
                <p:cNvSpPr/>
                <p:nvPr/>
              </p:nvSpPr>
              <p:spPr>
                <a:xfrm>
                  <a:off x="6477093" y="2183895"/>
                  <a:ext cx="57519" cy="13614"/>
                </a:xfrm>
                <a:custGeom>
                  <a:avLst/>
                  <a:gdLst/>
                  <a:ahLst/>
                  <a:cxnLst/>
                  <a:rect l="l" t="t" r="r" b="b"/>
                  <a:pathLst>
                    <a:path w="449" h="329" extrusionOk="0">
                      <a:moveTo>
                        <a:pt x="303" y="0"/>
                      </a:moveTo>
                      <a:cubicBezTo>
                        <a:pt x="267" y="0"/>
                        <a:pt x="230" y="8"/>
                        <a:pt x="196" y="24"/>
                      </a:cubicBezTo>
                      <a:cubicBezTo>
                        <a:pt x="139" y="61"/>
                        <a:pt x="0" y="175"/>
                        <a:pt x="57" y="263"/>
                      </a:cubicBezTo>
                      <a:cubicBezTo>
                        <a:pt x="63" y="276"/>
                        <a:pt x="76" y="295"/>
                        <a:pt x="95" y="301"/>
                      </a:cubicBezTo>
                      <a:cubicBezTo>
                        <a:pt x="101" y="307"/>
                        <a:pt x="114" y="314"/>
                        <a:pt x="120" y="320"/>
                      </a:cubicBezTo>
                      <a:cubicBezTo>
                        <a:pt x="142" y="325"/>
                        <a:pt x="165" y="329"/>
                        <a:pt x="187" y="329"/>
                      </a:cubicBezTo>
                      <a:cubicBezTo>
                        <a:pt x="196" y="329"/>
                        <a:pt x="205" y="328"/>
                        <a:pt x="215" y="326"/>
                      </a:cubicBezTo>
                      <a:cubicBezTo>
                        <a:pt x="240" y="320"/>
                        <a:pt x="265" y="314"/>
                        <a:pt x="284" y="307"/>
                      </a:cubicBezTo>
                      <a:cubicBezTo>
                        <a:pt x="284" y="307"/>
                        <a:pt x="367" y="264"/>
                        <a:pt x="362" y="264"/>
                      </a:cubicBezTo>
                      <a:cubicBezTo>
                        <a:pt x="361" y="264"/>
                        <a:pt x="357" y="265"/>
                        <a:pt x="347" y="270"/>
                      </a:cubicBezTo>
                      <a:cubicBezTo>
                        <a:pt x="385" y="251"/>
                        <a:pt x="410" y="213"/>
                        <a:pt x="417" y="175"/>
                      </a:cubicBezTo>
                      <a:cubicBezTo>
                        <a:pt x="423" y="118"/>
                        <a:pt x="448" y="36"/>
                        <a:pt x="372" y="11"/>
                      </a:cubicBezTo>
                      <a:cubicBezTo>
                        <a:pt x="350" y="4"/>
                        <a:pt x="327" y="0"/>
                        <a:pt x="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4"/>
                <p:cNvSpPr/>
                <p:nvPr/>
              </p:nvSpPr>
              <p:spPr>
                <a:xfrm>
                  <a:off x="6578040" y="2240461"/>
                  <a:ext cx="50217" cy="15145"/>
                </a:xfrm>
                <a:custGeom>
                  <a:avLst/>
                  <a:gdLst/>
                  <a:ahLst/>
                  <a:cxnLst/>
                  <a:rect l="l" t="t" r="r" b="b"/>
                  <a:pathLst>
                    <a:path w="392" h="366" extrusionOk="0">
                      <a:moveTo>
                        <a:pt x="284" y="0"/>
                      </a:moveTo>
                      <a:cubicBezTo>
                        <a:pt x="177" y="13"/>
                        <a:pt x="83" y="82"/>
                        <a:pt x="38" y="177"/>
                      </a:cubicBezTo>
                      <a:cubicBezTo>
                        <a:pt x="1" y="252"/>
                        <a:pt x="7" y="366"/>
                        <a:pt x="108" y="366"/>
                      </a:cubicBezTo>
                      <a:cubicBezTo>
                        <a:pt x="215" y="353"/>
                        <a:pt x="310" y="284"/>
                        <a:pt x="354" y="183"/>
                      </a:cubicBezTo>
                      <a:cubicBezTo>
                        <a:pt x="392" y="114"/>
                        <a:pt x="385"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4"/>
                <p:cNvSpPr/>
                <p:nvPr/>
              </p:nvSpPr>
              <p:spPr>
                <a:xfrm>
                  <a:off x="6420471" y="2236116"/>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4"/>
                <p:cNvSpPr/>
                <p:nvPr/>
              </p:nvSpPr>
              <p:spPr>
                <a:xfrm>
                  <a:off x="6953003" y="2002816"/>
                  <a:ext cx="48552" cy="15311"/>
                </a:xfrm>
                <a:custGeom>
                  <a:avLst/>
                  <a:gdLst/>
                  <a:ahLst/>
                  <a:cxnLst/>
                  <a:rect l="l" t="t" r="r" b="b"/>
                  <a:pathLst>
                    <a:path w="379" h="370" extrusionOk="0">
                      <a:moveTo>
                        <a:pt x="257" y="0"/>
                      </a:moveTo>
                      <a:cubicBezTo>
                        <a:pt x="144" y="0"/>
                        <a:pt x="34" y="136"/>
                        <a:pt x="13" y="237"/>
                      </a:cubicBezTo>
                      <a:cubicBezTo>
                        <a:pt x="1" y="292"/>
                        <a:pt x="18" y="370"/>
                        <a:pt x="87" y="370"/>
                      </a:cubicBezTo>
                      <a:cubicBezTo>
                        <a:pt x="89" y="370"/>
                        <a:pt x="92" y="370"/>
                        <a:pt x="95" y="370"/>
                      </a:cubicBezTo>
                      <a:cubicBezTo>
                        <a:pt x="120" y="370"/>
                        <a:pt x="145" y="363"/>
                        <a:pt x="170" y="357"/>
                      </a:cubicBezTo>
                      <a:cubicBezTo>
                        <a:pt x="259" y="344"/>
                        <a:pt x="372" y="224"/>
                        <a:pt x="353" y="130"/>
                      </a:cubicBezTo>
                      <a:cubicBezTo>
                        <a:pt x="378" y="86"/>
                        <a:pt x="366" y="35"/>
                        <a:pt x="322" y="16"/>
                      </a:cubicBezTo>
                      <a:cubicBezTo>
                        <a:pt x="301" y="5"/>
                        <a:pt x="279" y="0"/>
                        <a:pt x="2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4"/>
                <p:cNvSpPr/>
                <p:nvPr/>
              </p:nvSpPr>
              <p:spPr>
                <a:xfrm>
                  <a:off x="7022436" y="2027727"/>
                  <a:ext cx="46118" cy="8690"/>
                </a:xfrm>
                <a:custGeom>
                  <a:avLst/>
                  <a:gdLst/>
                  <a:ahLst/>
                  <a:cxnLst/>
                  <a:rect l="l" t="t" r="r" b="b"/>
                  <a:pathLst>
                    <a:path w="360" h="210" extrusionOk="0">
                      <a:moveTo>
                        <a:pt x="234" y="1"/>
                      </a:moveTo>
                      <a:cubicBezTo>
                        <a:pt x="139" y="1"/>
                        <a:pt x="0" y="209"/>
                        <a:pt x="133" y="209"/>
                      </a:cubicBezTo>
                      <a:cubicBezTo>
                        <a:pt x="228" y="209"/>
                        <a:pt x="360" y="1"/>
                        <a:pt x="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4"/>
                <p:cNvSpPr/>
                <p:nvPr/>
              </p:nvSpPr>
              <p:spPr>
                <a:xfrm>
                  <a:off x="7071757" y="2006333"/>
                  <a:ext cx="56622" cy="10469"/>
                </a:xfrm>
                <a:custGeom>
                  <a:avLst/>
                  <a:gdLst/>
                  <a:ahLst/>
                  <a:cxnLst/>
                  <a:rect l="l" t="t" r="r" b="b"/>
                  <a:pathLst>
                    <a:path w="442" h="253" extrusionOk="0">
                      <a:moveTo>
                        <a:pt x="284" y="1"/>
                      </a:moveTo>
                      <a:cubicBezTo>
                        <a:pt x="170" y="1"/>
                        <a:pt x="0" y="253"/>
                        <a:pt x="158" y="253"/>
                      </a:cubicBezTo>
                      <a:cubicBezTo>
                        <a:pt x="278" y="253"/>
                        <a:pt x="442"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4"/>
                <p:cNvSpPr/>
                <p:nvPr/>
              </p:nvSpPr>
              <p:spPr>
                <a:xfrm>
                  <a:off x="6874219" y="1807875"/>
                  <a:ext cx="35101" cy="12331"/>
                </a:xfrm>
                <a:custGeom>
                  <a:avLst/>
                  <a:gdLst/>
                  <a:ahLst/>
                  <a:cxnLst/>
                  <a:rect l="l" t="t" r="r" b="b"/>
                  <a:pathLst>
                    <a:path w="274" h="298" extrusionOk="0">
                      <a:moveTo>
                        <a:pt x="216" y="0"/>
                      </a:moveTo>
                      <a:cubicBezTo>
                        <a:pt x="138" y="0"/>
                        <a:pt x="1" y="90"/>
                        <a:pt x="10" y="186"/>
                      </a:cubicBezTo>
                      <a:lnTo>
                        <a:pt x="16" y="230"/>
                      </a:lnTo>
                      <a:cubicBezTo>
                        <a:pt x="20" y="276"/>
                        <a:pt x="49" y="297"/>
                        <a:pt x="84" y="297"/>
                      </a:cubicBezTo>
                      <a:cubicBezTo>
                        <a:pt x="103" y="297"/>
                        <a:pt x="123" y="292"/>
                        <a:pt x="142" y="281"/>
                      </a:cubicBezTo>
                      <a:cubicBezTo>
                        <a:pt x="211" y="249"/>
                        <a:pt x="256" y="186"/>
                        <a:pt x="268" y="111"/>
                      </a:cubicBezTo>
                      <a:cubicBezTo>
                        <a:pt x="268" y="92"/>
                        <a:pt x="268" y="79"/>
                        <a:pt x="268" y="60"/>
                      </a:cubicBezTo>
                      <a:cubicBezTo>
                        <a:pt x="274" y="18"/>
                        <a:pt x="251" y="0"/>
                        <a:pt x="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4"/>
                <p:cNvSpPr/>
                <p:nvPr/>
              </p:nvSpPr>
              <p:spPr>
                <a:xfrm>
                  <a:off x="6997328" y="1804895"/>
                  <a:ext cx="39713" cy="13117"/>
                </a:xfrm>
                <a:custGeom>
                  <a:avLst/>
                  <a:gdLst/>
                  <a:ahLst/>
                  <a:cxnLst/>
                  <a:rect l="l" t="t" r="r" b="b"/>
                  <a:pathLst>
                    <a:path w="310" h="317" extrusionOk="0">
                      <a:moveTo>
                        <a:pt x="228" y="1"/>
                      </a:moveTo>
                      <a:cubicBezTo>
                        <a:pt x="130" y="1"/>
                        <a:pt x="25" y="100"/>
                        <a:pt x="14" y="189"/>
                      </a:cubicBezTo>
                      <a:cubicBezTo>
                        <a:pt x="1" y="221"/>
                        <a:pt x="14" y="252"/>
                        <a:pt x="39" y="277"/>
                      </a:cubicBezTo>
                      <a:cubicBezTo>
                        <a:pt x="51" y="305"/>
                        <a:pt x="71" y="317"/>
                        <a:pt x="95" y="317"/>
                      </a:cubicBezTo>
                      <a:cubicBezTo>
                        <a:pt x="174" y="317"/>
                        <a:pt x="294" y="196"/>
                        <a:pt x="304" y="139"/>
                      </a:cubicBezTo>
                      <a:cubicBezTo>
                        <a:pt x="304" y="120"/>
                        <a:pt x="310" y="101"/>
                        <a:pt x="310" y="75"/>
                      </a:cubicBezTo>
                      <a:cubicBezTo>
                        <a:pt x="310" y="44"/>
                        <a:pt x="291" y="19"/>
                        <a:pt x="266" y="6"/>
                      </a:cubicBezTo>
                      <a:cubicBezTo>
                        <a:pt x="253" y="2"/>
                        <a:pt x="241"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4"/>
                <p:cNvSpPr/>
                <p:nvPr/>
              </p:nvSpPr>
              <p:spPr>
                <a:xfrm>
                  <a:off x="5707951" y="2125797"/>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4"/>
                <p:cNvSpPr/>
                <p:nvPr/>
              </p:nvSpPr>
              <p:spPr>
                <a:xfrm>
                  <a:off x="6362311" y="2412312"/>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4"/>
                <p:cNvSpPr/>
                <p:nvPr/>
              </p:nvSpPr>
              <p:spPr>
                <a:xfrm>
                  <a:off x="7539468" y="2490065"/>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4"/>
                <p:cNvSpPr/>
                <p:nvPr/>
              </p:nvSpPr>
              <p:spPr>
                <a:xfrm>
                  <a:off x="7447361" y="2465982"/>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4"/>
                <p:cNvSpPr/>
                <p:nvPr/>
              </p:nvSpPr>
              <p:spPr>
                <a:xfrm>
                  <a:off x="7107242" y="2414009"/>
                  <a:ext cx="2562" cy="1076"/>
                </a:xfrm>
                <a:custGeom>
                  <a:avLst/>
                  <a:gdLst/>
                  <a:ahLst/>
                  <a:cxnLst/>
                  <a:rect l="l" t="t" r="r" b="b"/>
                  <a:pathLst>
                    <a:path w="20" h="26" extrusionOk="0">
                      <a:moveTo>
                        <a:pt x="20" y="0"/>
                      </a:moveTo>
                      <a:lnTo>
                        <a:pt x="7" y="13"/>
                      </a:lnTo>
                      <a:cubicBezTo>
                        <a:pt x="7" y="19"/>
                        <a:pt x="1" y="19"/>
                        <a:pt x="1" y="25"/>
                      </a:cubicBezTo>
                      <a:cubicBezTo>
                        <a:pt x="7" y="19"/>
                        <a:pt x="13" y="6"/>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4"/>
                <p:cNvSpPr/>
                <p:nvPr/>
              </p:nvSpPr>
              <p:spPr>
                <a:xfrm>
                  <a:off x="7063686" y="2403209"/>
                  <a:ext cx="55982" cy="17835"/>
                </a:xfrm>
                <a:custGeom>
                  <a:avLst/>
                  <a:gdLst/>
                  <a:ahLst/>
                  <a:cxnLst/>
                  <a:rect l="l" t="t" r="r" b="b"/>
                  <a:pathLst>
                    <a:path w="437" h="431" extrusionOk="0">
                      <a:moveTo>
                        <a:pt x="302" y="0"/>
                      </a:moveTo>
                      <a:cubicBezTo>
                        <a:pt x="288" y="0"/>
                        <a:pt x="273" y="3"/>
                        <a:pt x="259" y="9"/>
                      </a:cubicBezTo>
                      <a:cubicBezTo>
                        <a:pt x="139" y="40"/>
                        <a:pt x="51" y="135"/>
                        <a:pt x="13" y="255"/>
                      </a:cubicBezTo>
                      <a:cubicBezTo>
                        <a:pt x="0" y="299"/>
                        <a:pt x="6" y="343"/>
                        <a:pt x="38" y="381"/>
                      </a:cubicBezTo>
                      <a:cubicBezTo>
                        <a:pt x="51" y="394"/>
                        <a:pt x="63" y="400"/>
                        <a:pt x="82" y="406"/>
                      </a:cubicBezTo>
                      <a:cubicBezTo>
                        <a:pt x="99" y="423"/>
                        <a:pt x="119" y="430"/>
                        <a:pt x="140" y="430"/>
                      </a:cubicBezTo>
                      <a:cubicBezTo>
                        <a:pt x="207" y="430"/>
                        <a:pt x="286" y="359"/>
                        <a:pt x="325" y="302"/>
                      </a:cubicBezTo>
                      <a:lnTo>
                        <a:pt x="325" y="302"/>
                      </a:lnTo>
                      <a:cubicBezTo>
                        <a:pt x="322" y="305"/>
                        <a:pt x="319" y="309"/>
                        <a:pt x="315" y="312"/>
                      </a:cubicBezTo>
                      <a:cubicBezTo>
                        <a:pt x="320" y="307"/>
                        <a:pt x="323" y="303"/>
                        <a:pt x="327" y="299"/>
                      </a:cubicBezTo>
                      <a:lnTo>
                        <a:pt x="327" y="299"/>
                      </a:lnTo>
                      <a:cubicBezTo>
                        <a:pt x="326" y="300"/>
                        <a:pt x="325" y="301"/>
                        <a:pt x="325" y="302"/>
                      </a:cubicBezTo>
                      <a:lnTo>
                        <a:pt x="325" y="302"/>
                      </a:lnTo>
                      <a:cubicBezTo>
                        <a:pt x="326" y="300"/>
                        <a:pt x="328" y="297"/>
                        <a:pt x="330" y="295"/>
                      </a:cubicBezTo>
                      <a:lnTo>
                        <a:pt x="330" y="295"/>
                      </a:lnTo>
                      <a:cubicBezTo>
                        <a:pt x="329" y="296"/>
                        <a:pt x="328" y="297"/>
                        <a:pt x="327" y="299"/>
                      </a:cubicBezTo>
                      <a:lnTo>
                        <a:pt x="327" y="299"/>
                      </a:lnTo>
                      <a:cubicBezTo>
                        <a:pt x="330" y="294"/>
                        <a:pt x="332" y="290"/>
                        <a:pt x="334" y="286"/>
                      </a:cubicBezTo>
                      <a:lnTo>
                        <a:pt x="334" y="286"/>
                      </a:lnTo>
                      <a:cubicBezTo>
                        <a:pt x="333" y="290"/>
                        <a:pt x="331" y="292"/>
                        <a:pt x="330" y="295"/>
                      </a:cubicBezTo>
                      <a:lnTo>
                        <a:pt x="330" y="295"/>
                      </a:lnTo>
                      <a:cubicBezTo>
                        <a:pt x="335" y="288"/>
                        <a:pt x="340" y="281"/>
                        <a:pt x="347" y="274"/>
                      </a:cubicBezTo>
                      <a:cubicBezTo>
                        <a:pt x="355" y="262"/>
                        <a:pt x="358" y="257"/>
                        <a:pt x="357" y="257"/>
                      </a:cubicBezTo>
                      <a:lnTo>
                        <a:pt x="357" y="257"/>
                      </a:lnTo>
                      <a:cubicBezTo>
                        <a:pt x="357" y="257"/>
                        <a:pt x="356" y="259"/>
                        <a:pt x="353" y="261"/>
                      </a:cubicBezTo>
                      <a:cubicBezTo>
                        <a:pt x="379" y="230"/>
                        <a:pt x="397" y="198"/>
                        <a:pt x="410" y="160"/>
                      </a:cubicBezTo>
                      <a:cubicBezTo>
                        <a:pt x="437" y="80"/>
                        <a:pt x="378" y="0"/>
                        <a:pt x="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4"/>
                <p:cNvSpPr/>
                <p:nvPr/>
              </p:nvSpPr>
              <p:spPr>
                <a:xfrm>
                  <a:off x="6965045" y="2382271"/>
                  <a:ext cx="38944" cy="11628"/>
                </a:xfrm>
                <a:custGeom>
                  <a:avLst/>
                  <a:gdLst/>
                  <a:ahLst/>
                  <a:cxnLst/>
                  <a:rect l="l" t="t" r="r" b="b"/>
                  <a:pathLst>
                    <a:path w="304" h="281" extrusionOk="0">
                      <a:moveTo>
                        <a:pt x="214" y="0"/>
                      </a:moveTo>
                      <a:cubicBezTo>
                        <a:pt x="132" y="0"/>
                        <a:pt x="36" y="121"/>
                        <a:pt x="20" y="181"/>
                      </a:cubicBezTo>
                      <a:cubicBezTo>
                        <a:pt x="1" y="252"/>
                        <a:pt x="40" y="281"/>
                        <a:pt x="89" y="281"/>
                      </a:cubicBezTo>
                      <a:cubicBezTo>
                        <a:pt x="123" y="281"/>
                        <a:pt x="162" y="267"/>
                        <a:pt x="190" y="244"/>
                      </a:cubicBezTo>
                      <a:cubicBezTo>
                        <a:pt x="209" y="231"/>
                        <a:pt x="228" y="218"/>
                        <a:pt x="247" y="200"/>
                      </a:cubicBezTo>
                      <a:cubicBezTo>
                        <a:pt x="284" y="168"/>
                        <a:pt x="303" y="111"/>
                        <a:pt x="297" y="61"/>
                      </a:cubicBezTo>
                      <a:cubicBezTo>
                        <a:pt x="291" y="42"/>
                        <a:pt x="272" y="23"/>
                        <a:pt x="253" y="10"/>
                      </a:cubicBezTo>
                      <a:cubicBezTo>
                        <a:pt x="241" y="3"/>
                        <a:pt x="228"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4"/>
                <p:cNvSpPr/>
                <p:nvPr/>
              </p:nvSpPr>
              <p:spPr>
                <a:xfrm>
                  <a:off x="6885748" y="2406147"/>
                  <a:ext cx="43043" cy="9393"/>
                </a:xfrm>
                <a:custGeom>
                  <a:avLst/>
                  <a:gdLst/>
                  <a:ahLst/>
                  <a:cxnLst/>
                  <a:rect l="l" t="t" r="r" b="b"/>
                  <a:pathLst>
                    <a:path w="336" h="227" extrusionOk="0">
                      <a:moveTo>
                        <a:pt x="191" y="1"/>
                      </a:moveTo>
                      <a:cubicBezTo>
                        <a:pt x="153" y="1"/>
                        <a:pt x="121" y="14"/>
                        <a:pt x="96" y="32"/>
                      </a:cubicBezTo>
                      <a:cubicBezTo>
                        <a:pt x="77" y="51"/>
                        <a:pt x="65" y="70"/>
                        <a:pt x="52" y="83"/>
                      </a:cubicBezTo>
                      <a:cubicBezTo>
                        <a:pt x="0" y="150"/>
                        <a:pt x="21" y="227"/>
                        <a:pt x="86" y="227"/>
                      </a:cubicBezTo>
                      <a:cubicBezTo>
                        <a:pt x="100" y="227"/>
                        <a:pt x="116" y="223"/>
                        <a:pt x="134" y="215"/>
                      </a:cubicBezTo>
                      <a:lnTo>
                        <a:pt x="134" y="215"/>
                      </a:lnTo>
                      <a:cubicBezTo>
                        <a:pt x="129" y="218"/>
                        <a:pt x="128" y="219"/>
                        <a:pt x="130" y="219"/>
                      </a:cubicBezTo>
                      <a:cubicBezTo>
                        <a:pt x="137" y="219"/>
                        <a:pt x="174" y="208"/>
                        <a:pt x="175" y="208"/>
                      </a:cubicBezTo>
                      <a:lnTo>
                        <a:pt x="175" y="208"/>
                      </a:lnTo>
                      <a:cubicBezTo>
                        <a:pt x="175" y="208"/>
                        <a:pt x="174" y="208"/>
                        <a:pt x="172" y="209"/>
                      </a:cubicBezTo>
                      <a:cubicBezTo>
                        <a:pt x="216" y="196"/>
                        <a:pt x="336" y="89"/>
                        <a:pt x="254" y="45"/>
                      </a:cubicBezTo>
                      <a:cubicBezTo>
                        <a:pt x="248" y="45"/>
                        <a:pt x="248" y="39"/>
                        <a:pt x="241" y="39"/>
                      </a:cubicBezTo>
                      <a:cubicBezTo>
                        <a:pt x="235" y="14"/>
                        <a:pt x="216"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4"/>
                <p:cNvSpPr/>
                <p:nvPr/>
              </p:nvSpPr>
              <p:spPr>
                <a:xfrm>
                  <a:off x="6894203" y="2407719"/>
                  <a:ext cx="3075" cy="1076"/>
                </a:xfrm>
                <a:custGeom>
                  <a:avLst/>
                  <a:gdLst/>
                  <a:ahLst/>
                  <a:cxnLst/>
                  <a:rect l="l" t="t" r="r" b="b"/>
                  <a:pathLst>
                    <a:path w="24" h="26" extrusionOk="0">
                      <a:moveTo>
                        <a:pt x="24" y="1"/>
                      </a:moveTo>
                      <a:cubicBezTo>
                        <a:pt x="24" y="1"/>
                        <a:pt x="18" y="1"/>
                        <a:pt x="18" y="7"/>
                      </a:cubicBezTo>
                      <a:cubicBezTo>
                        <a:pt x="6" y="19"/>
                        <a:pt x="1" y="25"/>
                        <a:pt x="2" y="25"/>
                      </a:cubicBezTo>
                      <a:cubicBezTo>
                        <a:pt x="3" y="25"/>
                        <a:pt x="11" y="17"/>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4"/>
                <p:cNvSpPr/>
                <p:nvPr/>
              </p:nvSpPr>
              <p:spPr>
                <a:xfrm>
                  <a:off x="6897150" y="2407223"/>
                  <a:ext cx="1793" cy="538"/>
                </a:xfrm>
                <a:custGeom>
                  <a:avLst/>
                  <a:gdLst/>
                  <a:ahLst/>
                  <a:cxnLst/>
                  <a:rect l="l" t="t" r="r" b="b"/>
                  <a:pathLst>
                    <a:path w="14" h="13" extrusionOk="0">
                      <a:moveTo>
                        <a:pt x="1" y="13"/>
                      </a:moveTo>
                      <a:lnTo>
                        <a:pt x="1" y="13"/>
                      </a:lnTo>
                      <a:cubicBezTo>
                        <a:pt x="1" y="13"/>
                        <a:pt x="7" y="6"/>
                        <a:pt x="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4"/>
                <p:cNvSpPr/>
                <p:nvPr/>
              </p:nvSpPr>
              <p:spPr>
                <a:xfrm>
                  <a:off x="6869735" y="2344449"/>
                  <a:ext cx="38944" cy="12786"/>
                </a:xfrm>
                <a:custGeom>
                  <a:avLst/>
                  <a:gdLst/>
                  <a:ahLst/>
                  <a:cxnLst/>
                  <a:rect l="l" t="t" r="r" b="b"/>
                  <a:pathLst>
                    <a:path w="304" h="309" extrusionOk="0">
                      <a:moveTo>
                        <a:pt x="221" y="1"/>
                      </a:moveTo>
                      <a:cubicBezTo>
                        <a:pt x="191" y="1"/>
                        <a:pt x="162" y="12"/>
                        <a:pt x="139" y="35"/>
                      </a:cubicBezTo>
                      <a:cubicBezTo>
                        <a:pt x="51" y="79"/>
                        <a:pt x="0" y="174"/>
                        <a:pt x="13" y="275"/>
                      </a:cubicBezTo>
                      <a:cubicBezTo>
                        <a:pt x="19" y="299"/>
                        <a:pt x="33" y="308"/>
                        <a:pt x="51" y="308"/>
                      </a:cubicBezTo>
                      <a:cubicBezTo>
                        <a:pt x="90" y="308"/>
                        <a:pt x="145" y="265"/>
                        <a:pt x="171" y="231"/>
                      </a:cubicBezTo>
                      <a:cubicBezTo>
                        <a:pt x="209" y="212"/>
                        <a:pt x="234" y="186"/>
                        <a:pt x="259" y="155"/>
                      </a:cubicBezTo>
                      <a:cubicBezTo>
                        <a:pt x="284" y="117"/>
                        <a:pt x="297" y="79"/>
                        <a:pt x="297" y="35"/>
                      </a:cubicBezTo>
                      <a:cubicBezTo>
                        <a:pt x="303" y="29"/>
                        <a:pt x="291" y="22"/>
                        <a:pt x="278" y="16"/>
                      </a:cubicBezTo>
                      <a:cubicBezTo>
                        <a:pt x="260" y="6"/>
                        <a:pt x="241"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4"/>
                <p:cNvSpPr/>
                <p:nvPr/>
              </p:nvSpPr>
              <p:spPr>
                <a:xfrm>
                  <a:off x="7948379" y="2205454"/>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4"/>
                <p:cNvSpPr/>
                <p:nvPr/>
              </p:nvSpPr>
              <p:spPr>
                <a:xfrm>
                  <a:off x="7965033" y="2247537"/>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4"/>
                <p:cNvSpPr/>
                <p:nvPr/>
              </p:nvSpPr>
              <p:spPr>
                <a:xfrm>
                  <a:off x="8119528" y="2219689"/>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4"/>
                <p:cNvSpPr/>
                <p:nvPr/>
              </p:nvSpPr>
              <p:spPr>
                <a:xfrm>
                  <a:off x="8070976" y="2145205"/>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4"/>
                <p:cNvSpPr/>
                <p:nvPr/>
              </p:nvSpPr>
              <p:spPr>
                <a:xfrm>
                  <a:off x="8017812" y="2172722"/>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4"/>
                <p:cNvSpPr/>
                <p:nvPr/>
              </p:nvSpPr>
              <p:spPr>
                <a:xfrm>
                  <a:off x="8021015" y="2185095"/>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4"/>
                <p:cNvSpPr/>
                <p:nvPr/>
              </p:nvSpPr>
              <p:spPr>
                <a:xfrm>
                  <a:off x="7918659" y="2143798"/>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8" name="Google Shape;2688;p34"/>
            <p:cNvSpPr txBox="1"/>
            <p:nvPr/>
          </p:nvSpPr>
          <p:spPr>
            <a:xfrm>
              <a:off x="5946662" y="2963175"/>
              <a:ext cx="19467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Oxygen"/>
                  <a:ea typeface="Oxygen"/>
                  <a:cs typeface="Oxygen"/>
                  <a:sym typeface="Oxygen"/>
                </a:rPr>
                <a:t>There are very few customers with least fitness level</a:t>
              </a:r>
              <a:endParaRPr dirty="0">
                <a:solidFill>
                  <a:schemeClr val="dk1"/>
                </a:solidFill>
                <a:latin typeface="Oxygen"/>
                <a:ea typeface="Oxygen"/>
                <a:cs typeface="Oxygen"/>
                <a:sym typeface="Oxygen"/>
              </a:endParaRPr>
            </a:p>
          </p:txBody>
        </p:sp>
        <p:grpSp>
          <p:nvGrpSpPr>
            <p:cNvPr id="2689" name="Google Shape;2689;p34"/>
            <p:cNvGrpSpPr/>
            <p:nvPr/>
          </p:nvGrpSpPr>
          <p:grpSpPr>
            <a:xfrm>
              <a:off x="5608541" y="3856909"/>
              <a:ext cx="2568633" cy="841793"/>
              <a:chOff x="5608541" y="1787847"/>
              <a:chExt cx="2568633" cy="841793"/>
            </a:xfrm>
          </p:grpSpPr>
          <p:sp>
            <p:nvSpPr>
              <p:cNvPr id="2690" name="Google Shape;2690;p34"/>
              <p:cNvSpPr/>
              <p:nvPr/>
            </p:nvSpPr>
            <p:spPr>
              <a:xfrm>
                <a:off x="7474135" y="1843544"/>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4"/>
              <p:cNvSpPr/>
              <p:nvPr/>
            </p:nvSpPr>
            <p:spPr>
              <a:xfrm>
                <a:off x="7618765" y="1864855"/>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4"/>
              <p:cNvSpPr/>
              <p:nvPr/>
            </p:nvSpPr>
            <p:spPr>
              <a:xfrm>
                <a:off x="7572519" y="1919477"/>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4"/>
              <p:cNvSpPr/>
              <p:nvPr/>
            </p:nvSpPr>
            <p:spPr>
              <a:xfrm>
                <a:off x="7532679" y="1897462"/>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4"/>
              <p:cNvSpPr/>
              <p:nvPr/>
            </p:nvSpPr>
            <p:spPr>
              <a:xfrm>
                <a:off x="7717278" y="1901683"/>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4"/>
              <p:cNvSpPr/>
              <p:nvPr/>
            </p:nvSpPr>
            <p:spPr>
              <a:xfrm>
                <a:off x="7739952" y="1942029"/>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4"/>
              <p:cNvSpPr/>
              <p:nvPr/>
            </p:nvSpPr>
            <p:spPr>
              <a:xfrm>
                <a:off x="7447361" y="1942939"/>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4"/>
              <p:cNvSpPr/>
              <p:nvPr/>
            </p:nvSpPr>
            <p:spPr>
              <a:xfrm>
                <a:off x="7350513" y="1896883"/>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4"/>
              <p:cNvSpPr/>
              <p:nvPr/>
            </p:nvSpPr>
            <p:spPr>
              <a:xfrm>
                <a:off x="7388432" y="1787847"/>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4"/>
              <p:cNvSpPr/>
              <p:nvPr/>
            </p:nvSpPr>
            <p:spPr>
              <a:xfrm>
                <a:off x="7521149" y="1797199"/>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4"/>
              <p:cNvSpPr/>
              <p:nvPr/>
            </p:nvSpPr>
            <p:spPr>
              <a:xfrm>
                <a:off x="7344749" y="1834358"/>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4"/>
              <p:cNvSpPr/>
              <p:nvPr/>
            </p:nvSpPr>
            <p:spPr>
              <a:xfrm>
                <a:off x="6698459" y="2527390"/>
                <a:ext cx="79297" cy="19159"/>
              </a:xfrm>
              <a:custGeom>
                <a:avLst/>
                <a:gdLst/>
                <a:ahLst/>
                <a:cxnLst/>
                <a:rect l="l" t="t" r="r" b="b"/>
                <a:pathLst>
                  <a:path w="619" h="463" extrusionOk="0">
                    <a:moveTo>
                      <a:pt x="335" y="1"/>
                    </a:moveTo>
                    <a:cubicBezTo>
                      <a:pt x="216" y="1"/>
                      <a:pt x="87" y="145"/>
                      <a:pt x="45" y="231"/>
                    </a:cubicBezTo>
                    <a:cubicBezTo>
                      <a:pt x="1" y="318"/>
                      <a:pt x="23" y="462"/>
                      <a:pt x="133" y="462"/>
                    </a:cubicBezTo>
                    <a:cubicBezTo>
                      <a:pt x="150" y="462"/>
                      <a:pt x="169" y="459"/>
                      <a:pt x="190" y="451"/>
                    </a:cubicBezTo>
                    <a:lnTo>
                      <a:pt x="284" y="420"/>
                    </a:lnTo>
                    <a:cubicBezTo>
                      <a:pt x="391" y="376"/>
                      <a:pt x="618" y="105"/>
                      <a:pt x="429" y="29"/>
                    </a:cubicBezTo>
                    <a:lnTo>
                      <a:pt x="398" y="16"/>
                    </a:lnTo>
                    <a:cubicBezTo>
                      <a:pt x="377" y="6"/>
                      <a:pt x="356"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4"/>
              <p:cNvSpPr/>
              <p:nvPr/>
            </p:nvSpPr>
            <p:spPr>
              <a:xfrm>
                <a:off x="6874475" y="2503721"/>
                <a:ext cx="58416" cy="15021"/>
              </a:xfrm>
              <a:custGeom>
                <a:avLst/>
                <a:gdLst/>
                <a:ahLst/>
                <a:cxnLst/>
                <a:rect l="l" t="t" r="r" b="b"/>
                <a:pathLst>
                  <a:path w="456" h="363" extrusionOk="0">
                    <a:moveTo>
                      <a:pt x="258" y="1"/>
                    </a:moveTo>
                    <a:cubicBezTo>
                      <a:pt x="138" y="1"/>
                      <a:pt x="0" y="189"/>
                      <a:pt x="20" y="298"/>
                    </a:cubicBezTo>
                    <a:cubicBezTo>
                      <a:pt x="24" y="344"/>
                      <a:pt x="48" y="362"/>
                      <a:pt x="76" y="362"/>
                    </a:cubicBezTo>
                    <a:cubicBezTo>
                      <a:pt x="90" y="362"/>
                      <a:pt x="106" y="357"/>
                      <a:pt x="121" y="349"/>
                    </a:cubicBezTo>
                    <a:cubicBezTo>
                      <a:pt x="247" y="349"/>
                      <a:pt x="455" y="172"/>
                      <a:pt x="348" y="46"/>
                    </a:cubicBezTo>
                    <a:cubicBezTo>
                      <a:pt x="322" y="14"/>
                      <a:pt x="291"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4"/>
              <p:cNvSpPr/>
              <p:nvPr/>
            </p:nvSpPr>
            <p:spPr>
              <a:xfrm>
                <a:off x="6920593" y="2557101"/>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4"/>
              <p:cNvSpPr/>
              <p:nvPr/>
            </p:nvSpPr>
            <p:spPr>
              <a:xfrm>
                <a:off x="6790566" y="2570260"/>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4"/>
              <p:cNvSpPr/>
              <p:nvPr/>
            </p:nvSpPr>
            <p:spPr>
              <a:xfrm>
                <a:off x="6815547" y="2549984"/>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4"/>
              <p:cNvSpPr/>
              <p:nvPr/>
            </p:nvSpPr>
            <p:spPr>
              <a:xfrm>
                <a:off x="6661308" y="2568481"/>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4"/>
              <p:cNvSpPr/>
              <p:nvPr/>
            </p:nvSpPr>
            <p:spPr>
              <a:xfrm>
                <a:off x="6520649" y="2514604"/>
                <a:ext cx="26005" cy="9352"/>
              </a:xfrm>
              <a:custGeom>
                <a:avLst/>
                <a:gdLst/>
                <a:ahLst/>
                <a:cxnLst/>
                <a:rect l="l" t="t" r="r" b="b"/>
                <a:pathLst>
                  <a:path w="203" h="226" extrusionOk="0">
                    <a:moveTo>
                      <a:pt x="138" y="1"/>
                    </a:moveTo>
                    <a:cubicBezTo>
                      <a:pt x="76" y="1"/>
                      <a:pt x="29" y="72"/>
                      <a:pt x="13" y="130"/>
                    </a:cubicBezTo>
                    <a:cubicBezTo>
                      <a:pt x="1" y="155"/>
                      <a:pt x="20" y="187"/>
                      <a:pt x="45" y="187"/>
                    </a:cubicBezTo>
                    <a:cubicBezTo>
                      <a:pt x="32" y="193"/>
                      <a:pt x="32" y="199"/>
                      <a:pt x="45" y="212"/>
                    </a:cubicBezTo>
                    <a:cubicBezTo>
                      <a:pt x="50" y="222"/>
                      <a:pt x="57" y="225"/>
                      <a:pt x="65" y="225"/>
                    </a:cubicBezTo>
                    <a:cubicBezTo>
                      <a:pt x="87" y="225"/>
                      <a:pt x="114" y="194"/>
                      <a:pt x="114" y="180"/>
                    </a:cubicBezTo>
                    <a:cubicBezTo>
                      <a:pt x="127" y="142"/>
                      <a:pt x="152" y="111"/>
                      <a:pt x="165" y="73"/>
                    </a:cubicBezTo>
                    <a:cubicBezTo>
                      <a:pt x="184" y="54"/>
                      <a:pt x="203" y="29"/>
                      <a:pt x="177" y="10"/>
                    </a:cubicBezTo>
                    <a:cubicBezTo>
                      <a:pt x="164" y="4"/>
                      <a:pt x="151"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4"/>
              <p:cNvSpPr/>
              <p:nvPr/>
            </p:nvSpPr>
            <p:spPr>
              <a:xfrm>
                <a:off x="6659771" y="2448437"/>
                <a:ext cx="46886" cy="13366"/>
              </a:xfrm>
              <a:custGeom>
                <a:avLst/>
                <a:gdLst/>
                <a:ahLst/>
                <a:cxnLst/>
                <a:rect l="l" t="t" r="r" b="b"/>
                <a:pathLst>
                  <a:path w="366" h="323" extrusionOk="0">
                    <a:moveTo>
                      <a:pt x="261" y="0"/>
                    </a:moveTo>
                    <a:cubicBezTo>
                      <a:pt x="115" y="0"/>
                      <a:pt x="1" y="143"/>
                      <a:pt x="50" y="291"/>
                    </a:cubicBezTo>
                    <a:cubicBezTo>
                      <a:pt x="58" y="310"/>
                      <a:pt x="70" y="317"/>
                      <a:pt x="84" y="317"/>
                    </a:cubicBezTo>
                    <a:cubicBezTo>
                      <a:pt x="121" y="317"/>
                      <a:pt x="171" y="264"/>
                      <a:pt x="190" y="229"/>
                    </a:cubicBezTo>
                    <a:lnTo>
                      <a:pt x="190" y="229"/>
                    </a:lnTo>
                    <a:lnTo>
                      <a:pt x="151" y="322"/>
                    </a:lnTo>
                    <a:cubicBezTo>
                      <a:pt x="183" y="316"/>
                      <a:pt x="214" y="303"/>
                      <a:pt x="239" y="284"/>
                    </a:cubicBezTo>
                    <a:cubicBezTo>
                      <a:pt x="277" y="253"/>
                      <a:pt x="315" y="215"/>
                      <a:pt x="334" y="165"/>
                    </a:cubicBezTo>
                    <a:cubicBezTo>
                      <a:pt x="365" y="102"/>
                      <a:pt x="365" y="1"/>
                      <a:pt x="271" y="1"/>
                    </a:cubicBezTo>
                    <a:cubicBezTo>
                      <a:pt x="268" y="1"/>
                      <a:pt x="264"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4"/>
              <p:cNvSpPr/>
              <p:nvPr/>
            </p:nvSpPr>
            <p:spPr>
              <a:xfrm>
                <a:off x="6735609" y="2471155"/>
                <a:ext cx="78528" cy="14897"/>
              </a:xfrm>
              <a:custGeom>
                <a:avLst/>
                <a:gdLst/>
                <a:ahLst/>
                <a:cxnLst/>
                <a:rect l="l" t="t" r="r" b="b"/>
                <a:pathLst>
                  <a:path w="613" h="360" extrusionOk="0">
                    <a:moveTo>
                      <a:pt x="392" y="0"/>
                    </a:moveTo>
                    <a:cubicBezTo>
                      <a:pt x="228" y="0"/>
                      <a:pt x="0" y="360"/>
                      <a:pt x="221" y="360"/>
                    </a:cubicBezTo>
                    <a:cubicBezTo>
                      <a:pt x="379" y="360"/>
                      <a:pt x="612" y="0"/>
                      <a:pt x="3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4"/>
              <p:cNvSpPr/>
              <p:nvPr/>
            </p:nvSpPr>
            <p:spPr>
              <a:xfrm>
                <a:off x="6638121" y="2493417"/>
                <a:ext cx="45862" cy="11131"/>
              </a:xfrm>
              <a:custGeom>
                <a:avLst/>
                <a:gdLst/>
                <a:ahLst/>
                <a:cxnLst/>
                <a:rect l="l" t="t" r="r" b="b"/>
                <a:pathLst>
                  <a:path w="358" h="269" extrusionOk="0">
                    <a:moveTo>
                      <a:pt x="196" y="1"/>
                    </a:moveTo>
                    <a:cubicBezTo>
                      <a:pt x="141" y="1"/>
                      <a:pt x="91" y="47"/>
                      <a:pt x="55" y="106"/>
                    </a:cubicBezTo>
                    <a:cubicBezTo>
                      <a:pt x="11" y="172"/>
                      <a:pt x="0" y="269"/>
                      <a:pt x="81" y="269"/>
                    </a:cubicBezTo>
                    <a:cubicBezTo>
                      <a:pt x="92" y="269"/>
                      <a:pt x="104" y="267"/>
                      <a:pt x="118" y="263"/>
                    </a:cubicBezTo>
                    <a:cubicBezTo>
                      <a:pt x="181" y="251"/>
                      <a:pt x="358" y="93"/>
                      <a:pt x="263" y="24"/>
                    </a:cubicBezTo>
                    <a:cubicBezTo>
                      <a:pt x="240" y="8"/>
                      <a:pt x="218"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4"/>
              <p:cNvSpPr/>
              <p:nvPr/>
            </p:nvSpPr>
            <p:spPr>
              <a:xfrm>
                <a:off x="6539096" y="2467141"/>
                <a:ext cx="41506" cy="10842"/>
              </a:xfrm>
              <a:custGeom>
                <a:avLst/>
                <a:gdLst/>
                <a:ahLst/>
                <a:cxnLst/>
                <a:rect l="l" t="t" r="r" b="b"/>
                <a:pathLst>
                  <a:path w="324" h="262" extrusionOk="0">
                    <a:moveTo>
                      <a:pt x="221" y="0"/>
                    </a:moveTo>
                    <a:cubicBezTo>
                      <a:pt x="156" y="0"/>
                      <a:pt x="54" y="98"/>
                      <a:pt x="40" y="135"/>
                    </a:cubicBezTo>
                    <a:cubicBezTo>
                      <a:pt x="1" y="213"/>
                      <a:pt x="42" y="261"/>
                      <a:pt x="101" y="261"/>
                    </a:cubicBezTo>
                    <a:cubicBezTo>
                      <a:pt x="127" y="261"/>
                      <a:pt x="157" y="251"/>
                      <a:pt x="185" y="230"/>
                    </a:cubicBezTo>
                    <a:cubicBezTo>
                      <a:pt x="185" y="224"/>
                      <a:pt x="185" y="217"/>
                      <a:pt x="185" y="211"/>
                    </a:cubicBezTo>
                    <a:cubicBezTo>
                      <a:pt x="229" y="205"/>
                      <a:pt x="324" y="104"/>
                      <a:pt x="279" y="72"/>
                    </a:cubicBezTo>
                    <a:cubicBezTo>
                      <a:pt x="279" y="66"/>
                      <a:pt x="273" y="53"/>
                      <a:pt x="273" y="47"/>
                    </a:cubicBezTo>
                    <a:cubicBezTo>
                      <a:pt x="265" y="13"/>
                      <a:pt x="245"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4"/>
              <p:cNvSpPr/>
              <p:nvPr/>
            </p:nvSpPr>
            <p:spPr>
              <a:xfrm>
                <a:off x="6363080" y="2522921"/>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4"/>
              <p:cNvSpPr/>
              <p:nvPr/>
            </p:nvSpPr>
            <p:spPr>
              <a:xfrm>
                <a:off x="6411119" y="2576260"/>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4"/>
              <p:cNvSpPr/>
              <p:nvPr/>
            </p:nvSpPr>
            <p:spPr>
              <a:xfrm>
                <a:off x="6493235" y="2554494"/>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4"/>
              <p:cNvSpPr/>
              <p:nvPr/>
            </p:nvSpPr>
            <p:spPr>
              <a:xfrm>
                <a:off x="7138756" y="2515266"/>
                <a:ext cx="73660" cy="20111"/>
              </a:xfrm>
              <a:custGeom>
                <a:avLst/>
                <a:gdLst/>
                <a:ahLst/>
                <a:cxnLst/>
                <a:rect l="l" t="t" r="r" b="b"/>
                <a:pathLst>
                  <a:path w="575" h="486" extrusionOk="0">
                    <a:moveTo>
                      <a:pt x="379" y="0"/>
                    </a:moveTo>
                    <a:cubicBezTo>
                      <a:pt x="240" y="0"/>
                      <a:pt x="108" y="120"/>
                      <a:pt x="45" y="240"/>
                    </a:cubicBezTo>
                    <a:cubicBezTo>
                      <a:pt x="1" y="335"/>
                      <a:pt x="1" y="486"/>
                      <a:pt x="146" y="486"/>
                    </a:cubicBezTo>
                    <a:lnTo>
                      <a:pt x="196" y="486"/>
                    </a:lnTo>
                    <a:cubicBezTo>
                      <a:pt x="341" y="486"/>
                      <a:pt x="474" y="366"/>
                      <a:pt x="530" y="246"/>
                    </a:cubicBezTo>
                    <a:cubicBezTo>
                      <a:pt x="575" y="152"/>
                      <a:pt x="575"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4"/>
              <p:cNvSpPr/>
              <p:nvPr/>
            </p:nvSpPr>
            <p:spPr>
              <a:xfrm>
                <a:off x="6848726" y="2604771"/>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4"/>
              <p:cNvSpPr/>
              <p:nvPr/>
            </p:nvSpPr>
            <p:spPr>
              <a:xfrm>
                <a:off x="7084695" y="2590412"/>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4"/>
              <p:cNvSpPr/>
              <p:nvPr/>
            </p:nvSpPr>
            <p:spPr>
              <a:xfrm>
                <a:off x="7063686" y="2559749"/>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4"/>
              <p:cNvSpPr/>
              <p:nvPr/>
            </p:nvSpPr>
            <p:spPr>
              <a:xfrm>
                <a:off x="6998993" y="2510507"/>
                <a:ext cx="46246" cy="14193"/>
              </a:xfrm>
              <a:custGeom>
                <a:avLst/>
                <a:gdLst/>
                <a:ahLst/>
                <a:cxnLst/>
                <a:rect l="l" t="t" r="r" b="b"/>
                <a:pathLst>
                  <a:path w="361" h="343" extrusionOk="0">
                    <a:moveTo>
                      <a:pt x="222" y="1"/>
                    </a:moveTo>
                    <a:cubicBezTo>
                      <a:pt x="158" y="1"/>
                      <a:pt x="95" y="61"/>
                      <a:pt x="64" y="109"/>
                    </a:cubicBezTo>
                    <a:cubicBezTo>
                      <a:pt x="19" y="147"/>
                      <a:pt x="1" y="204"/>
                      <a:pt x="1" y="267"/>
                    </a:cubicBezTo>
                    <a:cubicBezTo>
                      <a:pt x="1" y="304"/>
                      <a:pt x="32" y="342"/>
                      <a:pt x="76" y="342"/>
                    </a:cubicBezTo>
                    <a:cubicBezTo>
                      <a:pt x="114" y="342"/>
                      <a:pt x="146" y="330"/>
                      <a:pt x="177" y="311"/>
                    </a:cubicBezTo>
                    <a:lnTo>
                      <a:pt x="202" y="304"/>
                    </a:lnTo>
                    <a:cubicBezTo>
                      <a:pt x="259" y="286"/>
                      <a:pt x="360" y="191"/>
                      <a:pt x="297" y="134"/>
                    </a:cubicBezTo>
                    <a:lnTo>
                      <a:pt x="297" y="122"/>
                    </a:lnTo>
                    <a:cubicBezTo>
                      <a:pt x="310" y="77"/>
                      <a:pt x="310" y="27"/>
                      <a:pt x="259" y="8"/>
                    </a:cubicBezTo>
                    <a:cubicBezTo>
                      <a:pt x="247" y="3"/>
                      <a:pt x="234" y="1"/>
                      <a:pt x="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4"/>
              <p:cNvSpPr/>
              <p:nvPr/>
            </p:nvSpPr>
            <p:spPr>
              <a:xfrm>
                <a:off x="6495156" y="2441278"/>
                <a:ext cx="45862" cy="13821"/>
              </a:xfrm>
              <a:custGeom>
                <a:avLst/>
                <a:gdLst/>
                <a:ahLst/>
                <a:cxnLst/>
                <a:rect l="l" t="t" r="r" b="b"/>
                <a:pathLst>
                  <a:path w="358" h="334" extrusionOk="0">
                    <a:moveTo>
                      <a:pt x="256" y="1"/>
                    </a:moveTo>
                    <a:cubicBezTo>
                      <a:pt x="216" y="1"/>
                      <a:pt x="172" y="21"/>
                      <a:pt x="143" y="41"/>
                    </a:cubicBezTo>
                    <a:cubicBezTo>
                      <a:pt x="67" y="92"/>
                      <a:pt x="17" y="167"/>
                      <a:pt x="4" y="262"/>
                    </a:cubicBezTo>
                    <a:cubicBezTo>
                      <a:pt x="0" y="315"/>
                      <a:pt x="43" y="334"/>
                      <a:pt x="88" y="334"/>
                    </a:cubicBezTo>
                    <a:cubicBezTo>
                      <a:pt x="112" y="334"/>
                      <a:pt x="138" y="328"/>
                      <a:pt x="156" y="319"/>
                    </a:cubicBezTo>
                    <a:cubicBezTo>
                      <a:pt x="212" y="293"/>
                      <a:pt x="257" y="249"/>
                      <a:pt x="282" y="199"/>
                    </a:cubicBezTo>
                    <a:cubicBezTo>
                      <a:pt x="288" y="199"/>
                      <a:pt x="288" y="193"/>
                      <a:pt x="294" y="193"/>
                    </a:cubicBezTo>
                    <a:cubicBezTo>
                      <a:pt x="326" y="148"/>
                      <a:pt x="358" y="66"/>
                      <a:pt x="313" y="22"/>
                    </a:cubicBezTo>
                    <a:cubicBezTo>
                      <a:pt x="298" y="7"/>
                      <a:pt x="277"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4"/>
              <p:cNvSpPr/>
              <p:nvPr/>
            </p:nvSpPr>
            <p:spPr>
              <a:xfrm>
                <a:off x="6071513" y="1998802"/>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4"/>
              <p:cNvSpPr/>
              <p:nvPr/>
            </p:nvSpPr>
            <p:spPr>
              <a:xfrm>
                <a:off x="6237153" y="1955022"/>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4"/>
              <p:cNvSpPr/>
              <p:nvPr/>
            </p:nvSpPr>
            <p:spPr>
              <a:xfrm>
                <a:off x="6374481" y="1980554"/>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4"/>
              <p:cNvSpPr/>
              <p:nvPr/>
            </p:nvSpPr>
            <p:spPr>
              <a:xfrm>
                <a:off x="6264439" y="2032403"/>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4"/>
              <p:cNvSpPr/>
              <p:nvPr/>
            </p:nvSpPr>
            <p:spPr>
              <a:xfrm>
                <a:off x="6236256" y="2000788"/>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4"/>
              <p:cNvSpPr/>
              <p:nvPr/>
            </p:nvSpPr>
            <p:spPr>
              <a:xfrm>
                <a:off x="6161955" y="2026072"/>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4"/>
              <p:cNvSpPr/>
              <p:nvPr/>
            </p:nvSpPr>
            <p:spPr>
              <a:xfrm>
                <a:off x="6267770" y="2065796"/>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6429438" y="2044982"/>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6428542" y="2036375"/>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6429438" y="2044982"/>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6085348" y="1947863"/>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5914712" y="1988871"/>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4"/>
              <p:cNvSpPr/>
              <p:nvPr/>
            </p:nvSpPr>
            <p:spPr>
              <a:xfrm>
                <a:off x="5958396" y="2059258"/>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4"/>
              <p:cNvSpPr/>
              <p:nvPr/>
            </p:nvSpPr>
            <p:spPr>
              <a:xfrm>
                <a:off x="6073050" y="2038154"/>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4"/>
              <p:cNvSpPr/>
              <p:nvPr/>
            </p:nvSpPr>
            <p:spPr>
              <a:xfrm>
                <a:off x="5904976" y="2026196"/>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4"/>
              <p:cNvSpPr/>
              <p:nvPr/>
            </p:nvSpPr>
            <p:spPr>
              <a:xfrm>
                <a:off x="5918812" y="1927463"/>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4"/>
              <p:cNvSpPr/>
              <p:nvPr/>
            </p:nvSpPr>
            <p:spPr>
              <a:xfrm>
                <a:off x="6250860" y="1889311"/>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4"/>
              <p:cNvSpPr/>
              <p:nvPr/>
            </p:nvSpPr>
            <p:spPr>
              <a:xfrm>
                <a:off x="6375250" y="1910414"/>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4"/>
              <p:cNvSpPr/>
              <p:nvPr/>
            </p:nvSpPr>
            <p:spPr>
              <a:xfrm>
                <a:off x="6569585" y="1890552"/>
                <a:ext cx="71611" cy="15311"/>
              </a:xfrm>
              <a:custGeom>
                <a:avLst/>
                <a:gdLst/>
                <a:ahLst/>
                <a:cxnLst/>
                <a:rect l="l" t="t" r="r" b="b"/>
                <a:pathLst>
                  <a:path w="559" h="370" extrusionOk="0">
                    <a:moveTo>
                      <a:pt x="329" y="0"/>
                    </a:moveTo>
                    <a:cubicBezTo>
                      <a:pt x="293" y="0"/>
                      <a:pt x="258" y="8"/>
                      <a:pt x="228" y="26"/>
                    </a:cubicBezTo>
                    <a:lnTo>
                      <a:pt x="228" y="26"/>
                    </a:lnTo>
                    <a:cubicBezTo>
                      <a:pt x="235" y="21"/>
                      <a:pt x="236" y="19"/>
                      <a:pt x="235" y="19"/>
                    </a:cubicBezTo>
                    <a:cubicBezTo>
                      <a:pt x="229" y="19"/>
                      <a:pt x="156" y="65"/>
                      <a:pt x="142" y="74"/>
                    </a:cubicBezTo>
                    <a:cubicBezTo>
                      <a:pt x="117" y="93"/>
                      <a:pt x="98" y="112"/>
                      <a:pt x="79" y="131"/>
                    </a:cubicBezTo>
                    <a:cubicBezTo>
                      <a:pt x="73" y="143"/>
                      <a:pt x="73" y="150"/>
                      <a:pt x="67" y="150"/>
                    </a:cubicBezTo>
                    <a:lnTo>
                      <a:pt x="60" y="162"/>
                    </a:lnTo>
                    <a:cubicBezTo>
                      <a:pt x="41" y="181"/>
                      <a:pt x="22" y="207"/>
                      <a:pt x="16" y="232"/>
                    </a:cubicBezTo>
                    <a:cubicBezTo>
                      <a:pt x="0" y="258"/>
                      <a:pt x="2" y="293"/>
                      <a:pt x="29" y="293"/>
                    </a:cubicBezTo>
                    <a:cubicBezTo>
                      <a:pt x="34" y="293"/>
                      <a:pt x="40" y="292"/>
                      <a:pt x="48" y="289"/>
                    </a:cubicBezTo>
                    <a:lnTo>
                      <a:pt x="60" y="282"/>
                    </a:lnTo>
                    <a:lnTo>
                      <a:pt x="67" y="282"/>
                    </a:lnTo>
                    <a:cubicBezTo>
                      <a:pt x="72" y="334"/>
                      <a:pt x="120" y="369"/>
                      <a:pt x="168" y="369"/>
                    </a:cubicBezTo>
                    <a:cubicBezTo>
                      <a:pt x="179" y="369"/>
                      <a:pt x="189" y="368"/>
                      <a:pt x="199" y="364"/>
                    </a:cubicBezTo>
                    <a:cubicBezTo>
                      <a:pt x="300" y="339"/>
                      <a:pt x="559" y="74"/>
                      <a:pt x="376" y="5"/>
                    </a:cubicBezTo>
                    <a:cubicBezTo>
                      <a:pt x="360" y="2"/>
                      <a:pt x="345" y="0"/>
                      <a:pt x="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4"/>
              <p:cNvSpPr/>
              <p:nvPr/>
            </p:nvSpPr>
            <p:spPr>
              <a:xfrm>
                <a:off x="6544989" y="1947863"/>
                <a:ext cx="128" cy="41"/>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4"/>
              <p:cNvSpPr/>
              <p:nvPr/>
            </p:nvSpPr>
            <p:spPr>
              <a:xfrm>
                <a:off x="6532179" y="1942484"/>
                <a:ext cx="49192" cy="14111"/>
              </a:xfrm>
              <a:custGeom>
                <a:avLst/>
                <a:gdLst/>
                <a:ahLst/>
                <a:cxnLst/>
                <a:rect l="l" t="t" r="r" b="b"/>
                <a:pathLst>
                  <a:path w="384" h="341" extrusionOk="0">
                    <a:moveTo>
                      <a:pt x="119" y="106"/>
                    </a:moveTo>
                    <a:lnTo>
                      <a:pt x="119" y="106"/>
                    </a:lnTo>
                    <a:cubicBezTo>
                      <a:pt x="116" y="109"/>
                      <a:pt x="113" y="112"/>
                      <a:pt x="110" y="116"/>
                    </a:cubicBezTo>
                    <a:lnTo>
                      <a:pt x="110" y="116"/>
                    </a:lnTo>
                    <a:cubicBezTo>
                      <a:pt x="113" y="112"/>
                      <a:pt x="116" y="109"/>
                      <a:pt x="119" y="106"/>
                    </a:cubicBezTo>
                    <a:close/>
                    <a:moveTo>
                      <a:pt x="253" y="0"/>
                    </a:moveTo>
                    <a:cubicBezTo>
                      <a:pt x="195" y="0"/>
                      <a:pt x="116" y="84"/>
                      <a:pt x="106" y="118"/>
                    </a:cubicBezTo>
                    <a:cubicBezTo>
                      <a:pt x="101" y="118"/>
                      <a:pt x="100" y="123"/>
                      <a:pt x="100" y="128"/>
                    </a:cubicBezTo>
                    <a:lnTo>
                      <a:pt x="100" y="128"/>
                    </a:lnTo>
                    <a:cubicBezTo>
                      <a:pt x="55" y="186"/>
                      <a:pt x="0" y="300"/>
                      <a:pt x="94" y="333"/>
                    </a:cubicBezTo>
                    <a:cubicBezTo>
                      <a:pt x="107" y="338"/>
                      <a:pt x="120" y="340"/>
                      <a:pt x="134" y="340"/>
                    </a:cubicBezTo>
                    <a:cubicBezTo>
                      <a:pt x="203" y="340"/>
                      <a:pt x="271" y="278"/>
                      <a:pt x="308" y="226"/>
                    </a:cubicBezTo>
                    <a:cubicBezTo>
                      <a:pt x="365" y="156"/>
                      <a:pt x="384" y="36"/>
                      <a:pt x="277" y="30"/>
                    </a:cubicBezTo>
                    <a:cubicBezTo>
                      <a:pt x="295" y="30"/>
                      <a:pt x="302" y="34"/>
                      <a:pt x="303" y="34"/>
                    </a:cubicBezTo>
                    <a:cubicBezTo>
                      <a:pt x="304" y="34"/>
                      <a:pt x="301" y="32"/>
                      <a:pt x="296" y="24"/>
                    </a:cubicBezTo>
                    <a:cubicBezTo>
                      <a:pt x="284" y="7"/>
                      <a:pt x="269" y="0"/>
                      <a:pt x="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4"/>
              <p:cNvSpPr/>
              <p:nvPr/>
            </p:nvSpPr>
            <p:spPr>
              <a:xfrm>
                <a:off x="6451216" y="1924566"/>
                <a:ext cx="39713" cy="10055"/>
              </a:xfrm>
              <a:custGeom>
                <a:avLst/>
                <a:gdLst/>
                <a:ahLst/>
                <a:cxnLst/>
                <a:rect l="l" t="t" r="r" b="b"/>
                <a:pathLst>
                  <a:path w="310" h="243" extrusionOk="0">
                    <a:moveTo>
                      <a:pt x="231" y="0"/>
                    </a:moveTo>
                    <a:cubicBezTo>
                      <a:pt x="225" y="0"/>
                      <a:pt x="220" y="1"/>
                      <a:pt x="215" y="3"/>
                    </a:cubicBezTo>
                    <a:cubicBezTo>
                      <a:pt x="202" y="9"/>
                      <a:pt x="196" y="9"/>
                      <a:pt x="183" y="9"/>
                    </a:cubicBezTo>
                    <a:cubicBezTo>
                      <a:pt x="114" y="15"/>
                      <a:pt x="51" y="59"/>
                      <a:pt x="26" y="122"/>
                    </a:cubicBezTo>
                    <a:cubicBezTo>
                      <a:pt x="0" y="173"/>
                      <a:pt x="7" y="236"/>
                      <a:pt x="70" y="242"/>
                    </a:cubicBezTo>
                    <a:lnTo>
                      <a:pt x="127" y="242"/>
                    </a:lnTo>
                    <a:cubicBezTo>
                      <a:pt x="202" y="236"/>
                      <a:pt x="309" y="154"/>
                      <a:pt x="303" y="59"/>
                    </a:cubicBezTo>
                    <a:cubicBezTo>
                      <a:pt x="303" y="53"/>
                      <a:pt x="303" y="47"/>
                      <a:pt x="303" y="40"/>
                    </a:cubicBezTo>
                    <a:cubicBezTo>
                      <a:pt x="309" y="28"/>
                      <a:pt x="297" y="15"/>
                      <a:pt x="284" y="15"/>
                    </a:cubicBezTo>
                    <a:cubicBezTo>
                      <a:pt x="266" y="6"/>
                      <a:pt x="247" y="0"/>
                      <a:pt x="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4"/>
              <p:cNvSpPr/>
              <p:nvPr/>
            </p:nvSpPr>
            <p:spPr>
              <a:xfrm>
                <a:off x="6457750" y="1871641"/>
                <a:ext cx="49320" cy="14028"/>
              </a:xfrm>
              <a:custGeom>
                <a:avLst/>
                <a:gdLst/>
                <a:ahLst/>
                <a:cxnLst/>
                <a:rect l="l" t="t" r="r" b="b"/>
                <a:pathLst>
                  <a:path w="385" h="339" extrusionOk="0">
                    <a:moveTo>
                      <a:pt x="278" y="0"/>
                    </a:moveTo>
                    <a:cubicBezTo>
                      <a:pt x="167" y="0"/>
                      <a:pt x="1" y="201"/>
                      <a:pt x="126" y="266"/>
                    </a:cubicBezTo>
                    <a:cubicBezTo>
                      <a:pt x="145" y="279"/>
                      <a:pt x="221" y="291"/>
                      <a:pt x="233" y="317"/>
                    </a:cubicBezTo>
                    <a:cubicBezTo>
                      <a:pt x="238" y="333"/>
                      <a:pt x="247" y="339"/>
                      <a:pt x="257" y="339"/>
                    </a:cubicBezTo>
                    <a:cubicBezTo>
                      <a:pt x="289" y="339"/>
                      <a:pt x="337" y="284"/>
                      <a:pt x="347" y="260"/>
                    </a:cubicBezTo>
                    <a:cubicBezTo>
                      <a:pt x="347" y="254"/>
                      <a:pt x="347" y="247"/>
                      <a:pt x="353" y="241"/>
                    </a:cubicBezTo>
                    <a:cubicBezTo>
                      <a:pt x="385" y="178"/>
                      <a:pt x="385" y="102"/>
                      <a:pt x="347" y="45"/>
                    </a:cubicBezTo>
                    <a:cubicBezTo>
                      <a:pt x="331" y="13"/>
                      <a:pt x="306" y="0"/>
                      <a:pt x="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4"/>
              <p:cNvSpPr/>
              <p:nvPr/>
            </p:nvSpPr>
            <p:spPr>
              <a:xfrm>
                <a:off x="7650151" y="2234999"/>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4"/>
              <p:cNvSpPr/>
              <p:nvPr/>
            </p:nvSpPr>
            <p:spPr>
              <a:xfrm>
                <a:off x="7633241" y="2288545"/>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4"/>
              <p:cNvSpPr/>
              <p:nvPr/>
            </p:nvSpPr>
            <p:spPr>
              <a:xfrm>
                <a:off x="7541133" y="2256103"/>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4"/>
              <p:cNvSpPr/>
              <p:nvPr/>
            </p:nvSpPr>
            <p:spPr>
              <a:xfrm>
                <a:off x="7536266" y="2182198"/>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4"/>
              <p:cNvSpPr/>
              <p:nvPr/>
            </p:nvSpPr>
            <p:spPr>
              <a:xfrm>
                <a:off x="7271344" y="2226433"/>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4"/>
              <p:cNvSpPr/>
              <p:nvPr/>
            </p:nvSpPr>
            <p:spPr>
              <a:xfrm>
                <a:off x="7276084" y="2313000"/>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4"/>
              <p:cNvSpPr/>
              <p:nvPr/>
            </p:nvSpPr>
            <p:spPr>
              <a:xfrm>
                <a:off x="7419178" y="2261855"/>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4"/>
              <p:cNvSpPr/>
              <p:nvPr/>
            </p:nvSpPr>
            <p:spPr>
              <a:xfrm>
                <a:off x="7383949" y="2235454"/>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4"/>
              <p:cNvSpPr/>
              <p:nvPr/>
            </p:nvSpPr>
            <p:spPr>
              <a:xfrm>
                <a:off x="7455559" y="2227054"/>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4"/>
              <p:cNvSpPr/>
              <p:nvPr/>
            </p:nvSpPr>
            <p:spPr>
              <a:xfrm>
                <a:off x="7453894" y="2312421"/>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4"/>
              <p:cNvSpPr/>
              <p:nvPr/>
            </p:nvSpPr>
            <p:spPr>
              <a:xfrm>
                <a:off x="7333475" y="2268476"/>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4"/>
              <p:cNvSpPr/>
              <p:nvPr/>
            </p:nvSpPr>
            <p:spPr>
              <a:xfrm>
                <a:off x="7148492" y="2273772"/>
                <a:ext cx="44581" cy="12662"/>
              </a:xfrm>
              <a:custGeom>
                <a:avLst/>
                <a:gdLst/>
                <a:ahLst/>
                <a:cxnLst/>
                <a:rect l="l" t="t" r="r" b="b"/>
                <a:pathLst>
                  <a:path w="348" h="306" extrusionOk="0">
                    <a:moveTo>
                      <a:pt x="232" y="0"/>
                    </a:moveTo>
                    <a:cubicBezTo>
                      <a:pt x="142" y="0"/>
                      <a:pt x="36" y="115"/>
                      <a:pt x="19" y="192"/>
                    </a:cubicBezTo>
                    <a:cubicBezTo>
                      <a:pt x="0" y="248"/>
                      <a:pt x="26" y="305"/>
                      <a:pt x="95" y="305"/>
                    </a:cubicBezTo>
                    <a:cubicBezTo>
                      <a:pt x="171" y="299"/>
                      <a:pt x="240" y="255"/>
                      <a:pt x="278" y="192"/>
                    </a:cubicBezTo>
                    <a:cubicBezTo>
                      <a:pt x="284" y="192"/>
                      <a:pt x="284" y="185"/>
                      <a:pt x="284" y="185"/>
                    </a:cubicBezTo>
                    <a:cubicBezTo>
                      <a:pt x="328" y="141"/>
                      <a:pt x="347" y="84"/>
                      <a:pt x="335" y="28"/>
                    </a:cubicBezTo>
                    <a:cubicBezTo>
                      <a:pt x="327" y="8"/>
                      <a:pt x="314" y="1"/>
                      <a:pt x="300" y="1"/>
                    </a:cubicBezTo>
                    <a:cubicBezTo>
                      <a:pt x="291" y="1"/>
                      <a:pt x="281" y="4"/>
                      <a:pt x="272" y="9"/>
                    </a:cubicBezTo>
                    <a:cubicBezTo>
                      <a:pt x="259" y="3"/>
                      <a:pt x="246"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4"/>
              <p:cNvSpPr/>
              <p:nvPr/>
            </p:nvSpPr>
            <p:spPr>
              <a:xfrm>
                <a:off x="7226380" y="2199454"/>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4"/>
              <p:cNvSpPr/>
              <p:nvPr/>
            </p:nvSpPr>
            <p:spPr>
              <a:xfrm>
                <a:off x="7411876" y="2183564"/>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4"/>
              <p:cNvSpPr/>
              <p:nvPr/>
            </p:nvSpPr>
            <p:spPr>
              <a:xfrm>
                <a:off x="7269679" y="2151453"/>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4"/>
              <p:cNvSpPr/>
              <p:nvPr/>
            </p:nvSpPr>
            <p:spPr>
              <a:xfrm>
                <a:off x="7162199" y="2162294"/>
                <a:ext cx="43556" cy="11628"/>
              </a:xfrm>
              <a:custGeom>
                <a:avLst/>
                <a:gdLst/>
                <a:ahLst/>
                <a:cxnLst/>
                <a:rect l="l" t="t" r="r" b="b"/>
                <a:pathLst>
                  <a:path w="340" h="281" extrusionOk="0">
                    <a:moveTo>
                      <a:pt x="270" y="1"/>
                    </a:moveTo>
                    <a:cubicBezTo>
                      <a:pt x="254" y="1"/>
                      <a:pt x="236" y="4"/>
                      <a:pt x="221" y="10"/>
                    </a:cubicBezTo>
                    <a:cubicBezTo>
                      <a:pt x="183" y="22"/>
                      <a:pt x="146" y="47"/>
                      <a:pt x="120" y="79"/>
                    </a:cubicBezTo>
                    <a:cubicBezTo>
                      <a:pt x="83" y="129"/>
                      <a:pt x="1" y="281"/>
                      <a:pt x="127" y="281"/>
                    </a:cubicBezTo>
                    <a:cubicBezTo>
                      <a:pt x="234" y="274"/>
                      <a:pt x="316" y="186"/>
                      <a:pt x="322" y="73"/>
                    </a:cubicBezTo>
                    <a:cubicBezTo>
                      <a:pt x="340" y="19"/>
                      <a:pt x="308" y="1"/>
                      <a:pt x="2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4"/>
              <p:cNvSpPr/>
              <p:nvPr/>
            </p:nvSpPr>
            <p:spPr>
              <a:xfrm>
                <a:off x="7130685" y="2210626"/>
                <a:ext cx="40865" cy="9766"/>
              </a:xfrm>
              <a:custGeom>
                <a:avLst/>
                <a:gdLst/>
                <a:ahLst/>
                <a:cxnLst/>
                <a:rect l="l" t="t" r="r" b="b"/>
                <a:pathLst>
                  <a:path w="319" h="236" extrusionOk="0">
                    <a:moveTo>
                      <a:pt x="140" y="0"/>
                    </a:moveTo>
                    <a:cubicBezTo>
                      <a:pt x="107" y="0"/>
                      <a:pt x="67" y="48"/>
                      <a:pt x="57" y="71"/>
                    </a:cubicBezTo>
                    <a:cubicBezTo>
                      <a:pt x="45" y="103"/>
                      <a:pt x="1" y="191"/>
                      <a:pt x="89" y="229"/>
                    </a:cubicBezTo>
                    <a:cubicBezTo>
                      <a:pt x="100" y="233"/>
                      <a:pt x="111" y="235"/>
                      <a:pt x="121" y="235"/>
                    </a:cubicBezTo>
                    <a:cubicBezTo>
                      <a:pt x="232" y="235"/>
                      <a:pt x="318" y="25"/>
                      <a:pt x="212" y="25"/>
                    </a:cubicBezTo>
                    <a:cubicBezTo>
                      <a:pt x="205" y="25"/>
                      <a:pt x="198" y="26"/>
                      <a:pt x="190" y="27"/>
                    </a:cubicBezTo>
                    <a:cubicBezTo>
                      <a:pt x="184" y="29"/>
                      <a:pt x="179" y="29"/>
                      <a:pt x="176" y="29"/>
                    </a:cubicBezTo>
                    <a:cubicBezTo>
                      <a:pt x="163" y="29"/>
                      <a:pt x="171" y="21"/>
                      <a:pt x="171" y="21"/>
                    </a:cubicBezTo>
                    <a:cubicBezTo>
                      <a:pt x="163" y="6"/>
                      <a:pt x="152"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4"/>
              <p:cNvSpPr/>
              <p:nvPr/>
            </p:nvSpPr>
            <p:spPr>
              <a:xfrm>
                <a:off x="5699752" y="2307249"/>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4"/>
              <p:cNvSpPr/>
              <p:nvPr/>
            </p:nvSpPr>
            <p:spPr>
              <a:xfrm>
                <a:off x="5767648" y="2362822"/>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4"/>
              <p:cNvSpPr/>
              <p:nvPr/>
            </p:nvSpPr>
            <p:spPr>
              <a:xfrm>
                <a:off x="5608541" y="2342835"/>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4"/>
              <p:cNvSpPr/>
              <p:nvPr/>
            </p:nvSpPr>
            <p:spPr>
              <a:xfrm>
                <a:off x="5753172" y="2319207"/>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4"/>
              <p:cNvSpPr/>
              <p:nvPr/>
            </p:nvSpPr>
            <p:spPr>
              <a:xfrm>
                <a:off x="5640055" y="2268724"/>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4"/>
              <p:cNvSpPr/>
              <p:nvPr/>
            </p:nvSpPr>
            <p:spPr>
              <a:xfrm>
                <a:off x="5841949" y="2261813"/>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4"/>
              <p:cNvSpPr/>
              <p:nvPr/>
            </p:nvSpPr>
            <p:spPr>
              <a:xfrm>
                <a:off x="5862958" y="2319332"/>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4"/>
              <p:cNvSpPr/>
              <p:nvPr/>
            </p:nvSpPr>
            <p:spPr>
              <a:xfrm>
                <a:off x="5963264" y="2349042"/>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4"/>
              <p:cNvSpPr/>
              <p:nvPr/>
            </p:nvSpPr>
            <p:spPr>
              <a:xfrm>
                <a:off x="5888835" y="2402795"/>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4"/>
              <p:cNvSpPr/>
              <p:nvPr/>
            </p:nvSpPr>
            <p:spPr>
              <a:xfrm>
                <a:off x="5882430" y="2353470"/>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4"/>
              <p:cNvSpPr/>
              <p:nvPr/>
            </p:nvSpPr>
            <p:spPr>
              <a:xfrm>
                <a:off x="5990551" y="2299676"/>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4"/>
              <p:cNvSpPr/>
              <p:nvPr/>
            </p:nvSpPr>
            <p:spPr>
              <a:xfrm>
                <a:off x="7749560" y="2415416"/>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4"/>
              <p:cNvSpPr/>
              <p:nvPr/>
            </p:nvSpPr>
            <p:spPr>
              <a:xfrm>
                <a:off x="7761730" y="2443844"/>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4"/>
              <p:cNvSpPr/>
              <p:nvPr/>
            </p:nvSpPr>
            <p:spPr>
              <a:xfrm>
                <a:off x="7869210" y="2411733"/>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4"/>
              <p:cNvSpPr/>
              <p:nvPr/>
            </p:nvSpPr>
            <p:spPr>
              <a:xfrm>
                <a:off x="7807720" y="2393029"/>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4"/>
              <p:cNvSpPr/>
              <p:nvPr/>
            </p:nvSpPr>
            <p:spPr>
              <a:xfrm>
                <a:off x="7814253" y="2047299"/>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4"/>
              <p:cNvSpPr/>
              <p:nvPr/>
            </p:nvSpPr>
            <p:spPr>
              <a:xfrm>
                <a:off x="6484395" y="2221137"/>
                <a:ext cx="52139" cy="12911"/>
              </a:xfrm>
              <a:custGeom>
                <a:avLst/>
                <a:gdLst/>
                <a:ahLst/>
                <a:cxnLst/>
                <a:rect l="l" t="t" r="r" b="b"/>
                <a:pathLst>
                  <a:path w="407" h="312" extrusionOk="0">
                    <a:moveTo>
                      <a:pt x="286" y="0"/>
                    </a:moveTo>
                    <a:cubicBezTo>
                      <a:pt x="254" y="0"/>
                      <a:pt x="217" y="12"/>
                      <a:pt x="183" y="38"/>
                    </a:cubicBezTo>
                    <a:lnTo>
                      <a:pt x="151" y="76"/>
                    </a:lnTo>
                    <a:cubicBezTo>
                      <a:pt x="95" y="108"/>
                      <a:pt x="0" y="208"/>
                      <a:pt x="88" y="246"/>
                    </a:cubicBezTo>
                    <a:lnTo>
                      <a:pt x="76" y="259"/>
                    </a:lnTo>
                    <a:cubicBezTo>
                      <a:pt x="93" y="297"/>
                      <a:pt x="120" y="312"/>
                      <a:pt x="150" y="312"/>
                    </a:cubicBezTo>
                    <a:cubicBezTo>
                      <a:pt x="230" y="312"/>
                      <a:pt x="337" y="207"/>
                      <a:pt x="360" y="152"/>
                    </a:cubicBezTo>
                    <a:cubicBezTo>
                      <a:pt x="407" y="57"/>
                      <a:pt x="357" y="0"/>
                      <a:pt x="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4"/>
              <p:cNvSpPr/>
              <p:nvPr/>
            </p:nvSpPr>
            <p:spPr>
              <a:xfrm>
                <a:off x="6595847" y="2199661"/>
                <a:ext cx="55854" cy="16800"/>
              </a:xfrm>
              <a:custGeom>
                <a:avLst/>
                <a:gdLst/>
                <a:ahLst/>
                <a:cxnLst/>
                <a:rect l="l" t="t" r="r" b="b"/>
                <a:pathLst>
                  <a:path w="436" h="406" extrusionOk="0">
                    <a:moveTo>
                      <a:pt x="339" y="0"/>
                    </a:moveTo>
                    <a:cubicBezTo>
                      <a:pt x="269" y="0"/>
                      <a:pt x="172" y="59"/>
                      <a:pt x="139" y="97"/>
                    </a:cubicBezTo>
                    <a:cubicBezTo>
                      <a:pt x="89" y="147"/>
                      <a:pt x="0" y="299"/>
                      <a:pt x="89" y="362"/>
                    </a:cubicBezTo>
                    <a:cubicBezTo>
                      <a:pt x="99" y="393"/>
                      <a:pt x="121" y="406"/>
                      <a:pt x="149" y="406"/>
                    </a:cubicBezTo>
                    <a:cubicBezTo>
                      <a:pt x="227" y="406"/>
                      <a:pt x="349" y="310"/>
                      <a:pt x="373" y="273"/>
                    </a:cubicBezTo>
                    <a:cubicBezTo>
                      <a:pt x="417" y="217"/>
                      <a:pt x="436" y="135"/>
                      <a:pt x="417" y="59"/>
                    </a:cubicBezTo>
                    <a:cubicBezTo>
                      <a:pt x="406" y="16"/>
                      <a:pt x="376" y="0"/>
                      <a:pt x="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4"/>
              <p:cNvSpPr/>
              <p:nvPr/>
            </p:nvSpPr>
            <p:spPr>
              <a:xfrm>
                <a:off x="6477093" y="2183895"/>
                <a:ext cx="57519" cy="13614"/>
              </a:xfrm>
              <a:custGeom>
                <a:avLst/>
                <a:gdLst/>
                <a:ahLst/>
                <a:cxnLst/>
                <a:rect l="l" t="t" r="r" b="b"/>
                <a:pathLst>
                  <a:path w="449" h="329" extrusionOk="0">
                    <a:moveTo>
                      <a:pt x="303" y="0"/>
                    </a:moveTo>
                    <a:cubicBezTo>
                      <a:pt x="267" y="0"/>
                      <a:pt x="230" y="8"/>
                      <a:pt x="196" y="24"/>
                    </a:cubicBezTo>
                    <a:cubicBezTo>
                      <a:pt x="139" y="61"/>
                      <a:pt x="0" y="175"/>
                      <a:pt x="57" y="263"/>
                    </a:cubicBezTo>
                    <a:cubicBezTo>
                      <a:pt x="63" y="276"/>
                      <a:pt x="76" y="295"/>
                      <a:pt x="95" y="301"/>
                    </a:cubicBezTo>
                    <a:cubicBezTo>
                      <a:pt x="101" y="307"/>
                      <a:pt x="114" y="314"/>
                      <a:pt x="120" y="320"/>
                    </a:cubicBezTo>
                    <a:cubicBezTo>
                      <a:pt x="142" y="325"/>
                      <a:pt x="165" y="329"/>
                      <a:pt x="187" y="329"/>
                    </a:cubicBezTo>
                    <a:cubicBezTo>
                      <a:pt x="196" y="329"/>
                      <a:pt x="205" y="328"/>
                      <a:pt x="215" y="326"/>
                    </a:cubicBezTo>
                    <a:cubicBezTo>
                      <a:pt x="240" y="320"/>
                      <a:pt x="265" y="314"/>
                      <a:pt x="284" y="307"/>
                    </a:cubicBezTo>
                    <a:cubicBezTo>
                      <a:pt x="284" y="307"/>
                      <a:pt x="367" y="264"/>
                      <a:pt x="362" y="264"/>
                    </a:cubicBezTo>
                    <a:cubicBezTo>
                      <a:pt x="361" y="264"/>
                      <a:pt x="357" y="265"/>
                      <a:pt x="347" y="270"/>
                    </a:cubicBezTo>
                    <a:cubicBezTo>
                      <a:pt x="385" y="251"/>
                      <a:pt x="410" y="213"/>
                      <a:pt x="417" y="175"/>
                    </a:cubicBezTo>
                    <a:cubicBezTo>
                      <a:pt x="423" y="118"/>
                      <a:pt x="448" y="36"/>
                      <a:pt x="372" y="11"/>
                    </a:cubicBezTo>
                    <a:cubicBezTo>
                      <a:pt x="350" y="4"/>
                      <a:pt x="327" y="0"/>
                      <a:pt x="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4"/>
              <p:cNvSpPr/>
              <p:nvPr/>
            </p:nvSpPr>
            <p:spPr>
              <a:xfrm>
                <a:off x="6578040" y="2240461"/>
                <a:ext cx="50217" cy="15145"/>
              </a:xfrm>
              <a:custGeom>
                <a:avLst/>
                <a:gdLst/>
                <a:ahLst/>
                <a:cxnLst/>
                <a:rect l="l" t="t" r="r" b="b"/>
                <a:pathLst>
                  <a:path w="392" h="366" extrusionOk="0">
                    <a:moveTo>
                      <a:pt x="284" y="0"/>
                    </a:moveTo>
                    <a:cubicBezTo>
                      <a:pt x="177" y="13"/>
                      <a:pt x="83" y="82"/>
                      <a:pt x="38" y="177"/>
                    </a:cubicBezTo>
                    <a:cubicBezTo>
                      <a:pt x="1" y="252"/>
                      <a:pt x="7" y="366"/>
                      <a:pt x="108" y="366"/>
                    </a:cubicBezTo>
                    <a:cubicBezTo>
                      <a:pt x="215" y="353"/>
                      <a:pt x="310" y="284"/>
                      <a:pt x="354" y="183"/>
                    </a:cubicBezTo>
                    <a:cubicBezTo>
                      <a:pt x="392" y="114"/>
                      <a:pt x="385"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4"/>
              <p:cNvSpPr/>
              <p:nvPr/>
            </p:nvSpPr>
            <p:spPr>
              <a:xfrm>
                <a:off x="6420471" y="2236116"/>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4"/>
              <p:cNvSpPr/>
              <p:nvPr/>
            </p:nvSpPr>
            <p:spPr>
              <a:xfrm>
                <a:off x="6953003" y="2002816"/>
                <a:ext cx="48552" cy="15311"/>
              </a:xfrm>
              <a:custGeom>
                <a:avLst/>
                <a:gdLst/>
                <a:ahLst/>
                <a:cxnLst/>
                <a:rect l="l" t="t" r="r" b="b"/>
                <a:pathLst>
                  <a:path w="379" h="370" extrusionOk="0">
                    <a:moveTo>
                      <a:pt x="257" y="0"/>
                    </a:moveTo>
                    <a:cubicBezTo>
                      <a:pt x="144" y="0"/>
                      <a:pt x="34" y="136"/>
                      <a:pt x="13" y="237"/>
                    </a:cubicBezTo>
                    <a:cubicBezTo>
                      <a:pt x="1" y="292"/>
                      <a:pt x="18" y="370"/>
                      <a:pt x="87" y="370"/>
                    </a:cubicBezTo>
                    <a:cubicBezTo>
                      <a:pt x="89" y="370"/>
                      <a:pt x="92" y="370"/>
                      <a:pt x="95" y="370"/>
                    </a:cubicBezTo>
                    <a:cubicBezTo>
                      <a:pt x="120" y="370"/>
                      <a:pt x="145" y="363"/>
                      <a:pt x="170" y="357"/>
                    </a:cubicBezTo>
                    <a:cubicBezTo>
                      <a:pt x="259" y="344"/>
                      <a:pt x="372" y="224"/>
                      <a:pt x="353" y="130"/>
                    </a:cubicBezTo>
                    <a:cubicBezTo>
                      <a:pt x="378" y="86"/>
                      <a:pt x="366" y="35"/>
                      <a:pt x="322" y="16"/>
                    </a:cubicBezTo>
                    <a:cubicBezTo>
                      <a:pt x="301" y="5"/>
                      <a:pt x="279" y="0"/>
                      <a:pt x="2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4"/>
              <p:cNvSpPr/>
              <p:nvPr/>
            </p:nvSpPr>
            <p:spPr>
              <a:xfrm>
                <a:off x="7022436" y="2027727"/>
                <a:ext cx="46118" cy="8690"/>
              </a:xfrm>
              <a:custGeom>
                <a:avLst/>
                <a:gdLst/>
                <a:ahLst/>
                <a:cxnLst/>
                <a:rect l="l" t="t" r="r" b="b"/>
                <a:pathLst>
                  <a:path w="360" h="210" extrusionOk="0">
                    <a:moveTo>
                      <a:pt x="234" y="1"/>
                    </a:moveTo>
                    <a:cubicBezTo>
                      <a:pt x="139" y="1"/>
                      <a:pt x="0" y="209"/>
                      <a:pt x="133" y="209"/>
                    </a:cubicBezTo>
                    <a:cubicBezTo>
                      <a:pt x="228" y="209"/>
                      <a:pt x="360" y="1"/>
                      <a:pt x="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4"/>
              <p:cNvSpPr/>
              <p:nvPr/>
            </p:nvSpPr>
            <p:spPr>
              <a:xfrm>
                <a:off x="7071757" y="2006333"/>
                <a:ext cx="56622" cy="10469"/>
              </a:xfrm>
              <a:custGeom>
                <a:avLst/>
                <a:gdLst/>
                <a:ahLst/>
                <a:cxnLst/>
                <a:rect l="l" t="t" r="r" b="b"/>
                <a:pathLst>
                  <a:path w="442" h="253" extrusionOk="0">
                    <a:moveTo>
                      <a:pt x="284" y="1"/>
                    </a:moveTo>
                    <a:cubicBezTo>
                      <a:pt x="170" y="1"/>
                      <a:pt x="0" y="253"/>
                      <a:pt x="158" y="253"/>
                    </a:cubicBezTo>
                    <a:cubicBezTo>
                      <a:pt x="278" y="253"/>
                      <a:pt x="442"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4"/>
              <p:cNvSpPr/>
              <p:nvPr/>
            </p:nvSpPr>
            <p:spPr>
              <a:xfrm>
                <a:off x="6874219" y="1807875"/>
                <a:ext cx="35101" cy="12331"/>
              </a:xfrm>
              <a:custGeom>
                <a:avLst/>
                <a:gdLst/>
                <a:ahLst/>
                <a:cxnLst/>
                <a:rect l="l" t="t" r="r" b="b"/>
                <a:pathLst>
                  <a:path w="274" h="298" extrusionOk="0">
                    <a:moveTo>
                      <a:pt x="216" y="0"/>
                    </a:moveTo>
                    <a:cubicBezTo>
                      <a:pt x="138" y="0"/>
                      <a:pt x="1" y="90"/>
                      <a:pt x="10" y="186"/>
                    </a:cubicBezTo>
                    <a:lnTo>
                      <a:pt x="16" y="230"/>
                    </a:lnTo>
                    <a:cubicBezTo>
                      <a:pt x="20" y="276"/>
                      <a:pt x="49" y="297"/>
                      <a:pt x="84" y="297"/>
                    </a:cubicBezTo>
                    <a:cubicBezTo>
                      <a:pt x="103" y="297"/>
                      <a:pt x="123" y="292"/>
                      <a:pt x="142" y="281"/>
                    </a:cubicBezTo>
                    <a:cubicBezTo>
                      <a:pt x="211" y="249"/>
                      <a:pt x="256" y="186"/>
                      <a:pt x="268" y="111"/>
                    </a:cubicBezTo>
                    <a:cubicBezTo>
                      <a:pt x="268" y="92"/>
                      <a:pt x="268" y="79"/>
                      <a:pt x="268" y="60"/>
                    </a:cubicBezTo>
                    <a:cubicBezTo>
                      <a:pt x="274" y="18"/>
                      <a:pt x="251" y="0"/>
                      <a:pt x="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4"/>
              <p:cNvSpPr/>
              <p:nvPr/>
            </p:nvSpPr>
            <p:spPr>
              <a:xfrm>
                <a:off x="6997328" y="1804895"/>
                <a:ext cx="39713" cy="13117"/>
              </a:xfrm>
              <a:custGeom>
                <a:avLst/>
                <a:gdLst/>
                <a:ahLst/>
                <a:cxnLst/>
                <a:rect l="l" t="t" r="r" b="b"/>
                <a:pathLst>
                  <a:path w="310" h="317" extrusionOk="0">
                    <a:moveTo>
                      <a:pt x="228" y="1"/>
                    </a:moveTo>
                    <a:cubicBezTo>
                      <a:pt x="130" y="1"/>
                      <a:pt x="25" y="100"/>
                      <a:pt x="14" y="189"/>
                    </a:cubicBezTo>
                    <a:cubicBezTo>
                      <a:pt x="1" y="221"/>
                      <a:pt x="14" y="252"/>
                      <a:pt x="39" y="277"/>
                    </a:cubicBezTo>
                    <a:cubicBezTo>
                      <a:pt x="51" y="305"/>
                      <a:pt x="71" y="317"/>
                      <a:pt x="95" y="317"/>
                    </a:cubicBezTo>
                    <a:cubicBezTo>
                      <a:pt x="174" y="317"/>
                      <a:pt x="294" y="196"/>
                      <a:pt x="304" y="139"/>
                    </a:cubicBezTo>
                    <a:cubicBezTo>
                      <a:pt x="304" y="120"/>
                      <a:pt x="310" y="101"/>
                      <a:pt x="310" y="75"/>
                    </a:cubicBezTo>
                    <a:cubicBezTo>
                      <a:pt x="310" y="44"/>
                      <a:pt x="291" y="19"/>
                      <a:pt x="266" y="6"/>
                    </a:cubicBezTo>
                    <a:cubicBezTo>
                      <a:pt x="253" y="2"/>
                      <a:pt x="241"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4"/>
              <p:cNvSpPr/>
              <p:nvPr/>
            </p:nvSpPr>
            <p:spPr>
              <a:xfrm>
                <a:off x="5707951" y="2125797"/>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4"/>
              <p:cNvSpPr/>
              <p:nvPr/>
            </p:nvSpPr>
            <p:spPr>
              <a:xfrm>
                <a:off x="6362311" y="2412312"/>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4"/>
              <p:cNvSpPr/>
              <p:nvPr/>
            </p:nvSpPr>
            <p:spPr>
              <a:xfrm>
                <a:off x="7539468" y="2490065"/>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4"/>
              <p:cNvSpPr/>
              <p:nvPr/>
            </p:nvSpPr>
            <p:spPr>
              <a:xfrm>
                <a:off x="7447361" y="2465982"/>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4"/>
              <p:cNvSpPr/>
              <p:nvPr/>
            </p:nvSpPr>
            <p:spPr>
              <a:xfrm>
                <a:off x="7107242" y="2414009"/>
                <a:ext cx="2562" cy="1076"/>
              </a:xfrm>
              <a:custGeom>
                <a:avLst/>
                <a:gdLst/>
                <a:ahLst/>
                <a:cxnLst/>
                <a:rect l="l" t="t" r="r" b="b"/>
                <a:pathLst>
                  <a:path w="20" h="26" extrusionOk="0">
                    <a:moveTo>
                      <a:pt x="20" y="0"/>
                    </a:moveTo>
                    <a:lnTo>
                      <a:pt x="7" y="13"/>
                    </a:lnTo>
                    <a:cubicBezTo>
                      <a:pt x="7" y="19"/>
                      <a:pt x="1" y="19"/>
                      <a:pt x="1" y="25"/>
                    </a:cubicBezTo>
                    <a:cubicBezTo>
                      <a:pt x="7" y="19"/>
                      <a:pt x="13" y="6"/>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4"/>
              <p:cNvSpPr/>
              <p:nvPr/>
            </p:nvSpPr>
            <p:spPr>
              <a:xfrm>
                <a:off x="7063686" y="2403209"/>
                <a:ext cx="55982" cy="17835"/>
              </a:xfrm>
              <a:custGeom>
                <a:avLst/>
                <a:gdLst/>
                <a:ahLst/>
                <a:cxnLst/>
                <a:rect l="l" t="t" r="r" b="b"/>
                <a:pathLst>
                  <a:path w="437" h="431" extrusionOk="0">
                    <a:moveTo>
                      <a:pt x="302" y="0"/>
                    </a:moveTo>
                    <a:cubicBezTo>
                      <a:pt x="288" y="0"/>
                      <a:pt x="273" y="3"/>
                      <a:pt x="259" y="9"/>
                    </a:cubicBezTo>
                    <a:cubicBezTo>
                      <a:pt x="139" y="40"/>
                      <a:pt x="51" y="135"/>
                      <a:pt x="13" y="255"/>
                    </a:cubicBezTo>
                    <a:cubicBezTo>
                      <a:pt x="0" y="299"/>
                      <a:pt x="6" y="343"/>
                      <a:pt x="38" y="381"/>
                    </a:cubicBezTo>
                    <a:cubicBezTo>
                      <a:pt x="51" y="394"/>
                      <a:pt x="63" y="400"/>
                      <a:pt x="82" y="406"/>
                    </a:cubicBezTo>
                    <a:cubicBezTo>
                      <a:pt x="99" y="423"/>
                      <a:pt x="119" y="430"/>
                      <a:pt x="140" y="430"/>
                    </a:cubicBezTo>
                    <a:cubicBezTo>
                      <a:pt x="207" y="430"/>
                      <a:pt x="286" y="359"/>
                      <a:pt x="325" y="302"/>
                    </a:cubicBezTo>
                    <a:lnTo>
                      <a:pt x="325" y="302"/>
                    </a:lnTo>
                    <a:cubicBezTo>
                      <a:pt x="322" y="305"/>
                      <a:pt x="319" y="309"/>
                      <a:pt x="315" y="312"/>
                    </a:cubicBezTo>
                    <a:cubicBezTo>
                      <a:pt x="320" y="307"/>
                      <a:pt x="323" y="303"/>
                      <a:pt x="327" y="299"/>
                    </a:cubicBezTo>
                    <a:lnTo>
                      <a:pt x="327" y="299"/>
                    </a:lnTo>
                    <a:cubicBezTo>
                      <a:pt x="326" y="300"/>
                      <a:pt x="325" y="301"/>
                      <a:pt x="325" y="302"/>
                    </a:cubicBezTo>
                    <a:lnTo>
                      <a:pt x="325" y="302"/>
                    </a:lnTo>
                    <a:cubicBezTo>
                      <a:pt x="326" y="300"/>
                      <a:pt x="328" y="297"/>
                      <a:pt x="330" y="295"/>
                    </a:cubicBezTo>
                    <a:lnTo>
                      <a:pt x="330" y="295"/>
                    </a:lnTo>
                    <a:cubicBezTo>
                      <a:pt x="329" y="296"/>
                      <a:pt x="328" y="297"/>
                      <a:pt x="327" y="299"/>
                    </a:cubicBezTo>
                    <a:lnTo>
                      <a:pt x="327" y="299"/>
                    </a:lnTo>
                    <a:cubicBezTo>
                      <a:pt x="330" y="294"/>
                      <a:pt x="332" y="290"/>
                      <a:pt x="334" y="286"/>
                    </a:cubicBezTo>
                    <a:lnTo>
                      <a:pt x="334" y="286"/>
                    </a:lnTo>
                    <a:cubicBezTo>
                      <a:pt x="333" y="290"/>
                      <a:pt x="331" y="292"/>
                      <a:pt x="330" y="295"/>
                    </a:cubicBezTo>
                    <a:lnTo>
                      <a:pt x="330" y="295"/>
                    </a:lnTo>
                    <a:cubicBezTo>
                      <a:pt x="335" y="288"/>
                      <a:pt x="340" y="281"/>
                      <a:pt x="347" y="274"/>
                    </a:cubicBezTo>
                    <a:cubicBezTo>
                      <a:pt x="355" y="262"/>
                      <a:pt x="358" y="257"/>
                      <a:pt x="357" y="257"/>
                    </a:cubicBezTo>
                    <a:lnTo>
                      <a:pt x="357" y="257"/>
                    </a:lnTo>
                    <a:cubicBezTo>
                      <a:pt x="357" y="257"/>
                      <a:pt x="356" y="259"/>
                      <a:pt x="353" y="261"/>
                    </a:cubicBezTo>
                    <a:cubicBezTo>
                      <a:pt x="379" y="230"/>
                      <a:pt x="397" y="198"/>
                      <a:pt x="410" y="160"/>
                    </a:cubicBezTo>
                    <a:cubicBezTo>
                      <a:pt x="437" y="80"/>
                      <a:pt x="378" y="0"/>
                      <a:pt x="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4"/>
              <p:cNvSpPr/>
              <p:nvPr/>
            </p:nvSpPr>
            <p:spPr>
              <a:xfrm>
                <a:off x="6965045" y="2382271"/>
                <a:ext cx="38944" cy="11628"/>
              </a:xfrm>
              <a:custGeom>
                <a:avLst/>
                <a:gdLst/>
                <a:ahLst/>
                <a:cxnLst/>
                <a:rect l="l" t="t" r="r" b="b"/>
                <a:pathLst>
                  <a:path w="304" h="281" extrusionOk="0">
                    <a:moveTo>
                      <a:pt x="214" y="0"/>
                    </a:moveTo>
                    <a:cubicBezTo>
                      <a:pt x="132" y="0"/>
                      <a:pt x="36" y="121"/>
                      <a:pt x="20" y="181"/>
                    </a:cubicBezTo>
                    <a:cubicBezTo>
                      <a:pt x="1" y="252"/>
                      <a:pt x="40" y="281"/>
                      <a:pt x="89" y="281"/>
                    </a:cubicBezTo>
                    <a:cubicBezTo>
                      <a:pt x="123" y="281"/>
                      <a:pt x="162" y="267"/>
                      <a:pt x="190" y="244"/>
                    </a:cubicBezTo>
                    <a:cubicBezTo>
                      <a:pt x="209" y="231"/>
                      <a:pt x="228" y="218"/>
                      <a:pt x="247" y="200"/>
                    </a:cubicBezTo>
                    <a:cubicBezTo>
                      <a:pt x="284" y="168"/>
                      <a:pt x="303" y="111"/>
                      <a:pt x="297" y="61"/>
                    </a:cubicBezTo>
                    <a:cubicBezTo>
                      <a:pt x="291" y="42"/>
                      <a:pt x="272" y="23"/>
                      <a:pt x="253" y="10"/>
                    </a:cubicBezTo>
                    <a:cubicBezTo>
                      <a:pt x="241" y="3"/>
                      <a:pt x="228"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4"/>
              <p:cNvSpPr/>
              <p:nvPr/>
            </p:nvSpPr>
            <p:spPr>
              <a:xfrm>
                <a:off x="6885748" y="2406147"/>
                <a:ext cx="43043" cy="9393"/>
              </a:xfrm>
              <a:custGeom>
                <a:avLst/>
                <a:gdLst/>
                <a:ahLst/>
                <a:cxnLst/>
                <a:rect l="l" t="t" r="r" b="b"/>
                <a:pathLst>
                  <a:path w="336" h="227" extrusionOk="0">
                    <a:moveTo>
                      <a:pt x="191" y="1"/>
                    </a:moveTo>
                    <a:cubicBezTo>
                      <a:pt x="153" y="1"/>
                      <a:pt x="121" y="14"/>
                      <a:pt x="96" y="32"/>
                    </a:cubicBezTo>
                    <a:cubicBezTo>
                      <a:pt x="77" y="51"/>
                      <a:pt x="65" y="70"/>
                      <a:pt x="52" y="83"/>
                    </a:cubicBezTo>
                    <a:cubicBezTo>
                      <a:pt x="0" y="150"/>
                      <a:pt x="21" y="227"/>
                      <a:pt x="86" y="227"/>
                    </a:cubicBezTo>
                    <a:cubicBezTo>
                      <a:pt x="100" y="227"/>
                      <a:pt x="116" y="223"/>
                      <a:pt x="134" y="215"/>
                    </a:cubicBezTo>
                    <a:lnTo>
                      <a:pt x="134" y="215"/>
                    </a:lnTo>
                    <a:cubicBezTo>
                      <a:pt x="129" y="218"/>
                      <a:pt x="128" y="219"/>
                      <a:pt x="130" y="219"/>
                    </a:cubicBezTo>
                    <a:cubicBezTo>
                      <a:pt x="137" y="219"/>
                      <a:pt x="174" y="208"/>
                      <a:pt x="175" y="208"/>
                    </a:cubicBezTo>
                    <a:lnTo>
                      <a:pt x="175" y="208"/>
                    </a:lnTo>
                    <a:cubicBezTo>
                      <a:pt x="175" y="208"/>
                      <a:pt x="174" y="208"/>
                      <a:pt x="172" y="209"/>
                    </a:cubicBezTo>
                    <a:cubicBezTo>
                      <a:pt x="216" y="196"/>
                      <a:pt x="336" y="89"/>
                      <a:pt x="254" y="45"/>
                    </a:cubicBezTo>
                    <a:cubicBezTo>
                      <a:pt x="248" y="45"/>
                      <a:pt x="248" y="39"/>
                      <a:pt x="241" y="39"/>
                    </a:cubicBezTo>
                    <a:cubicBezTo>
                      <a:pt x="235" y="14"/>
                      <a:pt x="216"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4"/>
              <p:cNvSpPr/>
              <p:nvPr/>
            </p:nvSpPr>
            <p:spPr>
              <a:xfrm>
                <a:off x="6894203" y="2407719"/>
                <a:ext cx="3075" cy="1076"/>
              </a:xfrm>
              <a:custGeom>
                <a:avLst/>
                <a:gdLst/>
                <a:ahLst/>
                <a:cxnLst/>
                <a:rect l="l" t="t" r="r" b="b"/>
                <a:pathLst>
                  <a:path w="24" h="26" extrusionOk="0">
                    <a:moveTo>
                      <a:pt x="24" y="1"/>
                    </a:moveTo>
                    <a:cubicBezTo>
                      <a:pt x="24" y="1"/>
                      <a:pt x="18" y="1"/>
                      <a:pt x="18" y="7"/>
                    </a:cubicBezTo>
                    <a:cubicBezTo>
                      <a:pt x="6" y="19"/>
                      <a:pt x="1" y="25"/>
                      <a:pt x="2" y="25"/>
                    </a:cubicBezTo>
                    <a:cubicBezTo>
                      <a:pt x="3" y="25"/>
                      <a:pt x="11" y="17"/>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4"/>
              <p:cNvSpPr/>
              <p:nvPr/>
            </p:nvSpPr>
            <p:spPr>
              <a:xfrm>
                <a:off x="6897150" y="2407223"/>
                <a:ext cx="1793" cy="538"/>
              </a:xfrm>
              <a:custGeom>
                <a:avLst/>
                <a:gdLst/>
                <a:ahLst/>
                <a:cxnLst/>
                <a:rect l="l" t="t" r="r" b="b"/>
                <a:pathLst>
                  <a:path w="14" h="13" extrusionOk="0">
                    <a:moveTo>
                      <a:pt x="1" y="13"/>
                    </a:moveTo>
                    <a:lnTo>
                      <a:pt x="1" y="13"/>
                    </a:lnTo>
                    <a:cubicBezTo>
                      <a:pt x="1" y="13"/>
                      <a:pt x="7" y="6"/>
                      <a:pt x="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4"/>
              <p:cNvSpPr/>
              <p:nvPr/>
            </p:nvSpPr>
            <p:spPr>
              <a:xfrm>
                <a:off x="6869735" y="2344449"/>
                <a:ext cx="38944" cy="12786"/>
              </a:xfrm>
              <a:custGeom>
                <a:avLst/>
                <a:gdLst/>
                <a:ahLst/>
                <a:cxnLst/>
                <a:rect l="l" t="t" r="r" b="b"/>
                <a:pathLst>
                  <a:path w="304" h="309" extrusionOk="0">
                    <a:moveTo>
                      <a:pt x="221" y="1"/>
                    </a:moveTo>
                    <a:cubicBezTo>
                      <a:pt x="191" y="1"/>
                      <a:pt x="162" y="12"/>
                      <a:pt x="139" y="35"/>
                    </a:cubicBezTo>
                    <a:cubicBezTo>
                      <a:pt x="51" y="79"/>
                      <a:pt x="0" y="174"/>
                      <a:pt x="13" y="275"/>
                    </a:cubicBezTo>
                    <a:cubicBezTo>
                      <a:pt x="19" y="299"/>
                      <a:pt x="33" y="308"/>
                      <a:pt x="51" y="308"/>
                    </a:cubicBezTo>
                    <a:cubicBezTo>
                      <a:pt x="90" y="308"/>
                      <a:pt x="145" y="265"/>
                      <a:pt x="171" y="231"/>
                    </a:cubicBezTo>
                    <a:cubicBezTo>
                      <a:pt x="209" y="212"/>
                      <a:pt x="234" y="186"/>
                      <a:pt x="259" y="155"/>
                    </a:cubicBezTo>
                    <a:cubicBezTo>
                      <a:pt x="284" y="117"/>
                      <a:pt x="297" y="79"/>
                      <a:pt x="297" y="35"/>
                    </a:cubicBezTo>
                    <a:cubicBezTo>
                      <a:pt x="303" y="29"/>
                      <a:pt x="291" y="22"/>
                      <a:pt x="278" y="16"/>
                    </a:cubicBezTo>
                    <a:cubicBezTo>
                      <a:pt x="260" y="6"/>
                      <a:pt x="241"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4"/>
              <p:cNvSpPr/>
              <p:nvPr/>
            </p:nvSpPr>
            <p:spPr>
              <a:xfrm>
                <a:off x="7948379" y="2205454"/>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4"/>
              <p:cNvSpPr/>
              <p:nvPr/>
            </p:nvSpPr>
            <p:spPr>
              <a:xfrm>
                <a:off x="7965033" y="2247537"/>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4"/>
              <p:cNvSpPr/>
              <p:nvPr/>
            </p:nvSpPr>
            <p:spPr>
              <a:xfrm>
                <a:off x="8119528" y="2219689"/>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4"/>
              <p:cNvSpPr/>
              <p:nvPr/>
            </p:nvSpPr>
            <p:spPr>
              <a:xfrm>
                <a:off x="8070976" y="2145205"/>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4"/>
              <p:cNvSpPr/>
              <p:nvPr/>
            </p:nvSpPr>
            <p:spPr>
              <a:xfrm>
                <a:off x="8017812" y="2172722"/>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4"/>
              <p:cNvSpPr/>
              <p:nvPr/>
            </p:nvSpPr>
            <p:spPr>
              <a:xfrm>
                <a:off x="8021015" y="2185095"/>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4"/>
              <p:cNvSpPr/>
              <p:nvPr/>
            </p:nvSpPr>
            <p:spPr>
              <a:xfrm>
                <a:off x="7918659" y="2143798"/>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805" name="Google Shape;2805;p34"/>
          <p:cNvPicPr preferRelativeResize="0"/>
          <p:nvPr/>
        </p:nvPicPr>
        <p:blipFill>
          <a:blip r:embed="rId3">
            <a:alphaModFix/>
          </a:blip>
          <a:stretch>
            <a:fillRect/>
          </a:stretch>
        </p:blipFill>
        <p:spPr>
          <a:xfrm>
            <a:off x="525113" y="1428500"/>
            <a:ext cx="3705225" cy="2495550"/>
          </a:xfrm>
          <a:prstGeom prst="rect">
            <a:avLst/>
          </a:prstGeom>
          <a:noFill/>
          <a:ln>
            <a:noFill/>
          </a:ln>
        </p:spPr>
      </p:pic>
      <p:sp>
        <p:nvSpPr>
          <p:cNvPr id="2806" name="Google Shape;2806;p34"/>
          <p:cNvSpPr txBox="1"/>
          <p:nvPr/>
        </p:nvSpPr>
        <p:spPr>
          <a:xfrm>
            <a:off x="275200" y="3977100"/>
            <a:ext cx="50310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Oxygen"/>
                <a:ea typeface="Oxygen"/>
                <a:cs typeface="Oxygen"/>
                <a:sym typeface="Oxygen"/>
              </a:rPr>
              <a:t>People with high fitness level tend to be buyers of Treadmills</a:t>
            </a:r>
            <a:endParaRPr b="1" dirty="0">
              <a:latin typeface="Oxygen"/>
              <a:ea typeface="Oxygen"/>
              <a:cs typeface="Oxygen"/>
              <a:sym typeface="Oxygen"/>
            </a:endParaRPr>
          </a:p>
        </p:txBody>
      </p:sp>
      <p:sp>
        <p:nvSpPr>
          <p:cNvPr id="2807" name="Google Shape;2807;p34"/>
          <p:cNvSpPr txBox="1">
            <a:spLocks noGrp="1"/>
          </p:cNvSpPr>
          <p:nvPr>
            <p:ph type="title"/>
          </p:nvPr>
        </p:nvSpPr>
        <p:spPr>
          <a:xfrm>
            <a:off x="457175" y="411475"/>
            <a:ext cx="8229600" cy="3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a:p>
            <a:pPr marL="0" lvl="0" indent="0" algn="ctr" rtl="0">
              <a:spcBef>
                <a:spcPts val="0"/>
              </a:spcBef>
              <a:spcAft>
                <a:spcPts val="0"/>
              </a:spcAft>
              <a:buClr>
                <a:schemeClr val="dk2"/>
              </a:buClr>
              <a:buSzPts val="1100"/>
              <a:buFont typeface="Arial"/>
              <a:buNone/>
            </a:pPr>
            <a:r>
              <a:rPr lang="en" dirty="0"/>
              <a:t>Cardio Good Customer Characteristics </a:t>
            </a:r>
            <a:br>
              <a:rPr lang="en" dirty="0"/>
            </a:br>
            <a:r>
              <a:rPr lang="en" dirty="0"/>
              <a:t>Fitness Level</a:t>
            </a:r>
            <a:endParaRPr dirty="0"/>
          </a:p>
        </p:txBody>
      </p:sp>
      <p:sp>
        <p:nvSpPr>
          <p:cNvPr id="327" name="Google Shape;2571;p34">
            <a:extLst>
              <a:ext uri="{FF2B5EF4-FFF2-40B4-BE49-F238E27FC236}">
                <a16:creationId xmlns:a16="http://schemas.microsoft.com/office/drawing/2014/main" id="{9598856E-77FC-457C-BD0C-E7EFC5E4FAAA}"/>
              </a:ext>
            </a:extLst>
          </p:cNvPr>
          <p:cNvSpPr/>
          <p:nvPr/>
        </p:nvSpPr>
        <p:spPr>
          <a:xfrm>
            <a:off x="5607057" y="3744529"/>
            <a:ext cx="2925652" cy="1049050"/>
          </a:xfrm>
          <a:custGeom>
            <a:avLst/>
            <a:gdLst/>
            <a:ahLst/>
            <a:cxnLst/>
            <a:rect l="l" t="t" r="r" b="b"/>
            <a:pathLst>
              <a:path w="121346" h="41962" extrusionOk="0">
                <a:moveTo>
                  <a:pt x="690" y="25687"/>
                </a:moveTo>
                <a:cubicBezTo>
                  <a:pt x="-1487" y="21292"/>
                  <a:pt x="1922" y="15377"/>
                  <a:pt x="4880" y="11885"/>
                </a:cubicBezTo>
                <a:cubicBezTo>
                  <a:pt x="7838" y="8393"/>
                  <a:pt x="11740" y="6586"/>
                  <a:pt x="18436" y="4737"/>
                </a:cubicBezTo>
                <a:cubicBezTo>
                  <a:pt x="25132" y="2889"/>
                  <a:pt x="34127" y="1451"/>
                  <a:pt x="45054" y="794"/>
                </a:cubicBezTo>
                <a:cubicBezTo>
                  <a:pt x="55981" y="137"/>
                  <a:pt x="72700" y="-603"/>
                  <a:pt x="83996" y="794"/>
                </a:cubicBezTo>
                <a:cubicBezTo>
                  <a:pt x="95293" y="2191"/>
                  <a:pt x="106630" y="5847"/>
                  <a:pt x="112833" y="9174"/>
                </a:cubicBezTo>
                <a:cubicBezTo>
                  <a:pt x="119036" y="12501"/>
                  <a:pt x="120679" y="17102"/>
                  <a:pt x="121213" y="20758"/>
                </a:cubicBezTo>
                <a:cubicBezTo>
                  <a:pt x="121747" y="24414"/>
                  <a:pt x="120802" y="28070"/>
                  <a:pt x="116037" y="31110"/>
                </a:cubicBezTo>
                <a:cubicBezTo>
                  <a:pt x="111272" y="34150"/>
                  <a:pt x="102646" y="37190"/>
                  <a:pt x="92623" y="38997"/>
                </a:cubicBezTo>
                <a:cubicBezTo>
                  <a:pt x="82600" y="40804"/>
                  <a:pt x="68346" y="42077"/>
                  <a:pt x="55899" y="41954"/>
                </a:cubicBezTo>
                <a:cubicBezTo>
                  <a:pt x="43452" y="41831"/>
                  <a:pt x="27145" y="40968"/>
                  <a:pt x="17943" y="38257"/>
                </a:cubicBezTo>
                <a:cubicBezTo>
                  <a:pt x="8742" y="35546"/>
                  <a:pt x="2867" y="30082"/>
                  <a:pt x="690" y="25687"/>
                </a:cubicBezTo>
                <a:close/>
              </a:path>
            </a:pathLst>
          </a:custGeom>
          <a:solidFill>
            <a:schemeClr val="accent2"/>
          </a:solidFill>
          <a:ln>
            <a:noFill/>
          </a:ln>
        </p:spPr>
        <p:txBody>
          <a:bodyPr/>
          <a:lstStyle/>
          <a:p>
            <a:endParaRPr lang="en-US" dirty="0"/>
          </a:p>
        </p:txBody>
      </p:sp>
      <p:sp>
        <p:nvSpPr>
          <p:cNvPr id="328" name="Google Shape;2688;p34">
            <a:extLst>
              <a:ext uri="{FF2B5EF4-FFF2-40B4-BE49-F238E27FC236}">
                <a16:creationId xmlns:a16="http://schemas.microsoft.com/office/drawing/2014/main" id="{39E301D5-2091-46EF-BCC9-8D0CF6F46765}"/>
              </a:ext>
            </a:extLst>
          </p:cNvPr>
          <p:cNvSpPr txBox="1"/>
          <p:nvPr/>
        </p:nvSpPr>
        <p:spPr>
          <a:xfrm>
            <a:off x="6216564" y="4085308"/>
            <a:ext cx="19467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Oxygen"/>
                <a:ea typeface="Oxygen"/>
                <a:cs typeface="Oxygen"/>
                <a:sym typeface="Oxygen"/>
              </a:rPr>
              <a:t>There are customers with Fitness Level  of  5</a:t>
            </a:r>
            <a:endParaRPr dirty="0">
              <a:solidFill>
                <a:schemeClr val="dk1"/>
              </a:solidFill>
              <a:latin typeface="Oxygen"/>
              <a:ea typeface="Oxygen"/>
              <a:cs typeface="Oxygen"/>
              <a:sym typeface="Oxyge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FAE9-2B24-4BDF-8E16-CFA6E25F73D1}"/>
              </a:ext>
            </a:extLst>
          </p:cNvPr>
          <p:cNvSpPr>
            <a:spLocks noGrp="1"/>
          </p:cNvSpPr>
          <p:nvPr>
            <p:ph type="title"/>
          </p:nvPr>
        </p:nvSpPr>
        <p:spPr>
          <a:xfrm>
            <a:off x="346152" y="477260"/>
            <a:ext cx="8229600" cy="359400"/>
          </a:xfrm>
        </p:spPr>
        <p:txBody>
          <a:bodyPr/>
          <a:lstStyle/>
          <a:p>
            <a:r>
              <a:rPr lang="en" dirty="0"/>
              <a:t>Cardio Good Customer Characteristics </a:t>
            </a:r>
            <a:br>
              <a:rPr lang="en" dirty="0"/>
            </a:br>
            <a:r>
              <a:rPr lang="en-US" dirty="0"/>
              <a:t>Usage &amp; Fitness </a:t>
            </a:r>
          </a:p>
        </p:txBody>
      </p:sp>
      <p:pic>
        <p:nvPicPr>
          <p:cNvPr id="6146" name="Picture 2">
            <a:extLst>
              <a:ext uri="{FF2B5EF4-FFF2-40B4-BE49-F238E27FC236}">
                <a16:creationId xmlns:a16="http://schemas.microsoft.com/office/drawing/2014/main" id="{CD0EB1F5-B975-4CB7-8517-A611C16A78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17" y="1289934"/>
            <a:ext cx="2962636" cy="203196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8D951F9A-6489-4385-B903-13C146ABB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5153" y="1264933"/>
            <a:ext cx="2914166" cy="199872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9D5C37FB-868E-4011-8BD7-5D4472FC60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9319" y="1248130"/>
            <a:ext cx="2873051" cy="19705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57EE947-7B63-4241-86FC-CEDFD523C0F3}"/>
              </a:ext>
            </a:extLst>
          </p:cNvPr>
          <p:cNvSpPr txBox="1"/>
          <p:nvPr/>
        </p:nvSpPr>
        <p:spPr>
          <a:xfrm>
            <a:off x="208980" y="3572692"/>
            <a:ext cx="8503945" cy="1169551"/>
          </a:xfrm>
          <a:prstGeom prst="rect">
            <a:avLst/>
          </a:prstGeom>
          <a:noFill/>
        </p:spPr>
        <p:txBody>
          <a:bodyPr wrap="square" rtlCol="0">
            <a:spAutoFit/>
          </a:bodyPr>
          <a:lstStyle/>
          <a:p>
            <a:pPr marL="285750" indent="-285750">
              <a:buFont typeface="Arial" panose="020B0604020202020204" pitchFamily="34" charset="0"/>
              <a:buChar char="•"/>
            </a:pPr>
            <a:r>
              <a:rPr lang="en-US" dirty="0"/>
              <a:t>TM195 and TM498 are preferred by customers who are planning to use moderately </a:t>
            </a:r>
          </a:p>
          <a:p>
            <a:pPr marL="285750" indent="-285750">
              <a:buFont typeface="Arial" panose="020B0604020202020204" pitchFamily="34" charset="0"/>
              <a:buChar char="•"/>
            </a:pPr>
            <a:r>
              <a:rPr lang="en-US" dirty="0"/>
              <a:t>TM798 are preferred by customers who are planning for a heavy usage </a:t>
            </a:r>
          </a:p>
          <a:p>
            <a:pPr marL="285750" indent="-285750">
              <a:buFont typeface="Arial" panose="020B0604020202020204" pitchFamily="34" charset="0"/>
              <a:buChar char="•"/>
            </a:pPr>
            <a:r>
              <a:rPr lang="en-US" dirty="0"/>
              <a:t>TM195 and TM498 are bought by customers of varied fitness level;TM798 are who rate themselves with high fitness. </a:t>
            </a:r>
          </a:p>
          <a:p>
            <a:pPr marL="285750" indent="-285750">
              <a:buFont typeface="Arial" panose="020B0604020202020204" pitchFamily="34" charset="0"/>
              <a:buChar char="•"/>
            </a:pPr>
            <a:r>
              <a:rPr lang="en-US" dirty="0"/>
              <a:t>Customers who rate themselves with fitness level 5 are planning to use more than 4 times a week </a:t>
            </a:r>
          </a:p>
        </p:txBody>
      </p:sp>
    </p:spTree>
    <p:extLst>
      <p:ext uri="{BB962C8B-B14F-4D97-AF65-F5344CB8AC3E}">
        <p14:creationId xmlns:p14="http://schemas.microsoft.com/office/powerpoint/2010/main" val="101414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11"/>
        <p:cNvGrpSpPr/>
        <p:nvPr/>
      </p:nvGrpSpPr>
      <p:grpSpPr>
        <a:xfrm>
          <a:off x="0" y="0"/>
          <a:ext cx="0" cy="0"/>
          <a:chOff x="0" y="0"/>
          <a:chExt cx="0" cy="0"/>
        </a:xfrm>
      </p:grpSpPr>
      <p:grpSp>
        <p:nvGrpSpPr>
          <p:cNvPr id="2812" name="Google Shape;2812;p35"/>
          <p:cNvGrpSpPr/>
          <p:nvPr/>
        </p:nvGrpSpPr>
        <p:grpSpPr>
          <a:xfrm>
            <a:off x="5427925" y="1364025"/>
            <a:ext cx="2925652" cy="3172153"/>
            <a:chOff x="5394950" y="1526550"/>
            <a:chExt cx="2925652" cy="3172153"/>
          </a:xfrm>
        </p:grpSpPr>
        <p:grpSp>
          <p:nvGrpSpPr>
            <p:cNvPr id="2813" name="Google Shape;2813;p35"/>
            <p:cNvGrpSpPr/>
            <p:nvPr/>
          </p:nvGrpSpPr>
          <p:grpSpPr>
            <a:xfrm>
              <a:off x="5394950" y="1526550"/>
              <a:ext cx="2925652" cy="1049050"/>
              <a:chOff x="5394950" y="1526550"/>
              <a:chExt cx="2925652" cy="1049050"/>
            </a:xfrm>
          </p:grpSpPr>
          <p:sp>
            <p:nvSpPr>
              <p:cNvPr id="2814" name="Google Shape;2814;p35"/>
              <p:cNvSpPr/>
              <p:nvPr/>
            </p:nvSpPr>
            <p:spPr>
              <a:xfrm>
                <a:off x="5394950" y="1526550"/>
                <a:ext cx="2925652" cy="1049050"/>
              </a:xfrm>
              <a:custGeom>
                <a:avLst/>
                <a:gdLst/>
                <a:ahLst/>
                <a:cxnLst/>
                <a:rect l="l" t="t" r="r" b="b"/>
                <a:pathLst>
                  <a:path w="121346" h="41962" extrusionOk="0">
                    <a:moveTo>
                      <a:pt x="690" y="25687"/>
                    </a:moveTo>
                    <a:cubicBezTo>
                      <a:pt x="-1487" y="21292"/>
                      <a:pt x="1922" y="15377"/>
                      <a:pt x="4880" y="11885"/>
                    </a:cubicBezTo>
                    <a:cubicBezTo>
                      <a:pt x="7838" y="8393"/>
                      <a:pt x="11740" y="6586"/>
                      <a:pt x="18436" y="4737"/>
                    </a:cubicBezTo>
                    <a:cubicBezTo>
                      <a:pt x="25132" y="2889"/>
                      <a:pt x="34127" y="1451"/>
                      <a:pt x="45054" y="794"/>
                    </a:cubicBezTo>
                    <a:cubicBezTo>
                      <a:pt x="55981" y="137"/>
                      <a:pt x="72700" y="-603"/>
                      <a:pt x="83996" y="794"/>
                    </a:cubicBezTo>
                    <a:cubicBezTo>
                      <a:pt x="95293" y="2191"/>
                      <a:pt x="106630" y="5847"/>
                      <a:pt x="112833" y="9174"/>
                    </a:cubicBezTo>
                    <a:cubicBezTo>
                      <a:pt x="119036" y="12501"/>
                      <a:pt x="120679" y="17102"/>
                      <a:pt x="121213" y="20758"/>
                    </a:cubicBezTo>
                    <a:cubicBezTo>
                      <a:pt x="121747" y="24414"/>
                      <a:pt x="120802" y="28070"/>
                      <a:pt x="116037" y="31110"/>
                    </a:cubicBezTo>
                    <a:cubicBezTo>
                      <a:pt x="111272" y="34150"/>
                      <a:pt x="102646" y="37190"/>
                      <a:pt x="92623" y="38997"/>
                    </a:cubicBezTo>
                    <a:cubicBezTo>
                      <a:pt x="82600" y="40804"/>
                      <a:pt x="68346" y="42077"/>
                      <a:pt x="55899" y="41954"/>
                    </a:cubicBezTo>
                    <a:cubicBezTo>
                      <a:pt x="43452" y="41831"/>
                      <a:pt x="27145" y="40968"/>
                      <a:pt x="17943" y="38257"/>
                    </a:cubicBezTo>
                    <a:cubicBezTo>
                      <a:pt x="8742" y="35546"/>
                      <a:pt x="2867" y="30082"/>
                      <a:pt x="690" y="25687"/>
                    </a:cubicBezTo>
                    <a:close/>
                  </a:path>
                </a:pathLst>
              </a:custGeom>
              <a:solidFill>
                <a:schemeClr val="accent3"/>
              </a:solidFill>
              <a:ln>
                <a:noFill/>
              </a:ln>
            </p:spPr>
          </p:sp>
          <p:grpSp>
            <p:nvGrpSpPr>
              <p:cNvPr id="2815" name="Google Shape;2815;p35"/>
              <p:cNvGrpSpPr/>
              <p:nvPr/>
            </p:nvGrpSpPr>
            <p:grpSpPr>
              <a:xfrm>
                <a:off x="5608541" y="1673572"/>
                <a:ext cx="2568633" cy="841793"/>
                <a:chOff x="5608541" y="1673572"/>
                <a:chExt cx="2568633" cy="841793"/>
              </a:xfrm>
            </p:grpSpPr>
            <p:sp>
              <p:nvSpPr>
                <p:cNvPr id="2816" name="Google Shape;2816;p35"/>
                <p:cNvSpPr/>
                <p:nvPr/>
              </p:nvSpPr>
              <p:spPr>
                <a:xfrm>
                  <a:off x="7474135" y="1729269"/>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5"/>
                <p:cNvSpPr/>
                <p:nvPr/>
              </p:nvSpPr>
              <p:spPr>
                <a:xfrm>
                  <a:off x="7618765" y="1750580"/>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5"/>
                <p:cNvSpPr/>
                <p:nvPr/>
              </p:nvSpPr>
              <p:spPr>
                <a:xfrm>
                  <a:off x="7572519" y="1805202"/>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5"/>
                <p:cNvSpPr/>
                <p:nvPr/>
              </p:nvSpPr>
              <p:spPr>
                <a:xfrm>
                  <a:off x="7532679" y="1783187"/>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5"/>
                <p:cNvSpPr/>
                <p:nvPr/>
              </p:nvSpPr>
              <p:spPr>
                <a:xfrm>
                  <a:off x="7717278" y="1787408"/>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5"/>
                <p:cNvSpPr/>
                <p:nvPr/>
              </p:nvSpPr>
              <p:spPr>
                <a:xfrm>
                  <a:off x="7739952" y="1827754"/>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5"/>
                <p:cNvSpPr/>
                <p:nvPr/>
              </p:nvSpPr>
              <p:spPr>
                <a:xfrm>
                  <a:off x="7447361" y="1828664"/>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5"/>
                <p:cNvSpPr/>
                <p:nvPr/>
              </p:nvSpPr>
              <p:spPr>
                <a:xfrm>
                  <a:off x="7350513" y="1782608"/>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5"/>
                <p:cNvSpPr/>
                <p:nvPr/>
              </p:nvSpPr>
              <p:spPr>
                <a:xfrm>
                  <a:off x="7388432" y="1673572"/>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5"/>
                <p:cNvSpPr/>
                <p:nvPr/>
              </p:nvSpPr>
              <p:spPr>
                <a:xfrm>
                  <a:off x="7521149" y="1682924"/>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5"/>
                <p:cNvSpPr/>
                <p:nvPr/>
              </p:nvSpPr>
              <p:spPr>
                <a:xfrm>
                  <a:off x="7344749" y="1720083"/>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5"/>
                <p:cNvSpPr/>
                <p:nvPr/>
              </p:nvSpPr>
              <p:spPr>
                <a:xfrm>
                  <a:off x="6920593" y="2442826"/>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5"/>
                <p:cNvSpPr/>
                <p:nvPr/>
              </p:nvSpPr>
              <p:spPr>
                <a:xfrm>
                  <a:off x="6790566" y="2455985"/>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5"/>
                <p:cNvSpPr/>
                <p:nvPr/>
              </p:nvSpPr>
              <p:spPr>
                <a:xfrm>
                  <a:off x="6815547" y="2435709"/>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5"/>
                <p:cNvSpPr/>
                <p:nvPr/>
              </p:nvSpPr>
              <p:spPr>
                <a:xfrm>
                  <a:off x="6661308" y="2454206"/>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5"/>
                <p:cNvSpPr/>
                <p:nvPr/>
              </p:nvSpPr>
              <p:spPr>
                <a:xfrm>
                  <a:off x="6363080" y="2408646"/>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5"/>
                <p:cNvSpPr/>
                <p:nvPr/>
              </p:nvSpPr>
              <p:spPr>
                <a:xfrm>
                  <a:off x="6411119" y="2461985"/>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5"/>
                <p:cNvSpPr/>
                <p:nvPr/>
              </p:nvSpPr>
              <p:spPr>
                <a:xfrm>
                  <a:off x="6493235" y="2440219"/>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5"/>
                <p:cNvSpPr/>
                <p:nvPr/>
              </p:nvSpPr>
              <p:spPr>
                <a:xfrm>
                  <a:off x="6848726" y="2490496"/>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5"/>
                <p:cNvSpPr/>
                <p:nvPr/>
              </p:nvSpPr>
              <p:spPr>
                <a:xfrm>
                  <a:off x="7084695" y="2476137"/>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5"/>
                <p:cNvSpPr/>
                <p:nvPr/>
              </p:nvSpPr>
              <p:spPr>
                <a:xfrm>
                  <a:off x="7063686" y="2445474"/>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5"/>
                <p:cNvSpPr/>
                <p:nvPr/>
              </p:nvSpPr>
              <p:spPr>
                <a:xfrm>
                  <a:off x="6071513" y="1884527"/>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5"/>
                <p:cNvSpPr/>
                <p:nvPr/>
              </p:nvSpPr>
              <p:spPr>
                <a:xfrm>
                  <a:off x="6237153" y="1840747"/>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5"/>
                <p:cNvSpPr/>
                <p:nvPr/>
              </p:nvSpPr>
              <p:spPr>
                <a:xfrm>
                  <a:off x="6374481" y="1866279"/>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5"/>
                <p:cNvSpPr/>
                <p:nvPr/>
              </p:nvSpPr>
              <p:spPr>
                <a:xfrm>
                  <a:off x="6264439" y="1918128"/>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5"/>
                <p:cNvSpPr/>
                <p:nvPr/>
              </p:nvSpPr>
              <p:spPr>
                <a:xfrm>
                  <a:off x="6236256" y="1886513"/>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5"/>
                <p:cNvSpPr/>
                <p:nvPr/>
              </p:nvSpPr>
              <p:spPr>
                <a:xfrm>
                  <a:off x="6161955" y="1911797"/>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5"/>
                <p:cNvSpPr/>
                <p:nvPr/>
              </p:nvSpPr>
              <p:spPr>
                <a:xfrm>
                  <a:off x="6267770" y="1951521"/>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5"/>
                <p:cNvSpPr/>
                <p:nvPr/>
              </p:nvSpPr>
              <p:spPr>
                <a:xfrm>
                  <a:off x="6429438" y="1930707"/>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5"/>
                <p:cNvSpPr/>
                <p:nvPr/>
              </p:nvSpPr>
              <p:spPr>
                <a:xfrm>
                  <a:off x="6428542" y="1922100"/>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5"/>
                <p:cNvSpPr/>
                <p:nvPr/>
              </p:nvSpPr>
              <p:spPr>
                <a:xfrm>
                  <a:off x="6429438" y="1930707"/>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5"/>
                <p:cNvSpPr/>
                <p:nvPr/>
              </p:nvSpPr>
              <p:spPr>
                <a:xfrm>
                  <a:off x="6085348" y="1833588"/>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5"/>
                <p:cNvSpPr/>
                <p:nvPr/>
              </p:nvSpPr>
              <p:spPr>
                <a:xfrm>
                  <a:off x="5914712" y="1874596"/>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5"/>
                <p:cNvSpPr/>
                <p:nvPr/>
              </p:nvSpPr>
              <p:spPr>
                <a:xfrm>
                  <a:off x="5958396" y="1944983"/>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5"/>
                <p:cNvSpPr/>
                <p:nvPr/>
              </p:nvSpPr>
              <p:spPr>
                <a:xfrm>
                  <a:off x="6073050" y="1923879"/>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5"/>
                <p:cNvSpPr/>
                <p:nvPr/>
              </p:nvSpPr>
              <p:spPr>
                <a:xfrm>
                  <a:off x="5904976" y="1911921"/>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5"/>
                <p:cNvSpPr/>
                <p:nvPr/>
              </p:nvSpPr>
              <p:spPr>
                <a:xfrm>
                  <a:off x="5918812" y="1813188"/>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5"/>
                <p:cNvSpPr/>
                <p:nvPr/>
              </p:nvSpPr>
              <p:spPr>
                <a:xfrm>
                  <a:off x="6250860" y="1775036"/>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5"/>
                <p:cNvSpPr/>
                <p:nvPr/>
              </p:nvSpPr>
              <p:spPr>
                <a:xfrm>
                  <a:off x="6375250" y="1796139"/>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5"/>
                <p:cNvSpPr/>
                <p:nvPr/>
              </p:nvSpPr>
              <p:spPr>
                <a:xfrm>
                  <a:off x="7650151" y="2120724"/>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5"/>
                <p:cNvSpPr/>
                <p:nvPr/>
              </p:nvSpPr>
              <p:spPr>
                <a:xfrm>
                  <a:off x="7633241" y="2174270"/>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5"/>
                <p:cNvSpPr/>
                <p:nvPr/>
              </p:nvSpPr>
              <p:spPr>
                <a:xfrm>
                  <a:off x="7541133" y="2141828"/>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5"/>
                <p:cNvSpPr/>
                <p:nvPr/>
              </p:nvSpPr>
              <p:spPr>
                <a:xfrm>
                  <a:off x="7536266" y="2067923"/>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5"/>
                <p:cNvSpPr/>
                <p:nvPr/>
              </p:nvSpPr>
              <p:spPr>
                <a:xfrm>
                  <a:off x="7271344" y="2112158"/>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5"/>
                <p:cNvSpPr/>
                <p:nvPr/>
              </p:nvSpPr>
              <p:spPr>
                <a:xfrm>
                  <a:off x="7276084" y="2198725"/>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5"/>
                <p:cNvSpPr/>
                <p:nvPr/>
              </p:nvSpPr>
              <p:spPr>
                <a:xfrm>
                  <a:off x="7419178" y="2147580"/>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5"/>
                <p:cNvSpPr/>
                <p:nvPr/>
              </p:nvSpPr>
              <p:spPr>
                <a:xfrm>
                  <a:off x="7383949" y="2121179"/>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5"/>
                <p:cNvSpPr/>
                <p:nvPr/>
              </p:nvSpPr>
              <p:spPr>
                <a:xfrm>
                  <a:off x="7455559" y="2112779"/>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5"/>
                <p:cNvSpPr/>
                <p:nvPr/>
              </p:nvSpPr>
              <p:spPr>
                <a:xfrm>
                  <a:off x="7453894" y="2198146"/>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5"/>
                <p:cNvSpPr/>
                <p:nvPr/>
              </p:nvSpPr>
              <p:spPr>
                <a:xfrm>
                  <a:off x="7333475" y="2154201"/>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5"/>
                <p:cNvSpPr/>
                <p:nvPr/>
              </p:nvSpPr>
              <p:spPr>
                <a:xfrm>
                  <a:off x="7226380" y="2085179"/>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5"/>
                <p:cNvSpPr/>
                <p:nvPr/>
              </p:nvSpPr>
              <p:spPr>
                <a:xfrm>
                  <a:off x="7411876" y="2069289"/>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5"/>
                <p:cNvSpPr/>
                <p:nvPr/>
              </p:nvSpPr>
              <p:spPr>
                <a:xfrm>
                  <a:off x="7269679" y="2037178"/>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5"/>
                <p:cNvSpPr/>
                <p:nvPr/>
              </p:nvSpPr>
              <p:spPr>
                <a:xfrm>
                  <a:off x="5699752" y="2192974"/>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5"/>
                <p:cNvSpPr/>
                <p:nvPr/>
              </p:nvSpPr>
              <p:spPr>
                <a:xfrm>
                  <a:off x="5767648" y="2248547"/>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5"/>
                <p:cNvSpPr/>
                <p:nvPr/>
              </p:nvSpPr>
              <p:spPr>
                <a:xfrm>
                  <a:off x="5608541" y="2228560"/>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5"/>
                <p:cNvSpPr/>
                <p:nvPr/>
              </p:nvSpPr>
              <p:spPr>
                <a:xfrm>
                  <a:off x="5753172" y="2204932"/>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5"/>
                <p:cNvSpPr/>
                <p:nvPr/>
              </p:nvSpPr>
              <p:spPr>
                <a:xfrm>
                  <a:off x="5640055" y="2154449"/>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5"/>
                <p:cNvSpPr/>
                <p:nvPr/>
              </p:nvSpPr>
              <p:spPr>
                <a:xfrm>
                  <a:off x="5841949" y="2147538"/>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5"/>
                <p:cNvSpPr/>
                <p:nvPr/>
              </p:nvSpPr>
              <p:spPr>
                <a:xfrm>
                  <a:off x="5862958" y="2205057"/>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5"/>
                <p:cNvSpPr/>
                <p:nvPr/>
              </p:nvSpPr>
              <p:spPr>
                <a:xfrm>
                  <a:off x="5963264" y="2234767"/>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5"/>
                <p:cNvSpPr/>
                <p:nvPr/>
              </p:nvSpPr>
              <p:spPr>
                <a:xfrm>
                  <a:off x="5888835" y="2288520"/>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35"/>
                <p:cNvSpPr/>
                <p:nvPr/>
              </p:nvSpPr>
              <p:spPr>
                <a:xfrm>
                  <a:off x="5882430" y="2239195"/>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5"/>
                <p:cNvSpPr/>
                <p:nvPr/>
              </p:nvSpPr>
              <p:spPr>
                <a:xfrm>
                  <a:off x="5990551" y="2185401"/>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5"/>
                <p:cNvSpPr/>
                <p:nvPr/>
              </p:nvSpPr>
              <p:spPr>
                <a:xfrm>
                  <a:off x="7749560" y="2301141"/>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5"/>
                <p:cNvSpPr/>
                <p:nvPr/>
              </p:nvSpPr>
              <p:spPr>
                <a:xfrm>
                  <a:off x="7761730" y="2329569"/>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5"/>
                <p:cNvSpPr/>
                <p:nvPr/>
              </p:nvSpPr>
              <p:spPr>
                <a:xfrm>
                  <a:off x="7869210" y="2297458"/>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5"/>
                <p:cNvSpPr/>
                <p:nvPr/>
              </p:nvSpPr>
              <p:spPr>
                <a:xfrm>
                  <a:off x="7807720" y="2278754"/>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5"/>
                <p:cNvSpPr/>
                <p:nvPr/>
              </p:nvSpPr>
              <p:spPr>
                <a:xfrm>
                  <a:off x="7814253" y="1933024"/>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5"/>
                <p:cNvSpPr/>
                <p:nvPr/>
              </p:nvSpPr>
              <p:spPr>
                <a:xfrm>
                  <a:off x="6420471" y="2121841"/>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5"/>
                <p:cNvSpPr/>
                <p:nvPr/>
              </p:nvSpPr>
              <p:spPr>
                <a:xfrm>
                  <a:off x="5707951" y="2011522"/>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5"/>
                <p:cNvSpPr/>
                <p:nvPr/>
              </p:nvSpPr>
              <p:spPr>
                <a:xfrm>
                  <a:off x="6362311" y="2298037"/>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5"/>
                <p:cNvSpPr/>
                <p:nvPr/>
              </p:nvSpPr>
              <p:spPr>
                <a:xfrm>
                  <a:off x="7539468" y="2375790"/>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5"/>
                <p:cNvSpPr/>
                <p:nvPr/>
              </p:nvSpPr>
              <p:spPr>
                <a:xfrm>
                  <a:off x="7447361" y="2351707"/>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5"/>
                <p:cNvSpPr/>
                <p:nvPr/>
              </p:nvSpPr>
              <p:spPr>
                <a:xfrm>
                  <a:off x="7948379" y="2091179"/>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5"/>
                <p:cNvSpPr/>
                <p:nvPr/>
              </p:nvSpPr>
              <p:spPr>
                <a:xfrm>
                  <a:off x="7965033" y="2133262"/>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5"/>
                <p:cNvSpPr/>
                <p:nvPr/>
              </p:nvSpPr>
              <p:spPr>
                <a:xfrm>
                  <a:off x="8119528" y="2105414"/>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5"/>
                <p:cNvSpPr/>
                <p:nvPr/>
              </p:nvSpPr>
              <p:spPr>
                <a:xfrm>
                  <a:off x="8070976" y="2030930"/>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5"/>
                <p:cNvSpPr/>
                <p:nvPr/>
              </p:nvSpPr>
              <p:spPr>
                <a:xfrm>
                  <a:off x="8017812" y="2058447"/>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5"/>
                <p:cNvSpPr/>
                <p:nvPr/>
              </p:nvSpPr>
              <p:spPr>
                <a:xfrm>
                  <a:off x="8021015" y="2070820"/>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5"/>
                <p:cNvSpPr/>
                <p:nvPr/>
              </p:nvSpPr>
              <p:spPr>
                <a:xfrm>
                  <a:off x="7918659" y="2029523"/>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97" name="Google Shape;2897;p35"/>
            <p:cNvSpPr txBox="1"/>
            <p:nvPr/>
          </p:nvSpPr>
          <p:spPr>
            <a:xfrm>
              <a:off x="5971876" y="1813898"/>
              <a:ext cx="17718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Oxygen"/>
                  <a:ea typeface="Oxygen"/>
                  <a:cs typeface="Oxygen"/>
                  <a:sym typeface="Oxygen"/>
                </a:rPr>
                <a:t>TM195 usage has most diversre range of customers in terms of age</a:t>
              </a:r>
              <a:endParaRPr>
                <a:solidFill>
                  <a:schemeClr val="dk1"/>
                </a:solidFill>
                <a:latin typeface="Oxygen"/>
                <a:ea typeface="Oxygen"/>
                <a:cs typeface="Oxygen"/>
                <a:sym typeface="Oxygen"/>
              </a:endParaRPr>
            </a:p>
          </p:txBody>
        </p:sp>
        <p:grpSp>
          <p:nvGrpSpPr>
            <p:cNvPr id="2898" name="Google Shape;2898;p35"/>
            <p:cNvGrpSpPr/>
            <p:nvPr/>
          </p:nvGrpSpPr>
          <p:grpSpPr>
            <a:xfrm>
              <a:off x="5394950" y="2618213"/>
              <a:ext cx="2925652" cy="1049050"/>
              <a:chOff x="5394950" y="1488425"/>
              <a:chExt cx="2925652" cy="1049050"/>
            </a:xfrm>
          </p:grpSpPr>
          <p:sp>
            <p:nvSpPr>
              <p:cNvPr id="2899" name="Google Shape;2899;p35"/>
              <p:cNvSpPr/>
              <p:nvPr/>
            </p:nvSpPr>
            <p:spPr>
              <a:xfrm>
                <a:off x="5394950" y="1488425"/>
                <a:ext cx="2925652" cy="1049050"/>
              </a:xfrm>
              <a:custGeom>
                <a:avLst/>
                <a:gdLst/>
                <a:ahLst/>
                <a:cxnLst/>
                <a:rect l="l" t="t" r="r" b="b"/>
                <a:pathLst>
                  <a:path w="121346" h="41962" extrusionOk="0">
                    <a:moveTo>
                      <a:pt x="690" y="25687"/>
                    </a:moveTo>
                    <a:cubicBezTo>
                      <a:pt x="-1487" y="21292"/>
                      <a:pt x="1922" y="15377"/>
                      <a:pt x="4880" y="11885"/>
                    </a:cubicBezTo>
                    <a:cubicBezTo>
                      <a:pt x="7838" y="8393"/>
                      <a:pt x="11740" y="6586"/>
                      <a:pt x="18436" y="4737"/>
                    </a:cubicBezTo>
                    <a:cubicBezTo>
                      <a:pt x="25132" y="2889"/>
                      <a:pt x="34127" y="1451"/>
                      <a:pt x="45054" y="794"/>
                    </a:cubicBezTo>
                    <a:cubicBezTo>
                      <a:pt x="55981" y="137"/>
                      <a:pt x="72700" y="-603"/>
                      <a:pt x="83996" y="794"/>
                    </a:cubicBezTo>
                    <a:cubicBezTo>
                      <a:pt x="95293" y="2191"/>
                      <a:pt x="106630" y="5847"/>
                      <a:pt x="112833" y="9174"/>
                    </a:cubicBezTo>
                    <a:cubicBezTo>
                      <a:pt x="119036" y="12501"/>
                      <a:pt x="120679" y="17102"/>
                      <a:pt x="121213" y="20758"/>
                    </a:cubicBezTo>
                    <a:cubicBezTo>
                      <a:pt x="121747" y="24414"/>
                      <a:pt x="120802" y="28070"/>
                      <a:pt x="116037" y="31110"/>
                    </a:cubicBezTo>
                    <a:cubicBezTo>
                      <a:pt x="111272" y="34150"/>
                      <a:pt x="102646" y="37190"/>
                      <a:pt x="92623" y="38997"/>
                    </a:cubicBezTo>
                    <a:cubicBezTo>
                      <a:pt x="82600" y="40804"/>
                      <a:pt x="68346" y="42077"/>
                      <a:pt x="55899" y="41954"/>
                    </a:cubicBezTo>
                    <a:cubicBezTo>
                      <a:pt x="43452" y="41831"/>
                      <a:pt x="27145" y="40968"/>
                      <a:pt x="17943" y="38257"/>
                    </a:cubicBezTo>
                    <a:cubicBezTo>
                      <a:pt x="8742" y="35546"/>
                      <a:pt x="2867" y="30082"/>
                      <a:pt x="690" y="25687"/>
                    </a:cubicBezTo>
                    <a:close/>
                  </a:path>
                </a:pathLst>
              </a:custGeom>
              <a:solidFill>
                <a:schemeClr val="accent2"/>
              </a:solidFill>
              <a:ln>
                <a:noFill/>
              </a:ln>
            </p:spPr>
          </p:sp>
          <p:grpSp>
            <p:nvGrpSpPr>
              <p:cNvPr id="2900" name="Google Shape;2900;p35"/>
              <p:cNvGrpSpPr/>
              <p:nvPr/>
            </p:nvGrpSpPr>
            <p:grpSpPr>
              <a:xfrm>
                <a:off x="5608541" y="1635447"/>
                <a:ext cx="2568633" cy="841793"/>
                <a:chOff x="5608541" y="1787847"/>
                <a:chExt cx="2568633" cy="841793"/>
              </a:xfrm>
            </p:grpSpPr>
            <p:sp>
              <p:nvSpPr>
                <p:cNvPr id="2901" name="Google Shape;2901;p35"/>
                <p:cNvSpPr/>
                <p:nvPr/>
              </p:nvSpPr>
              <p:spPr>
                <a:xfrm>
                  <a:off x="7474135" y="1843544"/>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5"/>
                <p:cNvSpPr/>
                <p:nvPr/>
              </p:nvSpPr>
              <p:spPr>
                <a:xfrm>
                  <a:off x="7618765" y="1864855"/>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5"/>
                <p:cNvSpPr/>
                <p:nvPr/>
              </p:nvSpPr>
              <p:spPr>
                <a:xfrm>
                  <a:off x="7572519" y="1919477"/>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5"/>
                <p:cNvSpPr/>
                <p:nvPr/>
              </p:nvSpPr>
              <p:spPr>
                <a:xfrm>
                  <a:off x="7532679" y="1897462"/>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5"/>
                <p:cNvSpPr/>
                <p:nvPr/>
              </p:nvSpPr>
              <p:spPr>
                <a:xfrm>
                  <a:off x="7717278" y="1901683"/>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5"/>
                <p:cNvSpPr/>
                <p:nvPr/>
              </p:nvSpPr>
              <p:spPr>
                <a:xfrm>
                  <a:off x="7739952" y="1942029"/>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5"/>
                <p:cNvSpPr/>
                <p:nvPr/>
              </p:nvSpPr>
              <p:spPr>
                <a:xfrm>
                  <a:off x="7447361" y="1942939"/>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5"/>
                <p:cNvSpPr/>
                <p:nvPr/>
              </p:nvSpPr>
              <p:spPr>
                <a:xfrm>
                  <a:off x="7350513" y="1896883"/>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5"/>
                <p:cNvSpPr/>
                <p:nvPr/>
              </p:nvSpPr>
              <p:spPr>
                <a:xfrm>
                  <a:off x="7388432" y="1787847"/>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5"/>
                <p:cNvSpPr/>
                <p:nvPr/>
              </p:nvSpPr>
              <p:spPr>
                <a:xfrm>
                  <a:off x="7521149" y="1797199"/>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5"/>
                <p:cNvSpPr/>
                <p:nvPr/>
              </p:nvSpPr>
              <p:spPr>
                <a:xfrm>
                  <a:off x="7344749" y="1834358"/>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5"/>
                <p:cNvSpPr/>
                <p:nvPr/>
              </p:nvSpPr>
              <p:spPr>
                <a:xfrm>
                  <a:off x="6698459" y="2527390"/>
                  <a:ext cx="79297" cy="19159"/>
                </a:xfrm>
                <a:custGeom>
                  <a:avLst/>
                  <a:gdLst/>
                  <a:ahLst/>
                  <a:cxnLst/>
                  <a:rect l="l" t="t" r="r" b="b"/>
                  <a:pathLst>
                    <a:path w="619" h="463" extrusionOk="0">
                      <a:moveTo>
                        <a:pt x="335" y="1"/>
                      </a:moveTo>
                      <a:cubicBezTo>
                        <a:pt x="216" y="1"/>
                        <a:pt x="87" y="145"/>
                        <a:pt x="45" y="231"/>
                      </a:cubicBezTo>
                      <a:cubicBezTo>
                        <a:pt x="1" y="318"/>
                        <a:pt x="23" y="462"/>
                        <a:pt x="133" y="462"/>
                      </a:cubicBezTo>
                      <a:cubicBezTo>
                        <a:pt x="150" y="462"/>
                        <a:pt x="169" y="459"/>
                        <a:pt x="190" y="451"/>
                      </a:cubicBezTo>
                      <a:lnTo>
                        <a:pt x="284" y="420"/>
                      </a:lnTo>
                      <a:cubicBezTo>
                        <a:pt x="391" y="376"/>
                        <a:pt x="618" y="105"/>
                        <a:pt x="429" y="29"/>
                      </a:cubicBezTo>
                      <a:lnTo>
                        <a:pt x="398" y="16"/>
                      </a:lnTo>
                      <a:cubicBezTo>
                        <a:pt x="377" y="6"/>
                        <a:pt x="356"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5"/>
                <p:cNvSpPr/>
                <p:nvPr/>
              </p:nvSpPr>
              <p:spPr>
                <a:xfrm>
                  <a:off x="6874475" y="2503721"/>
                  <a:ext cx="58416" cy="15021"/>
                </a:xfrm>
                <a:custGeom>
                  <a:avLst/>
                  <a:gdLst/>
                  <a:ahLst/>
                  <a:cxnLst/>
                  <a:rect l="l" t="t" r="r" b="b"/>
                  <a:pathLst>
                    <a:path w="456" h="363" extrusionOk="0">
                      <a:moveTo>
                        <a:pt x="258" y="1"/>
                      </a:moveTo>
                      <a:cubicBezTo>
                        <a:pt x="138" y="1"/>
                        <a:pt x="0" y="189"/>
                        <a:pt x="20" y="298"/>
                      </a:cubicBezTo>
                      <a:cubicBezTo>
                        <a:pt x="24" y="344"/>
                        <a:pt x="48" y="362"/>
                        <a:pt x="76" y="362"/>
                      </a:cubicBezTo>
                      <a:cubicBezTo>
                        <a:pt x="90" y="362"/>
                        <a:pt x="106" y="357"/>
                        <a:pt x="121" y="349"/>
                      </a:cubicBezTo>
                      <a:cubicBezTo>
                        <a:pt x="247" y="349"/>
                        <a:pt x="455" y="172"/>
                        <a:pt x="348" y="46"/>
                      </a:cubicBezTo>
                      <a:cubicBezTo>
                        <a:pt x="322" y="14"/>
                        <a:pt x="291"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5"/>
                <p:cNvSpPr/>
                <p:nvPr/>
              </p:nvSpPr>
              <p:spPr>
                <a:xfrm>
                  <a:off x="6920593" y="2557101"/>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5"/>
                <p:cNvSpPr/>
                <p:nvPr/>
              </p:nvSpPr>
              <p:spPr>
                <a:xfrm>
                  <a:off x="6790566" y="2570260"/>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5"/>
                <p:cNvSpPr/>
                <p:nvPr/>
              </p:nvSpPr>
              <p:spPr>
                <a:xfrm>
                  <a:off x="6815547" y="2549984"/>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5"/>
                <p:cNvSpPr/>
                <p:nvPr/>
              </p:nvSpPr>
              <p:spPr>
                <a:xfrm>
                  <a:off x="6661308" y="2568481"/>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5"/>
                <p:cNvSpPr/>
                <p:nvPr/>
              </p:nvSpPr>
              <p:spPr>
                <a:xfrm>
                  <a:off x="6520649" y="2514604"/>
                  <a:ext cx="26005" cy="9352"/>
                </a:xfrm>
                <a:custGeom>
                  <a:avLst/>
                  <a:gdLst/>
                  <a:ahLst/>
                  <a:cxnLst/>
                  <a:rect l="l" t="t" r="r" b="b"/>
                  <a:pathLst>
                    <a:path w="203" h="226" extrusionOk="0">
                      <a:moveTo>
                        <a:pt x="138" y="1"/>
                      </a:moveTo>
                      <a:cubicBezTo>
                        <a:pt x="76" y="1"/>
                        <a:pt x="29" y="72"/>
                        <a:pt x="13" y="130"/>
                      </a:cubicBezTo>
                      <a:cubicBezTo>
                        <a:pt x="1" y="155"/>
                        <a:pt x="20" y="187"/>
                        <a:pt x="45" y="187"/>
                      </a:cubicBezTo>
                      <a:cubicBezTo>
                        <a:pt x="32" y="193"/>
                        <a:pt x="32" y="199"/>
                        <a:pt x="45" y="212"/>
                      </a:cubicBezTo>
                      <a:cubicBezTo>
                        <a:pt x="50" y="222"/>
                        <a:pt x="57" y="225"/>
                        <a:pt x="65" y="225"/>
                      </a:cubicBezTo>
                      <a:cubicBezTo>
                        <a:pt x="87" y="225"/>
                        <a:pt x="114" y="194"/>
                        <a:pt x="114" y="180"/>
                      </a:cubicBezTo>
                      <a:cubicBezTo>
                        <a:pt x="127" y="142"/>
                        <a:pt x="152" y="111"/>
                        <a:pt x="165" y="73"/>
                      </a:cubicBezTo>
                      <a:cubicBezTo>
                        <a:pt x="184" y="54"/>
                        <a:pt x="203" y="29"/>
                        <a:pt x="177" y="10"/>
                      </a:cubicBezTo>
                      <a:cubicBezTo>
                        <a:pt x="164" y="4"/>
                        <a:pt x="151"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5"/>
                <p:cNvSpPr/>
                <p:nvPr/>
              </p:nvSpPr>
              <p:spPr>
                <a:xfrm>
                  <a:off x="6659771" y="2448437"/>
                  <a:ext cx="46886" cy="13366"/>
                </a:xfrm>
                <a:custGeom>
                  <a:avLst/>
                  <a:gdLst/>
                  <a:ahLst/>
                  <a:cxnLst/>
                  <a:rect l="l" t="t" r="r" b="b"/>
                  <a:pathLst>
                    <a:path w="366" h="323" extrusionOk="0">
                      <a:moveTo>
                        <a:pt x="261" y="0"/>
                      </a:moveTo>
                      <a:cubicBezTo>
                        <a:pt x="115" y="0"/>
                        <a:pt x="1" y="143"/>
                        <a:pt x="50" y="291"/>
                      </a:cubicBezTo>
                      <a:cubicBezTo>
                        <a:pt x="58" y="310"/>
                        <a:pt x="70" y="317"/>
                        <a:pt x="84" y="317"/>
                      </a:cubicBezTo>
                      <a:cubicBezTo>
                        <a:pt x="121" y="317"/>
                        <a:pt x="171" y="264"/>
                        <a:pt x="190" y="229"/>
                      </a:cubicBezTo>
                      <a:lnTo>
                        <a:pt x="190" y="229"/>
                      </a:lnTo>
                      <a:lnTo>
                        <a:pt x="151" y="322"/>
                      </a:lnTo>
                      <a:cubicBezTo>
                        <a:pt x="183" y="316"/>
                        <a:pt x="214" y="303"/>
                        <a:pt x="239" y="284"/>
                      </a:cubicBezTo>
                      <a:cubicBezTo>
                        <a:pt x="277" y="253"/>
                        <a:pt x="315" y="215"/>
                        <a:pt x="334" y="165"/>
                      </a:cubicBezTo>
                      <a:cubicBezTo>
                        <a:pt x="365" y="102"/>
                        <a:pt x="365" y="1"/>
                        <a:pt x="271" y="1"/>
                      </a:cubicBezTo>
                      <a:cubicBezTo>
                        <a:pt x="268" y="1"/>
                        <a:pt x="264"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5"/>
                <p:cNvSpPr/>
                <p:nvPr/>
              </p:nvSpPr>
              <p:spPr>
                <a:xfrm>
                  <a:off x="6735609" y="2471155"/>
                  <a:ext cx="78528" cy="14897"/>
                </a:xfrm>
                <a:custGeom>
                  <a:avLst/>
                  <a:gdLst/>
                  <a:ahLst/>
                  <a:cxnLst/>
                  <a:rect l="l" t="t" r="r" b="b"/>
                  <a:pathLst>
                    <a:path w="613" h="360" extrusionOk="0">
                      <a:moveTo>
                        <a:pt x="392" y="0"/>
                      </a:moveTo>
                      <a:cubicBezTo>
                        <a:pt x="228" y="0"/>
                        <a:pt x="0" y="360"/>
                        <a:pt x="221" y="360"/>
                      </a:cubicBezTo>
                      <a:cubicBezTo>
                        <a:pt x="379" y="360"/>
                        <a:pt x="612" y="0"/>
                        <a:pt x="3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5"/>
                <p:cNvSpPr/>
                <p:nvPr/>
              </p:nvSpPr>
              <p:spPr>
                <a:xfrm>
                  <a:off x="6638121" y="2493417"/>
                  <a:ext cx="45862" cy="11131"/>
                </a:xfrm>
                <a:custGeom>
                  <a:avLst/>
                  <a:gdLst/>
                  <a:ahLst/>
                  <a:cxnLst/>
                  <a:rect l="l" t="t" r="r" b="b"/>
                  <a:pathLst>
                    <a:path w="358" h="269" extrusionOk="0">
                      <a:moveTo>
                        <a:pt x="196" y="1"/>
                      </a:moveTo>
                      <a:cubicBezTo>
                        <a:pt x="141" y="1"/>
                        <a:pt x="91" y="47"/>
                        <a:pt x="55" y="106"/>
                      </a:cubicBezTo>
                      <a:cubicBezTo>
                        <a:pt x="11" y="172"/>
                        <a:pt x="0" y="269"/>
                        <a:pt x="81" y="269"/>
                      </a:cubicBezTo>
                      <a:cubicBezTo>
                        <a:pt x="92" y="269"/>
                        <a:pt x="104" y="267"/>
                        <a:pt x="118" y="263"/>
                      </a:cubicBezTo>
                      <a:cubicBezTo>
                        <a:pt x="181" y="251"/>
                        <a:pt x="358" y="93"/>
                        <a:pt x="263" y="24"/>
                      </a:cubicBezTo>
                      <a:cubicBezTo>
                        <a:pt x="240" y="8"/>
                        <a:pt x="218"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5"/>
                <p:cNvSpPr/>
                <p:nvPr/>
              </p:nvSpPr>
              <p:spPr>
                <a:xfrm>
                  <a:off x="6539096" y="2467141"/>
                  <a:ext cx="41506" cy="10842"/>
                </a:xfrm>
                <a:custGeom>
                  <a:avLst/>
                  <a:gdLst/>
                  <a:ahLst/>
                  <a:cxnLst/>
                  <a:rect l="l" t="t" r="r" b="b"/>
                  <a:pathLst>
                    <a:path w="324" h="262" extrusionOk="0">
                      <a:moveTo>
                        <a:pt x="221" y="0"/>
                      </a:moveTo>
                      <a:cubicBezTo>
                        <a:pt x="156" y="0"/>
                        <a:pt x="54" y="98"/>
                        <a:pt x="40" y="135"/>
                      </a:cubicBezTo>
                      <a:cubicBezTo>
                        <a:pt x="1" y="213"/>
                        <a:pt x="42" y="261"/>
                        <a:pt x="101" y="261"/>
                      </a:cubicBezTo>
                      <a:cubicBezTo>
                        <a:pt x="127" y="261"/>
                        <a:pt x="157" y="251"/>
                        <a:pt x="185" y="230"/>
                      </a:cubicBezTo>
                      <a:cubicBezTo>
                        <a:pt x="185" y="224"/>
                        <a:pt x="185" y="217"/>
                        <a:pt x="185" y="211"/>
                      </a:cubicBezTo>
                      <a:cubicBezTo>
                        <a:pt x="229" y="205"/>
                        <a:pt x="324" y="104"/>
                        <a:pt x="279" y="72"/>
                      </a:cubicBezTo>
                      <a:cubicBezTo>
                        <a:pt x="279" y="66"/>
                        <a:pt x="273" y="53"/>
                        <a:pt x="273" y="47"/>
                      </a:cubicBezTo>
                      <a:cubicBezTo>
                        <a:pt x="265" y="13"/>
                        <a:pt x="245"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5"/>
                <p:cNvSpPr/>
                <p:nvPr/>
              </p:nvSpPr>
              <p:spPr>
                <a:xfrm>
                  <a:off x="6363080" y="2522921"/>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5"/>
                <p:cNvSpPr/>
                <p:nvPr/>
              </p:nvSpPr>
              <p:spPr>
                <a:xfrm>
                  <a:off x="6411119" y="2576260"/>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5"/>
                <p:cNvSpPr/>
                <p:nvPr/>
              </p:nvSpPr>
              <p:spPr>
                <a:xfrm>
                  <a:off x="6493235" y="2554494"/>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5"/>
                <p:cNvSpPr/>
                <p:nvPr/>
              </p:nvSpPr>
              <p:spPr>
                <a:xfrm>
                  <a:off x="7138756" y="2515266"/>
                  <a:ext cx="73660" cy="20111"/>
                </a:xfrm>
                <a:custGeom>
                  <a:avLst/>
                  <a:gdLst/>
                  <a:ahLst/>
                  <a:cxnLst/>
                  <a:rect l="l" t="t" r="r" b="b"/>
                  <a:pathLst>
                    <a:path w="575" h="486" extrusionOk="0">
                      <a:moveTo>
                        <a:pt x="379" y="0"/>
                      </a:moveTo>
                      <a:cubicBezTo>
                        <a:pt x="240" y="0"/>
                        <a:pt x="108" y="120"/>
                        <a:pt x="45" y="240"/>
                      </a:cubicBezTo>
                      <a:cubicBezTo>
                        <a:pt x="1" y="335"/>
                        <a:pt x="1" y="486"/>
                        <a:pt x="146" y="486"/>
                      </a:cubicBezTo>
                      <a:lnTo>
                        <a:pt x="196" y="486"/>
                      </a:lnTo>
                      <a:cubicBezTo>
                        <a:pt x="341" y="486"/>
                        <a:pt x="474" y="366"/>
                        <a:pt x="530" y="246"/>
                      </a:cubicBezTo>
                      <a:cubicBezTo>
                        <a:pt x="575" y="152"/>
                        <a:pt x="575"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5"/>
                <p:cNvSpPr/>
                <p:nvPr/>
              </p:nvSpPr>
              <p:spPr>
                <a:xfrm>
                  <a:off x="6848726" y="2604771"/>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5"/>
                <p:cNvSpPr/>
                <p:nvPr/>
              </p:nvSpPr>
              <p:spPr>
                <a:xfrm>
                  <a:off x="7084695" y="2590412"/>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5"/>
                <p:cNvSpPr/>
                <p:nvPr/>
              </p:nvSpPr>
              <p:spPr>
                <a:xfrm>
                  <a:off x="7063686" y="2559749"/>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5"/>
                <p:cNvSpPr/>
                <p:nvPr/>
              </p:nvSpPr>
              <p:spPr>
                <a:xfrm>
                  <a:off x="6998993" y="2510507"/>
                  <a:ext cx="46246" cy="14193"/>
                </a:xfrm>
                <a:custGeom>
                  <a:avLst/>
                  <a:gdLst/>
                  <a:ahLst/>
                  <a:cxnLst/>
                  <a:rect l="l" t="t" r="r" b="b"/>
                  <a:pathLst>
                    <a:path w="361" h="343" extrusionOk="0">
                      <a:moveTo>
                        <a:pt x="222" y="1"/>
                      </a:moveTo>
                      <a:cubicBezTo>
                        <a:pt x="158" y="1"/>
                        <a:pt x="95" y="61"/>
                        <a:pt x="64" y="109"/>
                      </a:cubicBezTo>
                      <a:cubicBezTo>
                        <a:pt x="19" y="147"/>
                        <a:pt x="1" y="204"/>
                        <a:pt x="1" y="267"/>
                      </a:cubicBezTo>
                      <a:cubicBezTo>
                        <a:pt x="1" y="304"/>
                        <a:pt x="32" y="342"/>
                        <a:pt x="76" y="342"/>
                      </a:cubicBezTo>
                      <a:cubicBezTo>
                        <a:pt x="114" y="342"/>
                        <a:pt x="146" y="330"/>
                        <a:pt x="177" y="311"/>
                      </a:cubicBezTo>
                      <a:lnTo>
                        <a:pt x="202" y="304"/>
                      </a:lnTo>
                      <a:cubicBezTo>
                        <a:pt x="259" y="286"/>
                        <a:pt x="360" y="191"/>
                        <a:pt x="297" y="134"/>
                      </a:cubicBezTo>
                      <a:lnTo>
                        <a:pt x="297" y="122"/>
                      </a:lnTo>
                      <a:cubicBezTo>
                        <a:pt x="310" y="77"/>
                        <a:pt x="310" y="27"/>
                        <a:pt x="259" y="8"/>
                      </a:cubicBezTo>
                      <a:cubicBezTo>
                        <a:pt x="247" y="3"/>
                        <a:pt x="234" y="1"/>
                        <a:pt x="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5"/>
                <p:cNvSpPr/>
                <p:nvPr/>
              </p:nvSpPr>
              <p:spPr>
                <a:xfrm>
                  <a:off x="6495156" y="2441278"/>
                  <a:ext cx="45862" cy="13821"/>
                </a:xfrm>
                <a:custGeom>
                  <a:avLst/>
                  <a:gdLst/>
                  <a:ahLst/>
                  <a:cxnLst/>
                  <a:rect l="l" t="t" r="r" b="b"/>
                  <a:pathLst>
                    <a:path w="358" h="334" extrusionOk="0">
                      <a:moveTo>
                        <a:pt x="256" y="1"/>
                      </a:moveTo>
                      <a:cubicBezTo>
                        <a:pt x="216" y="1"/>
                        <a:pt x="172" y="21"/>
                        <a:pt x="143" y="41"/>
                      </a:cubicBezTo>
                      <a:cubicBezTo>
                        <a:pt x="67" y="92"/>
                        <a:pt x="17" y="167"/>
                        <a:pt x="4" y="262"/>
                      </a:cubicBezTo>
                      <a:cubicBezTo>
                        <a:pt x="0" y="315"/>
                        <a:pt x="43" y="334"/>
                        <a:pt x="88" y="334"/>
                      </a:cubicBezTo>
                      <a:cubicBezTo>
                        <a:pt x="112" y="334"/>
                        <a:pt x="138" y="328"/>
                        <a:pt x="156" y="319"/>
                      </a:cubicBezTo>
                      <a:cubicBezTo>
                        <a:pt x="212" y="293"/>
                        <a:pt x="257" y="249"/>
                        <a:pt x="282" y="199"/>
                      </a:cubicBezTo>
                      <a:cubicBezTo>
                        <a:pt x="288" y="199"/>
                        <a:pt x="288" y="193"/>
                        <a:pt x="294" y="193"/>
                      </a:cubicBezTo>
                      <a:cubicBezTo>
                        <a:pt x="326" y="148"/>
                        <a:pt x="358" y="66"/>
                        <a:pt x="313" y="22"/>
                      </a:cubicBezTo>
                      <a:cubicBezTo>
                        <a:pt x="298" y="7"/>
                        <a:pt x="277"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5"/>
                <p:cNvSpPr/>
                <p:nvPr/>
              </p:nvSpPr>
              <p:spPr>
                <a:xfrm>
                  <a:off x="6071513" y="1998802"/>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5"/>
                <p:cNvSpPr/>
                <p:nvPr/>
              </p:nvSpPr>
              <p:spPr>
                <a:xfrm>
                  <a:off x="6237153" y="1955022"/>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5"/>
                <p:cNvSpPr/>
                <p:nvPr/>
              </p:nvSpPr>
              <p:spPr>
                <a:xfrm>
                  <a:off x="6374481" y="1980554"/>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5"/>
                <p:cNvSpPr/>
                <p:nvPr/>
              </p:nvSpPr>
              <p:spPr>
                <a:xfrm>
                  <a:off x="6264439" y="2032403"/>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5"/>
                <p:cNvSpPr/>
                <p:nvPr/>
              </p:nvSpPr>
              <p:spPr>
                <a:xfrm>
                  <a:off x="6236256" y="2000788"/>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5"/>
                <p:cNvSpPr/>
                <p:nvPr/>
              </p:nvSpPr>
              <p:spPr>
                <a:xfrm>
                  <a:off x="6161955" y="2026072"/>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5"/>
                <p:cNvSpPr/>
                <p:nvPr/>
              </p:nvSpPr>
              <p:spPr>
                <a:xfrm>
                  <a:off x="6267770" y="2065796"/>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5"/>
                <p:cNvSpPr/>
                <p:nvPr/>
              </p:nvSpPr>
              <p:spPr>
                <a:xfrm>
                  <a:off x="6429438" y="2044982"/>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5"/>
                <p:cNvSpPr/>
                <p:nvPr/>
              </p:nvSpPr>
              <p:spPr>
                <a:xfrm>
                  <a:off x="6428542" y="2036375"/>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5"/>
                <p:cNvSpPr/>
                <p:nvPr/>
              </p:nvSpPr>
              <p:spPr>
                <a:xfrm>
                  <a:off x="6429438" y="2044982"/>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5"/>
                <p:cNvSpPr/>
                <p:nvPr/>
              </p:nvSpPr>
              <p:spPr>
                <a:xfrm>
                  <a:off x="6085348" y="1947863"/>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5"/>
                <p:cNvSpPr/>
                <p:nvPr/>
              </p:nvSpPr>
              <p:spPr>
                <a:xfrm>
                  <a:off x="5914712" y="1988871"/>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5"/>
                <p:cNvSpPr/>
                <p:nvPr/>
              </p:nvSpPr>
              <p:spPr>
                <a:xfrm>
                  <a:off x="5958396" y="2059258"/>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5"/>
                <p:cNvSpPr/>
                <p:nvPr/>
              </p:nvSpPr>
              <p:spPr>
                <a:xfrm>
                  <a:off x="6073050" y="2038154"/>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5"/>
                <p:cNvSpPr/>
                <p:nvPr/>
              </p:nvSpPr>
              <p:spPr>
                <a:xfrm>
                  <a:off x="5904976" y="2026196"/>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5"/>
                <p:cNvSpPr/>
                <p:nvPr/>
              </p:nvSpPr>
              <p:spPr>
                <a:xfrm>
                  <a:off x="5918812" y="1927463"/>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5"/>
                <p:cNvSpPr/>
                <p:nvPr/>
              </p:nvSpPr>
              <p:spPr>
                <a:xfrm>
                  <a:off x="6250860" y="1889311"/>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35"/>
                <p:cNvSpPr/>
                <p:nvPr/>
              </p:nvSpPr>
              <p:spPr>
                <a:xfrm>
                  <a:off x="6375250" y="1910414"/>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5"/>
                <p:cNvSpPr/>
                <p:nvPr/>
              </p:nvSpPr>
              <p:spPr>
                <a:xfrm>
                  <a:off x="6569585" y="1890552"/>
                  <a:ext cx="71611" cy="15311"/>
                </a:xfrm>
                <a:custGeom>
                  <a:avLst/>
                  <a:gdLst/>
                  <a:ahLst/>
                  <a:cxnLst/>
                  <a:rect l="l" t="t" r="r" b="b"/>
                  <a:pathLst>
                    <a:path w="559" h="370" extrusionOk="0">
                      <a:moveTo>
                        <a:pt x="329" y="0"/>
                      </a:moveTo>
                      <a:cubicBezTo>
                        <a:pt x="293" y="0"/>
                        <a:pt x="258" y="8"/>
                        <a:pt x="228" y="26"/>
                      </a:cubicBezTo>
                      <a:lnTo>
                        <a:pt x="228" y="26"/>
                      </a:lnTo>
                      <a:cubicBezTo>
                        <a:pt x="235" y="21"/>
                        <a:pt x="236" y="19"/>
                        <a:pt x="235" y="19"/>
                      </a:cubicBezTo>
                      <a:cubicBezTo>
                        <a:pt x="229" y="19"/>
                        <a:pt x="156" y="65"/>
                        <a:pt x="142" y="74"/>
                      </a:cubicBezTo>
                      <a:cubicBezTo>
                        <a:pt x="117" y="93"/>
                        <a:pt x="98" y="112"/>
                        <a:pt x="79" y="131"/>
                      </a:cubicBezTo>
                      <a:cubicBezTo>
                        <a:pt x="73" y="143"/>
                        <a:pt x="73" y="150"/>
                        <a:pt x="67" y="150"/>
                      </a:cubicBezTo>
                      <a:lnTo>
                        <a:pt x="60" y="162"/>
                      </a:lnTo>
                      <a:cubicBezTo>
                        <a:pt x="41" y="181"/>
                        <a:pt x="22" y="207"/>
                        <a:pt x="16" y="232"/>
                      </a:cubicBezTo>
                      <a:cubicBezTo>
                        <a:pt x="0" y="258"/>
                        <a:pt x="2" y="293"/>
                        <a:pt x="29" y="293"/>
                      </a:cubicBezTo>
                      <a:cubicBezTo>
                        <a:pt x="34" y="293"/>
                        <a:pt x="40" y="292"/>
                        <a:pt x="48" y="289"/>
                      </a:cubicBezTo>
                      <a:lnTo>
                        <a:pt x="60" y="282"/>
                      </a:lnTo>
                      <a:lnTo>
                        <a:pt x="67" y="282"/>
                      </a:lnTo>
                      <a:cubicBezTo>
                        <a:pt x="72" y="334"/>
                        <a:pt x="120" y="369"/>
                        <a:pt x="168" y="369"/>
                      </a:cubicBezTo>
                      <a:cubicBezTo>
                        <a:pt x="179" y="369"/>
                        <a:pt x="189" y="368"/>
                        <a:pt x="199" y="364"/>
                      </a:cubicBezTo>
                      <a:cubicBezTo>
                        <a:pt x="300" y="339"/>
                        <a:pt x="559" y="74"/>
                        <a:pt x="376" y="5"/>
                      </a:cubicBezTo>
                      <a:cubicBezTo>
                        <a:pt x="360" y="2"/>
                        <a:pt x="345" y="0"/>
                        <a:pt x="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5"/>
                <p:cNvSpPr/>
                <p:nvPr/>
              </p:nvSpPr>
              <p:spPr>
                <a:xfrm>
                  <a:off x="6544989" y="1947863"/>
                  <a:ext cx="128" cy="41"/>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35"/>
                <p:cNvSpPr/>
                <p:nvPr/>
              </p:nvSpPr>
              <p:spPr>
                <a:xfrm>
                  <a:off x="6532179" y="1942484"/>
                  <a:ext cx="49192" cy="14111"/>
                </a:xfrm>
                <a:custGeom>
                  <a:avLst/>
                  <a:gdLst/>
                  <a:ahLst/>
                  <a:cxnLst/>
                  <a:rect l="l" t="t" r="r" b="b"/>
                  <a:pathLst>
                    <a:path w="384" h="341" extrusionOk="0">
                      <a:moveTo>
                        <a:pt x="119" y="106"/>
                      </a:moveTo>
                      <a:lnTo>
                        <a:pt x="119" y="106"/>
                      </a:lnTo>
                      <a:cubicBezTo>
                        <a:pt x="116" y="109"/>
                        <a:pt x="113" y="112"/>
                        <a:pt x="110" y="116"/>
                      </a:cubicBezTo>
                      <a:lnTo>
                        <a:pt x="110" y="116"/>
                      </a:lnTo>
                      <a:cubicBezTo>
                        <a:pt x="113" y="112"/>
                        <a:pt x="116" y="109"/>
                        <a:pt x="119" y="106"/>
                      </a:cubicBezTo>
                      <a:close/>
                      <a:moveTo>
                        <a:pt x="253" y="0"/>
                      </a:moveTo>
                      <a:cubicBezTo>
                        <a:pt x="195" y="0"/>
                        <a:pt x="116" y="84"/>
                        <a:pt x="106" y="118"/>
                      </a:cubicBezTo>
                      <a:cubicBezTo>
                        <a:pt x="101" y="118"/>
                        <a:pt x="100" y="123"/>
                        <a:pt x="100" y="128"/>
                      </a:cubicBezTo>
                      <a:lnTo>
                        <a:pt x="100" y="128"/>
                      </a:lnTo>
                      <a:cubicBezTo>
                        <a:pt x="55" y="186"/>
                        <a:pt x="0" y="300"/>
                        <a:pt x="94" y="333"/>
                      </a:cubicBezTo>
                      <a:cubicBezTo>
                        <a:pt x="107" y="338"/>
                        <a:pt x="120" y="340"/>
                        <a:pt x="134" y="340"/>
                      </a:cubicBezTo>
                      <a:cubicBezTo>
                        <a:pt x="203" y="340"/>
                        <a:pt x="271" y="278"/>
                        <a:pt x="308" y="226"/>
                      </a:cubicBezTo>
                      <a:cubicBezTo>
                        <a:pt x="365" y="156"/>
                        <a:pt x="384" y="36"/>
                        <a:pt x="277" y="30"/>
                      </a:cubicBezTo>
                      <a:cubicBezTo>
                        <a:pt x="295" y="30"/>
                        <a:pt x="302" y="34"/>
                        <a:pt x="303" y="34"/>
                      </a:cubicBezTo>
                      <a:cubicBezTo>
                        <a:pt x="304" y="34"/>
                        <a:pt x="301" y="32"/>
                        <a:pt x="296" y="24"/>
                      </a:cubicBezTo>
                      <a:cubicBezTo>
                        <a:pt x="284" y="7"/>
                        <a:pt x="269" y="0"/>
                        <a:pt x="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5"/>
                <p:cNvSpPr/>
                <p:nvPr/>
              </p:nvSpPr>
              <p:spPr>
                <a:xfrm>
                  <a:off x="6451216" y="1924566"/>
                  <a:ext cx="39713" cy="10055"/>
                </a:xfrm>
                <a:custGeom>
                  <a:avLst/>
                  <a:gdLst/>
                  <a:ahLst/>
                  <a:cxnLst/>
                  <a:rect l="l" t="t" r="r" b="b"/>
                  <a:pathLst>
                    <a:path w="310" h="243" extrusionOk="0">
                      <a:moveTo>
                        <a:pt x="231" y="0"/>
                      </a:moveTo>
                      <a:cubicBezTo>
                        <a:pt x="225" y="0"/>
                        <a:pt x="220" y="1"/>
                        <a:pt x="215" y="3"/>
                      </a:cubicBezTo>
                      <a:cubicBezTo>
                        <a:pt x="202" y="9"/>
                        <a:pt x="196" y="9"/>
                        <a:pt x="183" y="9"/>
                      </a:cubicBezTo>
                      <a:cubicBezTo>
                        <a:pt x="114" y="15"/>
                        <a:pt x="51" y="59"/>
                        <a:pt x="26" y="122"/>
                      </a:cubicBezTo>
                      <a:cubicBezTo>
                        <a:pt x="0" y="173"/>
                        <a:pt x="7" y="236"/>
                        <a:pt x="70" y="242"/>
                      </a:cubicBezTo>
                      <a:lnTo>
                        <a:pt x="127" y="242"/>
                      </a:lnTo>
                      <a:cubicBezTo>
                        <a:pt x="202" y="236"/>
                        <a:pt x="309" y="154"/>
                        <a:pt x="303" y="59"/>
                      </a:cubicBezTo>
                      <a:cubicBezTo>
                        <a:pt x="303" y="53"/>
                        <a:pt x="303" y="47"/>
                        <a:pt x="303" y="40"/>
                      </a:cubicBezTo>
                      <a:cubicBezTo>
                        <a:pt x="309" y="28"/>
                        <a:pt x="297" y="15"/>
                        <a:pt x="284" y="15"/>
                      </a:cubicBezTo>
                      <a:cubicBezTo>
                        <a:pt x="266" y="6"/>
                        <a:pt x="247" y="0"/>
                        <a:pt x="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35"/>
                <p:cNvSpPr/>
                <p:nvPr/>
              </p:nvSpPr>
              <p:spPr>
                <a:xfrm>
                  <a:off x="6457750" y="1871641"/>
                  <a:ext cx="49320" cy="14028"/>
                </a:xfrm>
                <a:custGeom>
                  <a:avLst/>
                  <a:gdLst/>
                  <a:ahLst/>
                  <a:cxnLst/>
                  <a:rect l="l" t="t" r="r" b="b"/>
                  <a:pathLst>
                    <a:path w="385" h="339" extrusionOk="0">
                      <a:moveTo>
                        <a:pt x="278" y="0"/>
                      </a:moveTo>
                      <a:cubicBezTo>
                        <a:pt x="167" y="0"/>
                        <a:pt x="1" y="201"/>
                        <a:pt x="126" y="266"/>
                      </a:cubicBezTo>
                      <a:cubicBezTo>
                        <a:pt x="145" y="279"/>
                        <a:pt x="221" y="291"/>
                        <a:pt x="233" y="317"/>
                      </a:cubicBezTo>
                      <a:cubicBezTo>
                        <a:pt x="238" y="333"/>
                        <a:pt x="247" y="339"/>
                        <a:pt x="257" y="339"/>
                      </a:cubicBezTo>
                      <a:cubicBezTo>
                        <a:pt x="289" y="339"/>
                        <a:pt x="337" y="284"/>
                        <a:pt x="347" y="260"/>
                      </a:cubicBezTo>
                      <a:cubicBezTo>
                        <a:pt x="347" y="254"/>
                        <a:pt x="347" y="247"/>
                        <a:pt x="353" y="241"/>
                      </a:cubicBezTo>
                      <a:cubicBezTo>
                        <a:pt x="385" y="178"/>
                        <a:pt x="385" y="102"/>
                        <a:pt x="347" y="45"/>
                      </a:cubicBezTo>
                      <a:cubicBezTo>
                        <a:pt x="331" y="13"/>
                        <a:pt x="306" y="0"/>
                        <a:pt x="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35"/>
                <p:cNvSpPr/>
                <p:nvPr/>
              </p:nvSpPr>
              <p:spPr>
                <a:xfrm>
                  <a:off x="7650151" y="2234999"/>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5"/>
                <p:cNvSpPr/>
                <p:nvPr/>
              </p:nvSpPr>
              <p:spPr>
                <a:xfrm>
                  <a:off x="7633241" y="2288545"/>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5"/>
                <p:cNvSpPr/>
                <p:nvPr/>
              </p:nvSpPr>
              <p:spPr>
                <a:xfrm>
                  <a:off x="7541133" y="2256103"/>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35"/>
                <p:cNvSpPr/>
                <p:nvPr/>
              </p:nvSpPr>
              <p:spPr>
                <a:xfrm>
                  <a:off x="7536266" y="2182198"/>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35"/>
                <p:cNvSpPr/>
                <p:nvPr/>
              </p:nvSpPr>
              <p:spPr>
                <a:xfrm>
                  <a:off x="7271344" y="2226433"/>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35"/>
                <p:cNvSpPr/>
                <p:nvPr/>
              </p:nvSpPr>
              <p:spPr>
                <a:xfrm>
                  <a:off x="7276084" y="2313000"/>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35"/>
                <p:cNvSpPr/>
                <p:nvPr/>
              </p:nvSpPr>
              <p:spPr>
                <a:xfrm>
                  <a:off x="7419178" y="2261855"/>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35"/>
                <p:cNvSpPr/>
                <p:nvPr/>
              </p:nvSpPr>
              <p:spPr>
                <a:xfrm>
                  <a:off x="7383949" y="2235454"/>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5"/>
                <p:cNvSpPr/>
                <p:nvPr/>
              </p:nvSpPr>
              <p:spPr>
                <a:xfrm>
                  <a:off x="7455559" y="2227054"/>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5"/>
                <p:cNvSpPr/>
                <p:nvPr/>
              </p:nvSpPr>
              <p:spPr>
                <a:xfrm>
                  <a:off x="7453894" y="2312421"/>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5"/>
                <p:cNvSpPr/>
                <p:nvPr/>
              </p:nvSpPr>
              <p:spPr>
                <a:xfrm>
                  <a:off x="7333475" y="2268476"/>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35"/>
                <p:cNvSpPr/>
                <p:nvPr/>
              </p:nvSpPr>
              <p:spPr>
                <a:xfrm>
                  <a:off x="7148492" y="2273772"/>
                  <a:ext cx="44581" cy="12662"/>
                </a:xfrm>
                <a:custGeom>
                  <a:avLst/>
                  <a:gdLst/>
                  <a:ahLst/>
                  <a:cxnLst/>
                  <a:rect l="l" t="t" r="r" b="b"/>
                  <a:pathLst>
                    <a:path w="348" h="306" extrusionOk="0">
                      <a:moveTo>
                        <a:pt x="232" y="0"/>
                      </a:moveTo>
                      <a:cubicBezTo>
                        <a:pt x="142" y="0"/>
                        <a:pt x="36" y="115"/>
                        <a:pt x="19" y="192"/>
                      </a:cubicBezTo>
                      <a:cubicBezTo>
                        <a:pt x="0" y="248"/>
                        <a:pt x="26" y="305"/>
                        <a:pt x="95" y="305"/>
                      </a:cubicBezTo>
                      <a:cubicBezTo>
                        <a:pt x="171" y="299"/>
                        <a:pt x="240" y="255"/>
                        <a:pt x="278" y="192"/>
                      </a:cubicBezTo>
                      <a:cubicBezTo>
                        <a:pt x="284" y="192"/>
                        <a:pt x="284" y="185"/>
                        <a:pt x="284" y="185"/>
                      </a:cubicBezTo>
                      <a:cubicBezTo>
                        <a:pt x="328" y="141"/>
                        <a:pt x="347" y="84"/>
                        <a:pt x="335" y="28"/>
                      </a:cubicBezTo>
                      <a:cubicBezTo>
                        <a:pt x="327" y="8"/>
                        <a:pt x="314" y="1"/>
                        <a:pt x="300" y="1"/>
                      </a:cubicBezTo>
                      <a:cubicBezTo>
                        <a:pt x="291" y="1"/>
                        <a:pt x="281" y="4"/>
                        <a:pt x="272" y="9"/>
                      </a:cubicBezTo>
                      <a:cubicBezTo>
                        <a:pt x="259" y="3"/>
                        <a:pt x="246"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35"/>
                <p:cNvSpPr/>
                <p:nvPr/>
              </p:nvSpPr>
              <p:spPr>
                <a:xfrm>
                  <a:off x="7226380" y="2199454"/>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35"/>
                <p:cNvSpPr/>
                <p:nvPr/>
              </p:nvSpPr>
              <p:spPr>
                <a:xfrm>
                  <a:off x="7411876" y="2183564"/>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35"/>
                <p:cNvSpPr/>
                <p:nvPr/>
              </p:nvSpPr>
              <p:spPr>
                <a:xfrm>
                  <a:off x="7269679" y="2151453"/>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35"/>
                <p:cNvSpPr/>
                <p:nvPr/>
              </p:nvSpPr>
              <p:spPr>
                <a:xfrm>
                  <a:off x="7162199" y="2162294"/>
                  <a:ext cx="43556" cy="11628"/>
                </a:xfrm>
                <a:custGeom>
                  <a:avLst/>
                  <a:gdLst/>
                  <a:ahLst/>
                  <a:cxnLst/>
                  <a:rect l="l" t="t" r="r" b="b"/>
                  <a:pathLst>
                    <a:path w="340" h="281" extrusionOk="0">
                      <a:moveTo>
                        <a:pt x="270" y="1"/>
                      </a:moveTo>
                      <a:cubicBezTo>
                        <a:pt x="254" y="1"/>
                        <a:pt x="236" y="4"/>
                        <a:pt x="221" y="10"/>
                      </a:cubicBezTo>
                      <a:cubicBezTo>
                        <a:pt x="183" y="22"/>
                        <a:pt x="146" y="47"/>
                        <a:pt x="120" y="79"/>
                      </a:cubicBezTo>
                      <a:cubicBezTo>
                        <a:pt x="83" y="129"/>
                        <a:pt x="1" y="281"/>
                        <a:pt x="127" y="281"/>
                      </a:cubicBezTo>
                      <a:cubicBezTo>
                        <a:pt x="234" y="274"/>
                        <a:pt x="316" y="186"/>
                        <a:pt x="322" y="73"/>
                      </a:cubicBezTo>
                      <a:cubicBezTo>
                        <a:pt x="340" y="19"/>
                        <a:pt x="308" y="1"/>
                        <a:pt x="2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35"/>
                <p:cNvSpPr/>
                <p:nvPr/>
              </p:nvSpPr>
              <p:spPr>
                <a:xfrm>
                  <a:off x="7130685" y="2210626"/>
                  <a:ext cx="40865" cy="9766"/>
                </a:xfrm>
                <a:custGeom>
                  <a:avLst/>
                  <a:gdLst/>
                  <a:ahLst/>
                  <a:cxnLst/>
                  <a:rect l="l" t="t" r="r" b="b"/>
                  <a:pathLst>
                    <a:path w="319" h="236" extrusionOk="0">
                      <a:moveTo>
                        <a:pt x="140" y="0"/>
                      </a:moveTo>
                      <a:cubicBezTo>
                        <a:pt x="107" y="0"/>
                        <a:pt x="67" y="48"/>
                        <a:pt x="57" y="71"/>
                      </a:cubicBezTo>
                      <a:cubicBezTo>
                        <a:pt x="45" y="103"/>
                        <a:pt x="1" y="191"/>
                        <a:pt x="89" y="229"/>
                      </a:cubicBezTo>
                      <a:cubicBezTo>
                        <a:pt x="100" y="233"/>
                        <a:pt x="111" y="235"/>
                        <a:pt x="121" y="235"/>
                      </a:cubicBezTo>
                      <a:cubicBezTo>
                        <a:pt x="232" y="235"/>
                        <a:pt x="318" y="25"/>
                        <a:pt x="212" y="25"/>
                      </a:cubicBezTo>
                      <a:cubicBezTo>
                        <a:pt x="205" y="25"/>
                        <a:pt x="198" y="26"/>
                        <a:pt x="190" y="27"/>
                      </a:cubicBezTo>
                      <a:cubicBezTo>
                        <a:pt x="184" y="29"/>
                        <a:pt x="179" y="29"/>
                        <a:pt x="176" y="29"/>
                      </a:cubicBezTo>
                      <a:cubicBezTo>
                        <a:pt x="163" y="29"/>
                        <a:pt x="171" y="21"/>
                        <a:pt x="171" y="21"/>
                      </a:cubicBezTo>
                      <a:cubicBezTo>
                        <a:pt x="163" y="6"/>
                        <a:pt x="152"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35"/>
                <p:cNvSpPr/>
                <p:nvPr/>
              </p:nvSpPr>
              <p:spPr>
                <a:xfrm>
                  <a:off x="5699752" y="2307249"/>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5"/>
                <p:cNvSpPr/>
                <p:nvPr/>
              </p:nvSpPr>
              <p:spPr>
                <a:xfrm>
                  <a:off x="5767648" y="2362822"/>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5"/>
                <p:cNvSpPr/>
                <p:nvPr/>
              </p:nvSpPr>
              <p:spPr>
                <a:xfrm>
                  <a:off x="5608541" y="2342835"/>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5"/>
                <p:cNvSpPr/>
                <p:nvPr/>
              </p:nvSpPr>
              <p:spPr>
                <a:xfrm>
                  <a:off x="5753172" y="2319207"/>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5"/>
                <p:cNvSpPr/>
                <p:nvPr/>
              </p:nvSpPr>
              <p:spPr>
                <a:xfrm>
                  <a:off x="5640055" y="2268724"/>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5"/>
                <p:cNvSpPr/>
                <p:nvPr/>
              </p:nvSpPr>
              <p:spPr>
                <a:xfrm>
                  <a:off x="5841949" y="2261813"/>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5"/>
                <p:cNvSpPr/>
                <p:nvPr/>
              </p:nvSpPr>
              <p:spPr>
                <a:xfrm>
                  <a:off x="5862958" y="2319332"/>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5"/>
                <p:cNvSpPr/>
                <p:nvPr/>
              </p:nvSpPr>
              <p:spPr>
                <a:xfrm>
                  <a:off x="5963264" y="2349042"/>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35"/>
                <p:cNvSpPr/>
                <p:nvPr/>
              </p:nvSpPr>
              <p:spPr>
                <a:xfrm>
                  <a:off x="5888835" y="2402795"/>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35"/>
                <p:cNvSpPr/>
                <p:nvPr/>
              </p:nvSpPr>
              <p:spPr>
                <a:xfrm>
                  <a:off x="5882430" y="2353470"/>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35"/>
                <p:cNvSpPr/>
                <p:nvPr/>
              </p:nvSpPr>
              <p:spPr>
                <a:xfrm>
                  <a:off x="5990551" y="2299676"/>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35"/>
                <p:cNvSpPr/>
                <p:nvPr/>
              </p:nvSpPr>
              <p:spPr>
                <a:xfrm>
                  <a:off x="7749560" y="2415416"/>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35"/>
                <p:cNvSpPr/>
                <p:nvPr/>
              </p:nvSpPr>
              <p:spPr>
                <a:xfrm>
                  <a:off x="7761730" y="2443844"/>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5"/>
                <p:cNvSpPr/>
                <p:nvPr/>
              </p:nvSpPr>
              <p:spPr>
                <a:xfrm>
                  <a:off x="7869210" y="2411733"/>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35"/>
                <p:cNvSpPr/>
                <p:nvPr/>
              </p:nvSpPr>
              <p:spPr>
                <a:xfrm>
                  <a:off x="7807720" y="2393029"/>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35"/>
                <p:cNvSpPr/>
                <p:nvPr/>
              </p:nvSpPr>
              <p:spPr>
                <a:xfrm>
                  <a:off x="7814253" y="2047299"/>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35"/>
                <p:cNvSpPr/>
                <p:nvPr/>
              </p:nvSpPr>
              <p:spPr>
                <a:xfrm>
                  <a:off x="6484395" y="2221137"/>
                  <a:ext cx="52139" cy="12911"/>
                </a:xfrm>
                <a:custGeom>
                  <a:avLst/>
                  <a:gdLst/>
                  <a:ahLst/>
                  <a:cxnLst/>
                  <a:rect l="l" t="t" r="r" b="b"/>
                  <a:pathLst>
                    <a:path w="407" h="312" extrusionOk="0">
                      <a:moveTo>
                        <a:pt x="286" y="0"/>
                      </a:moveTo>
                      <a:cubicBezTo>
                        <a:pt x="254" y="0"/>
                        <a:pt x="217" y="12"/>
                        <a:pt x="183" y="38"/>
                      </a:cubicBezTo>
                      <a:lnTo>
                        <a:pt x="151" y="76"/>
                      </a:lnTo>
                      <a:cubicBezTo>
                        <a:pt x="95" y="108"/>
                        <a:pt x="0" y="208"/>
                        <a:pt x="88" y="246"/>
                      </a:cubicBezTo>
                      <a:lnTo>
                        <a:pt x="76" y="259"/>
                      </a:lnTo>
                      <a:cubicBezTo>
                        <a:pt x="93" y="297"/>
                        <a:pt x="120" y="312"/>
                        <a:pt x="150" y="312"/>
                      </a:cubicBezTo>
                      <a:cubicBezTo>
                        <a:pt x="230" y="312"/>
                        <a:pt x="337" y="207"/>
                        <a:pt x="360" y="152"/>
                      </a:cubicBezTo>
                      <a:cubicBezTo>
                        <a:pt x="407" y="57"/>
                        <a:pt x="357" y="0"/>
                        <a:pt x="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35"/>
                <p:cNvSpPr/>
                <p:nvPr/>
              </p:nvSpPr>
              <p:spPr>
                <a:xfrm>
                  <a:off x="6595847" y="2199661"/>
                  <a:ext cx="55854" cy="16800"/>
                </a:xfrm>
                <a:custGeom>
                  <a:avLst/>
                  <a:gdLst/>
                  <a:ahLst/>
                  <a:cxnLst/>
                  <a:rect l="l" t="t" r="r" b="b"/>
                  <a:pathLst>
                    <a:path w="436" h="406" extrusionOk="0">
                      <a:moveTo>
                        <a:pt x="339" y="0"/>
                      </a:moveTo>
                      <a:cubicBezTo>
                        <a:pt x="269" y="0"/>
                        <a:pt x="172" y="59"/>
                        <a:pt x="139" y="97"/>
                      </a:cubicBezTo>
                      <a:cubicBezTo>
                        <a:pt x="89" y="147"/>
                        <a:pt x="0" y="299"/>
                        <a:pt x="89" y="362"/>
                      </a:cubicBezTo>
                      <a:cubicBezTo>
                        <a:pt x="99" y="393"/>
                        <a:pt x="121" y="406"/>
                        <a:pt x="149" y="406"/>
                      </a:cubicBezTo>
                      <a:cubicBezTo>
                        <a:pt x="227" y="406"/>
                        <a:pt x="349" y="310"/>
                        <a:pt x="373" y="273"/>
                      </a:cubicBezTo>
                      <a:cubicBezTo>
                        <a:pt x="417" y="217"/>
                        <a:pt x="436" y="135"/>
                        <a:pt x="417" y="59"/>
                      </a:cubicBezTo>
                      <a:cubicBezTo>
                        <a:pt x="406" y="16"/>
                        <a:pt x="376" y="0"/>
                        <a:pt x="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5"/>
                <p:cNvSpPr/>
                <p:nvPr/>
              </p:nvSpPr>
              <p:spPr>
                <a:xfrm>
                  <a:off x="6477093" y="2183895"/>
                  <a:ext cx="57519" cy="13614"/>
                </a:xfrm>
                <a:custGeom>
                  <a:avLst/>
                  <a:gdLst/>
                  <a:ahLst/>
                  <a:cxnLst/>
                  <a:rect l="l" t="t" r="r" b="b"/>
                  <a:pathLst>
                    <a:path w="449" h="329" extrusionOk="0">
                      <a:moveTo>
                        <a:pt x="303" y="0"/>
                      </a:moveTo>
                      <a:cubicBezTo>
                        <a:pt x="267" y="0"/>
                        <a:pt x="230" y="8"/>
                        <a:pt x="196" y="24"/>
                      </a:cubicBezTo>
                      <a:cubicBezTo>
                        <a:pt x="139" y="61"/>
                        <a:pt x="0" y="175"/>
                        <a:pt x="57" y="263"/>
                      </a:cubicBezTo>
                      <a:cubicBezTo>
                        <a:pt x="63" y="276"/>
                        <a:pt x="76" y="295"/>
                        <a:pt x="95" y="301"/>
                      </a:cubicBezTo>
                      <a:cubicBezTo>
                        <a:pt x="101" y="307"/>
                        <a:pt x="114" y="314"/>
                        <a:pt x="120" y="320"/>
                      </a:cubicBezTo>
                      <a:cubicBezTo>
                        <a:pt x="142" y="325"/>
                        <a:pt x="165" y="329"/>
                        <a:pt x="187" y="329"/>
                      </a:cubicBezTo>
                      <a:cubicBezTo>
                        <a:pt x="196" y="329"/>
                        <a:pt x="205" y="328"/>
                        <a:pt x="215" y="326"/>
                      </a:cubicBezTo>
                      <a:cubicBezTo>
                        <a:pt x="240" y="320"/>
                        <a:pt x="265" y="314"/>
                        <a:pt x="284" y="307"/>
                      </a:cubicBezTo>
                      <a:cubicBezTo>
                        <a:pt x="284" y="307"/>
                        <a:pt x="367" y="264"/>
                        <a:pt x="362" y="264"/>
                      </a:cubicBezTo>
                      <a:cubicBezTo>
                        <a:pt x="361" y="264"/>
                        <a:pt x="357" y="265"/>
                        <a:pt x="347" y="270"/>
                      </a:cubicBezTo>
                      <a:cubicBezTo>
                        <a:pt x="385" y="251"/>
                        <a:pt x="410" y="213"/>
                        <a:pt x="417" y="175"/>
                      </a:cubicBezTo>
                      <a:cubicBezTo>
                        <a:pt x="423" y="118"/>
                        <a:pt x="448" y="36"/>
                        <a:pt x="372" y="11"/>
                      </a:cubicBezTo>
                      <a:cubicBezTo>
                        <a:pt x="350" y="4"/>
                        <a:pt x="327" y="0"/>
                        <a:pt x="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35"/>
                <p:cNvSpPr/>
                <p:nvPr/>
              </p:nvSpPr>
              <p:spPr>
                <a:xfrm>
                  <a:off x="6578040" y="2240461"/>
                  <a:ext cx="50217" cy="15145"/>
                </a:xfrm>
                <a:custGeom>
                  <a:avLst/>
                  <a:gdLst/>
                  <a:ahLst/>
                  <a:cxnLst/>
                  <a:rect l="l" t="t" r="r" b="b"/>
                  <a:pathLst>
                    <a:path w="392" h="366" extrusionOk="0">
                      <a:moveTo>
                        <a:pt x="284" y="0"/>
                      </a:moveTo>
                      <a:cubicBezTo>
                        <a:pt x="177" y="13"/>
                        <a:pt x="83" y="82"/>
                        <a:pt x="38" y="177"/>
                      </a:cubicBezTo>
                      <a:cubicBezTo>
                        <a:pt x="1" y="252"/>
                        <a:pt x="7" y="366"/>
                        <a:pt x="108" y="366"/>
                      </a:cubicBezTo>
                      <a:cubicBezTo>
                        <a:pt x="215" y="353"/>
                        <a:pt x="310" y="284"/>
                        <a:pt x="354" y="183"/>
                      </a:cubicBezTo>
                      <a:cubicBezTo>
                        <a:pt x="392" y="114"/>
                        <a:pt x="385"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35"/>
                <p:cNvSpPr/>
                <p:nvPr/>
              </p:nvSpPr>
              <p:spPr>
                <a:xfrm>
                  <a:off x="6420471" y="2236116"/>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35"/>
                <p:cNvSpPr/>
                <p:nvPr/>
              </p:nvSpPr>
              <p:spPr>
                <a:xfrm>
                  <a:off x="6953003" y="2002816"/>
                  <a:ext cx="48552" cy="15311"/>
                </a:xfrm>
                <a:custGeom>
                  <a:avLst/>
                  <a:gdLst/>
                  <a:ahLst/>
                  <a:cxnLst/>
                  <a:rect l="l" t="t" r="r" b="b"/>
                  <a:pathLst>
                    <a:path w="379" h="370" extrusionOk="0">
                      <a:moveTo>
                        <a:pt x="257" y="0"/>
                      </a:moveTo>
                      <a:cubicBezTo>
                        <a:pt x="144" y="0"/>
                        <a:pt x="34" y="136"/>
                        <a:pt x="13" y="237"/>
                      </a:cubicBezTo>
                      <a:cubicBezTo>
                        <a:pt x="1" y="292"/>
                        <a:pt x="18" y="370"/>
                        <a:pt x="87" y="370"/>
                      </a:cubicBezTo>
                      <a:cubicBezTo>
                        <a:pt x="89" y="370"/>
                        <a:pt x="92" y="370"/>
                        <a:pt x="95" y="370"/>
                      </a:cubicBezTo>
                      <a:cubicBezTo>
                        <a:pt x="120" y="370"/>
                        <a:pt x="145" y="363"/>
                        <a:pt x="170" y="357"/>
                      </a:cubicBezTo>
                      <a:cubicBezTo>
                        <a:pt x="259" y="344"/>
                        <a:pt x="372" y="224"/>
                        <a:pt x="353" y="130"/>
                      </a:cubicBezTo>
                      <a:cubicBezTo>
                        <a:pt x="378" y="86"/>
                        <a:pt x="366" y="35"/>
                        <a:pt x="322" y="16"/>
                      </a:cubicBezTo>
                      <a:cubicBezTo>
                        <a:pt x="301" y="5"/>
                        <a:pt x="279" y="0"/>
                        <a:pt x="2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35"/>
                <p:cNvSpPr/>
                <p:nvPr/>
              </p:nvSpPr>
              <p:spPr>
                <a:xfrm>
                  <a:off x="7022436" y="2027727"/>
                  <a:ext cx="46118" cy="8690"/>
                </a:xfrm>
                <a:custGeom>
                  <a:avLst/>
                  <a:gdLst/>
                  <a:ahLst/>
                  <a:cxnLst/>
                  <a:rect l="l" t="t" r="r" b="b"/>
                  <a:pathLst>
                    <a:path w="360" h="210" extrusionOk="0">
                      <a:moveTo>
                        <a:pt x="234" y="1"/>
                      </a:moveTo>
                      <a:cubicBezTo>
                        <a:pt x="139" y="1"/>
                        <a:pt x="0" y="209"/>
                        <a:pt x="133" y="209"/>
                      </a:cubicBezTo>
                      <a:cubicBezTo>
                        <a:pt x="228" y="209"/>
                        <a:pt x="360" y="1"/>
                        <a:pt x="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35"/>
                <p:cNvSpPr/>
                <p:nvPr/>
              </p:nvSpPr>
              <p:spPr>
                <a:xfrm>
                  <a:off x="7071757" y="2006333"/>
                  <a:ext cx="56622" cy="10469"/>
                </a:xfrm>
                <a:custGeom>
                  <a:avLst/>
                  <a:gdLst/>
                  <a:ahLst/>
                  <a:cxnLst/>
                  <a:rect l="l" t="t" r="r" b="b"/>
                  <a:pathLst>
                    <a:path w="442" h="253" extrusionOk="0">
                      <a:moveTo>
                        <a:pt x="284" y="1"/>
                      </a:moveTo>
                      <a:cubicBezTo>
                        <a:pt x="170" y="1"/>
                        <a:pt x="0" y="253"/>
                        <a:pt x="158" y="253"/>
                      </a:cubicBezTo>
                      <a:cubicBezTo>
                        <a:pt x="278" y="253"/>
                        <a:pt x="442"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35"/>
                <p:cNvSpPr/>
                <p:nvPr/>
              </p:nvSpPr>
              <p:spPr>
                <a:xfrm>
                  <a:off x="6874219" y="1807875"/>
                  <a:ext cx="35101" cy="12331"/>
                </a:xfrm>
                <a:custGeom>
                  <a:avLst/>
                  <a:gdLst/>
                  <a:ahLst/>
                  <a:cxnLst/>
                  <a:rect l="l" t="t" r="r" b="b"/>
                  <a:pathLst>
                    <a:path w="274" h="298" extrusionOk="0">
                      <a:moveTo>
                        <a:pt x="216" y="0"/>
                      </a:moveTo>
                      <a:cubicBezTo>
                        <a:pt x="138" y="0"/>
                        <a:pt x="1" y="90"/>
                        <a:pt x="10" y="186"/>
                      </a:cubicBezTo>
                      <a:lnTo>
                        <a:pt x="16" y="230"/>
                      </a:lnTo>
                      <a:cubicBezTo>
                        <a:pt x="20" y="276"/>
                        <a:pt x="49" y="297"/>
                        <a:pt x="84" y="297"/>
                      </a:cubicBezTo>
                      <a:cubicBezTo>
                        <a:pt x="103" y="297"/>
                        <a:pt x="123" y="292"/>
                        <a:pt x="142" y="281"/>
                      </a:cubicBezTo>
                      <a:cubicBezTo>
                        <a:pt x="211" y="249"/>
                        <a:pt x="256" y="186"/>
                        <a:pt x="268" y="111"/>
                      </a:cubicBezTo>
                      <a:cubicBezTo>
                        <a:pt x="268" y="92"/>
                        <a:pt x="268" y="79"/>
                        <a:pt x="268" y="60"/>
                      </a:cubicBezTo>
                      <a:cubicBezTo>
                        <a:pt x="274" y="18"/>
                        <a:pt x="251" y="0"/>
                        <a:pt x="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35"/>
                <p:cNvSpPr/>
                <p:nvPr/>
              </p:nvSpPr>
              <p:spPr>
                <a:xfrm>
                  <a:off x="6997328" y="1804895"/>
                  <a:ext cx="39713" cy="13117"/>
                </a:xfrm>
                <a:custGeom>
                  <a:avLst/>
                  <a:gdLst/>
                  <a:ahLst/>
                  <a:cxnLst/>
                  <a:rect l="l" t="t" r="r" b="b"/>
                  <a:pathLst>
                    <a:path w="310" h="317" extrusionOk="0">
                      <a:moveTo>
                        <a:pt x="228" y="1"/>
                      </a:moveTo>
                      <a:cubicBezTo>
                        <a:pt x="130" y="1"/>
                        <a:pt x="25" y="100"/>
                        <a:pt x="14" y="189"/>
                      </a:cubicBezTo>
                      <a:cubicBezTo>
                        <a:pt x="1" y="221"/>
                        <a:pt x="14" y="252"/>
                        <a:pt x="39" y="277"/>
                      </a:cubicBezTo>
                      <a:cubicBezTo>
                        <a:pt x="51" y="305"/>
                        <a:pt x="71" y="317"/>
                        <a:pt x="95" y="317"/>
                      </a:cubicBezTo>
                      <a:cubicBezTo>
                        <a:pt x="174" y="317"/>
                        <a:pt x="294" y="196"/>
                        <a:pt x="304" y="139"/>
                      </a:cubicBezTo>
                      <a:cubicBezTo>
                        <a:pt x="304" y="120"/>
                        <a:pt x="310" y="101"/>
                        <a:pt x="310" y="75"/>
                      </a:cubicBezTo>
                      <a:cubicBezTo>
                        <a:pt x="310" y="44"/>
                        <a:pt x="291" y="19"/>
                        <a:pt x="266" y="6"/>
                      </a:cubicBezTo>
                      <a:cubicBezTo>
                        <a:pt x="253" y="2"/>
                        <a:pt x="241"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5"/>
                <p:cNvSpPr/>
                <p:nvPr/>
              </p:nvSpPr>
              <p:spPr>
                <a:xfrm>
                  <a:off x="5707951" y="2125797"/>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35"/>
                <p:cNvSpPr/>
                <p:nvPr/>
              </p:nvSpPr>
              <p:spPr>
                <a:xfrm>
                  <a:off x="6362311" y="2412312"/>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5"/>
                <p:cNvSpPr/>
                <p:nvPr/>
              </p:nvSpPr>
              <p:spPr>
                <a:xfrm>
                  <a:off x="7539468" y="2490065"/>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35"/>
                <p:cNvSpPr/>
                <p:nvPr/>
              </p:nvSpPr>
              <p:spPr>
                <a:xfrm>
                  <a:off x="7447361" y="2465982"/>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35"/>
                <p:cNvSpPr/>
                <p:nvPr/>
              </p:nvSpPr>
              <p:spPr>
                <a:xfrm>
                  <a:off x="7107242" y="2414009"/>
                  <a:ext cx="2562" cy="1076"/>
                </a:xfrm>
                <a:custGeom>
                  <a:avLst/>
                  <a:gdLst/>
                  <a:ahLst/>
                  <a:cxnLst/>
                  <a:rect l="l" t="t" r="r" b="b"/>
                  <a:pathLst>
                    <a:path w="20" h="26" extrusionOk="0">
                      <a:moveTo>
                        <a:pt x="20" y="0"/>
                      </a:moveTo>
                      <a:lnTo>
                        <a:pt x="7" y="13"/>
                      </a:lnTo>
                      <a:cubicBezTo>
                        <a:pt x="7" y="19"/>
                        <a:pt x="1" y="19"/>
                        <a:pt x="1" y="25"/>
                      </a:cubicBezTo>
                      <a:cubicBezTo>
                        <a:pt x="7" y="19"/>
                        <a:pt x="13" y="6"/>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35"/>
                <p:cNvSpPr/>
                <p:nvPr/>
              </p:nvSpPr>
              <p:spPr>
                <a:xfrm>
                  <a:off x="7063686" y="2403209"/>
                  <a:ext cx="55982" cy="17835"/>
                </a:xfrm>
                <a:custGeom>
                  <a:avLst/>
                  <a:gdLst/>
                  <a:ahLst/>
                  <a:cxnLst/>
                  <a:rect l="l" t="t" r="r" b="b"/>
                  <a:pathLst>
                    <a:path w="437" h="431" extrusionOk="0">
                      <a:moveTo>
                        <a:pt x="302" y="0"/>
                      </a:moveTo>
                      <a:cubicBezTo>
                        <a:pt x="288" y="0"/>
                        <a:pt x="273" y="3"/>
                        <a:pt x="259" y="9"/>
                      </a:cubicBezTo>
                      <a:cubicBezTo>
                        <a:pt x="139" y="40"/>
                        <a:pt x="51" y="135"/>
                        <a:pt x="13" y="255"/>
                      </a:cubicBezTo>
                      <a:cubicBezTo>
                        <a:pt x="0" y="299"/>
                        <a:pt x="6" y="343"/>
                        <a:pt x="38" y="381"/>
                      </a:cubicBezTo>
                      <a:cubicBezTo>
                        <a:pt x="51" y="394"/>
                        <a:pt x="63" y="400"/>
                        <a:pt x="82" y="406"/>
                      </a:cubicBezTo>
                      <a:cubicBezTo>
                        <a:pt x="99" y="423"/>
                        <a:pt x="119" y="430"/>
                        <a:pt x="140" y="430"/>
                      </a:cubicBezTo>
                      <a:cubicBezTo>
                        <a:pt x="207" y="430"/>
                        <a:pt x="286" y="359"/>
                        <a:pt x="325" y="302"/>
                      </a:cubicBezTo>
                      <a:lnTo>
                        <a:pt x="325" y="302"/>
                      </a:lnTo>
                      <a:cubicBezTo>
                        <a:pt x="322" y="305"/>
                        <a:pt x="319" y="309"/>
                        <a:pt x="315" y="312"/>
                      </a:cubicBezTo>
                      <a:cubicBezTo>
                        <a:pt x="320" y="307"/>
                        <a:pt x="323" y="303"/>
                        <a:pt x="327" y="299"/>
                      </a:cubicBezTo>
                      <a:lnTo>
                        <a:pt x="327" y="299"/>
                      </a:lnTo>
                      <a:cubicBezTo>
                        <a:pt x="326" y="300"/>
                        <a:pt x="325" y="301"/>
                        <a:pt x="325" y="302"/>
                      </a:cubicBezTo>
                      <a:lnTo>
                        <a:pt x="325" y="302"/>
                      </a:lnTo>
                      <a:cubicBezTo>
                        <a:pt x="326" y="300"/>
                        <a:pt x="328" y="297"/>
                        <a:pt x="330" y="295"/>
                      </a:cubicBezTo>
                      <a:lnTo>
                        <a:pt x="330" y="295"/>
                      </a:lnTo>
                      <a:cubicBezTo>
                        <a:pt x="329" y="296"/>
                        <a:pt x="328" y="297"/>
                        <a:pt x="327" y="299"/>
                      </a:cubicBezTo>
                      <a:lnTo>
                        <a:pt x="327" y="299"/>
                      </a:lnTo>
                      <a:cubicBezTo>
                        <a:pt x="330" y="294"/>
                        <a:pt x="332" y="290"/>
                        <a:pt x="334" y="286"/>
                      </a:cubicBezTo>
                      <a:lnTo>
                        <a:pt x="334" y="286"/>
                      </a:lnTo>
                      <a:cubicBezTo>
                        <a:pt x="333" y="290"/>
                        <a:pt x="331" y="292"/>
                        <a:pt x="330" y="295"/>
                      </a:cubicBezTo>
                      <a:lnTo>
                        <a:pt x="330" y="295"/>
                      </a:lnTo>
                      <a:cubicBezTo>
                        <a:pt x="335" y="288"/>
                        <a:pt x="340" y="281"/>
                        <a:pt x="347" y="274"/>
                      </a:cubicBezTo>
                      <a:cubicBezTo>
                        <a:pt x="355" y="262"/>
                        <a:pt x="358" y="257"/>
                        <a:pt x="357" y="257"/>
                      </a:cubicBezTo>
                      <a:lnTo>
                        <a:pt x="357" y="257"/>
                      </a:lnTo>
                      <a:cubicBezTo>
                        <a:pt x="357" y="257"/>
                        <a:pt x="356" y="259"/>
                        <a:pt x="353" y="261"/>
                      </a:cubicBezTo>
                      <a:cubicBezTo>
                        <a:pt x="379" y="230"/>
                        <a:pt x="397" y="198"/>
                        <a:pt x="410" y="160"/>
                      </a:cubicBezTo>
                      <a:cubicBezTo>
                        <a:pt x="437" y="80"/>
                        <a:pt x="378" y="0"/>
                        <a:pt x="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5"/>
                <p:cNvSpPr/>
                <p:nvPr/>
              </p:nvSpPr>
              <p:spPr>
                <a:xfrm>
                  <a:off x="6965045" y="2382271"/>
                  <a:ext cx="38944" cy="11628"/>
                </a:xfrm>
                <a:custGeom>
                  <a:avLst/>
                  <a:gdLst/>
                  <a:ahLst/>
                  <a:cxnLst/>
                  <a:rect l="l" t="t" r="r" b="b"/>
                  <a:pathLst>
                    <a:path w="304" h="281" extrusionOk="0">
                      <a:moveTo>
                        <a:pt x="214" y="0"/>
                      </a:moveTo>
                      <a:cubicBezTo>
                        <a:pt x="132" y="0"/>
                        <a:pt x="36" y="121"/>
                        <a:pt x="20" y="181"/>
                      </a:cubicBezTo>
                      <a:cubicBezTo>
                        <a:pt x="1" y="252"/>
                        <a:pt x="40" y="281"/>
                        <a:pt x="89" y="281"/>
                      </a:cubicBezTo>
                      <a:cubicBezTo>
                        <a:pt x="123" y="281"/>
                        <a:pt x="162" y="267"/>
                        <a:pt x="190" y="244"/>
                      </a:cubicBezTo>
                      <a:cubicBezTo>
                        <a:pt x="209" y="231"/>
                        <a:pt x="228" y="218"/>
                        <a:pt x="247" y="200"/>
                      </a:cubicBezTo>
                      <a:cubicBezTo>
                        <a:pt x="284" y="168"/>
                        <a:pt x="303" y="111"/>
                        <a:pt x="297" y="61"/>
                      </a:cubicBezTo>
                      <a:cubicBezTo>
                        <a:pt x="291" y="42"/>
                        <a:pt x="272" y="23"/>
                        <a:pt x="253" y="10"/>
                      </a:cubicBezTo>
                      <a:cubicBezTo>
                        <a:pt x="241" y="3"/>
                        <a:pt x="228"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5"/>
                <p:cNvSpPr/>
                <p:nvPr/>
              </p:nvSpPr>
              <p:spPr>
                <a:xfrm>
                  <a:off x="6885748" y="2406147"/>
                  <a:ext cx="43043" cy="9393"/>
                </a:xfrm>
                <a:custGeom>
                  <a:avLst/>
                  <a:gdLst/>
                  <a:ahLst/>
                  <a:cxnLst/>
                  <a:rect l="l" t="t" r="r" b="b"/>
                  <a:pathLst>
                    <a:path w="336" h="227" extrusionOk="0">
                      <a:moveTo>
                        <a:pt x="191" y="1"/>
                      </a:moveTo>
                      <a:cubicBezTo>
                        <a:pt x="153" y="1"/>
                        <a:pt x="121" y="14"/>
                        <a:pt x="96" y="32"/>
                      </a:cubicBezTo>
                      <a:cubicBezTo>
                        <a:pt x="77" y="51"/>
                        <a:pt x="65" y="70"/>
                        <a:pt x="52" y="83"/>
                      </a:cubicBezTo>
                      <a:cubicBezTo>
                        <a:pt x="0" y="150"/>
                        <a:pt x="21" y="227"/>
                        <a:pt x="86" y="227"/>
                      </a:cubicBezTo>
                      <a:cubicBezTo>
                        <a:pt x="100" y="227"/>
                        <a:pt x="116" y="223"/>
                        <a:pt x="134" y="215"/>
                      </a:cubicBezTo>
                      <a:lnTo>
                        <a:pt x="134" y="215"/>
                      </a:lnTo>
                      <a:cubicBezTo>
                        <a:pt x="129" y="218"/>
                        <a:pt x="128" y="219"/>
                        <a:pt x="130" y="219"/>
                      </a:cubicBezTo>
                      <a:cubicBezTo>
                        <a:pt x="137" y="219"/>
                        <a:pt x="174" y="208"/>
                        <a:pt x="175" y="208"/>
                      </a:cubicBezTo>
                      <a:lnTo>
                        <a:pt x="175" y="208"/>
                      </a:lnTo>
                      <a:cubicBezTo>
                        <a:pt x="175" y="208"/>
                        <a:pt x="174" y="208"/>
                        <a:pt x="172" y="209"/>
                      </a:cubicBezTo>
                      <a:cubicBezTo>
                        <a:pt x="216" y="196"/>
                        <a:pt x="336" y="89"/>
                        <a:pt x="254" y="45"/>
                      </a:cubicBezTo>
                      <a:cubicBezTo>
                        <a:pt x="248" y="45"/>
                        <a:pt x="248" y="39"/>
                        <a:pt x="241" y="39"/>
                      </a:cubicBezTo>
                      <a:cubicBezTo>
                        <a:pt x="235" y="14"/>
                        <a:pt x="216"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5"/>
                <p:cNvSpPr/>
                <p:nvPr/>
              </p:nvSpPr>
              <p:spPr>
                <a:xfrm>
                  <a:off x="6894203" y="2407719"/>
                  <a:ext cx="3075" cy="1076"/>
                </a:xfrm>
                <a:custGeom>
                  <a:avLst/>
                  <a:gdLst/>
                  <a:ahLst/>
                  <a:cxnLst/>
                  <a:rect l="l" t="t" r="r" b="b"/>
                  <a:pathLst>
                    <a:path w="24" h="26" extrusionOk="0">
                      <a:moveTo>
                        <a:pt x="24" y="1"/>
                      </a:moveTo>
                      <a:cubicBezTo>
                        <a:pt x="24" y="1"/>
                        <a:pt x="18" y="1"/>
                        <a:pt x="18" y="7"/>
                      </a:cubicBezTo>
                      <a:cubicBezTo>
                        <a:pt x="6" y="19"/>
                        <a:pt x="1" y="25"/>
                        <a:pt x="2" y="25"/>
                      </a:cubicBezTo>
                      <a:cubicBezTo>
                        <a:pt x="3" y="25"/>
                        <a:pt x="11" y="17"/>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35"/>
                <p:cNvSpPr/>
                <p:nvPr/>
              </p:nvSpPr>
              <p:spPr>
                <a:xfrm>
                  <a:off x="6897150" y="2407223"/>
                  <a:ext cx="1793" cy="538"/>
                </a:xfrm>
                <a:custGeom>
                  <a:avLst/>
                  <a:gdLst/>
                  <a:ahLst/>
                  <a:cxnLst/>
                  <a:rect l="l" t="t" r="r" b="b"/>
                  <a:pathLst>
                    <a:path w="14" h="13" extrusionOk="0">
                      <a:moveTo>
                        <a:pt x="1" y="13"/>
                      </a:moveTo>
                      <a:lnTo>
                        <a:pt x="1" y="13"/>
                      </a:lnTo>
                      <a:cubicBezTo>
                        <a:pt x="1" y="13"/>
                        <a:pt x="7" y="6"/>
                        <a:pt x="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35"/>
                <p:cNvSpPr/>
                <p:nvPr/>
              </p:nvSpPr>
              <p:spPr>
                <a:xfrm>
                  <a:off x="6869735" y="2344449"/>
                  <a:ext cx="38944" cy="12786"/>
                </a:xfrm>
                <a:custGeom>
                  <a:avLst/>
                  <a:gdLst/>
                  <a:ahLst/>
                  <a:cxnLst/>
                  <a:rect l="l" t="t" r="r" b="b"/>
                  <a:pathLst>
                    <a:path w="304" h="309" extrusionOk="0">
                      <a:moveTo>
                        <a:pt x="221" y="1"/>
                      </a:moveTo>
                      <a:cubicBezTo>
                        <a:pt x="191" y="1"/>
                        <a:pt x="162" y="12"/>
                        <a:pt x="139" y="35"/>
                      </a:cubicBezTo>
                      <a:cubicBezTo>
                        <a:pt x="51" y="79"/>
                        <a:pt x="0" y="174"/>
                        <a:pt x="13" y="275"/>
                      </a:cubicBezTo>
                      <a:cubicBezTo>
                        <a:pt x="19" y="299"/>
                        <a:pt x="33" y="308"/>
                        <a:pt x="51" y="308"/>
                      </a:cubicBezTo>
                      <a:cubicBezTo>
                        <a:pt x="90" y="308"/>
                        <a:pt x="145" y="265"/>
                        <a:pt x="171" y="231"/>
                      </a:cubicBezTo>
                      <a:cubicBezTo>
                        <a:pt x="209" y="212"/>
                        <a:pt x="234" y="186"/>
                        <a:pt x="259" y="155"/>
                      </a:cubicBezTo>
                      <a:cubicBezTo>
                        <a:pt x="284" y="117"/>
                        <a:pt x="297" y="79"/>
                        <a:pt x="297" y="35"/>
                      </a:cubicBezTo>
                      <a:cubicBezTo>
                        <a:pt x="303" y="29"/>
                        <a:pt x="291" y="22"/>
                        <a:pt x="278" y="16"/>
                      </a:cubicBezTo>
                      <a:cubicBezTo>
                        <a:pt x="260" y="6"/>
                        <a:pt x="241"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35"/>
                <p:cNvSpPr/>
                <p:nvPr/>
              </p:nvSpPr>
              <p:spPr>
                <a:xfrm>
                  <a:off x="7948379" y="2205454"/>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35"/>
                <p:cNvSpPr/>
                <p:nvPr/>
              </p:nvSpPr>
              <p:spPr>
                <a:xfrm>
                  <a:off x="7965033" y="2247537"/>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5"/>
                <p:cNvSpPr/>
                <p:nvPr/>
              </p:nvSpPr>
              <p:spPr>
                <a:xfrm>
                  <a:off x="8119528" y="2219689"/>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35"/>
                <p:cNvSpPr/>
                <p:nvPr/>
              </p:nvSpPr>
              <p:spPr>
                <a:xfrm>
                  <a:off x="8070976" y="2145205"/>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35"/>
                <p:cNvSpPr/>
                <p:nvPr/>
              </p:nvSpPr>
              <p:spPr>
                <a:xfrm>
                  <a:off x="8017812" y="2172722"/>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35"/>
                <p:cNvSpPr/>
                <p:nvPr/>
              </p:nvSpPr>
              <p:spPr>
                <a:xfrm>
                  <a:off x="8021015" y="2185095"/>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35"/>
                <p:cNvSpPr/>
                <p:nvPr/>
              </p:nvSpPr>
              <p:spPr>
                <a:xfrm>
                  <a:off x="7918659" y="2143798"/>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16" name="Google Shape;3016;p35"/>
            <p:cNvSpPr txBox="1"/>
            <p:nvPr/>
          </p:nvSpPr>
          <p:spPr>
            <a:xfrm>
              <a:off x="5946662" y="2963175"/>
              <a:ext cx="19467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Oxygen"/>
                  <a:ea typeface="Oxygen"/>
                  <a:cs typeface="Oxygen"/>
                  <a:sym typeface="Oxygen"/>
                </a:rPr>
                <a:t>TM798 usage has the least diverse range of customer in terms of age</a:t>
              </a:r>
              <a:endParaRPr>
                <a:solidFill>
                  <a:schemeClr val="dk1"/>
                </a:solidFill>
                <a:latin typeface="Oxygen"/>
                <a:ea typeface="Oxygen"/>
                <a:cs typeface="Oxygen"/>
                <a:sym typeface="Oxygen"/>
              </a:endParaRPr>
            </a:p>
          </p:txBody>
        </p:sp>
        <p:grpSp>
          <p:nvGrpSpPr>
            <p:cNvPr id="3017" name="Google Shape;3017;p35"/>
            <p:cNvGrpSpPr/>
            <p:nvPr/>
          </p:nvGrpSpPr>
          <p:grpSpPr>
            <a:xfrm>
              <a:off x="5608541" y="3856909"/>
              <a:ext cx="2568633" cy="841793"/>
              <a:chOff x="5608541" y="1787847"/>
              <a:chExt cx="2568633" cy="841793"/>
            </a:xfrm>
          </p:grpSpPr>
          <p:sp>
            <p:nvSpPr>
              <p:cNvPr id="3018" name="Google Shape;3018;p35"/>
              <p:cNvSpPr/>
              <p:nvPr/>
            </p:nvSpPr>
            <p:spPr>
              <a:xfrm>
                <a:off x="7474135" y="1843544"/>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35"/>
              <p:cNvSpPr/>
              <p:nvPr/>
            </p:nvSpPr>
            <p:spPr>
              <a:xfrm>
                <a:off x="7618765" y="1864855"/>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35"/>
              <p:cNvSpPr/>
              <p:nvPr/>
            </p:nvSpPr>
            <p:spPr>
              <a:xfrm>
                <a:off x="7572519" y="1919477"/>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35"/>
              <p:cNvSpPr/>
              <p:nvPr/>
            </p:nvSpPr>
            <p:spPr>
              <a:xfrm>
                <a:off x="7532679" y="1897462"/>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35"/>
              <p:cNvSpPr/>
              <p:nvPr/>
            </p:nvSpPr>
            <p:spPr>
              <a:xfrm>
                <a:off x="7717278" y="1901683"/>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35"/>
              <p:cNvSpPr/>
              <p:nvPr/>
            </p:nvSpPr>
            <p:spPr>
              <a:xfrm>
                <a:off x="7739952" y="1942029"/>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5"/>
              <p:cNvSpPr/>
              <p:nvPr/>
            </p:nvSpPr>
            <p:spPr>
              <a:xfrm>
                <a:off x="7447361" y="1942939"/>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5"/>
              <p:cNvSpPr/>
              <p:nvPr/>
            </p:nvSpPr>
            <p:spPr>
              <a:xfrm>
                <a:off x="7350513" y="1896883"/>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35"/>
              <p:cNvSpPr/>
              <p:nvPr/>
            </p:nvSpPr>
            <p:spPr>
              <a:xfrm>
                <a:off x="7388432" y="1787847"/>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35"/>
              <p:cNvSpPr/>
              <p:nvPr/>
            </p:nvSpPr>
            <p:spPr>
              <a:xfrm>
                <a:off x="7521149" y="1797199"/>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35"/>
              <p:cNvSpPr/>
              <p:nvPr/>
            </p:nvSpPr>
            <p:spPr>
              <a:xfrm>
                <a:off x="7344749" y="1834358"/>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35"/>
              <p:cNvSpPr/>
              <p:nvPr/>
            </p:nvSpPr>
            <p:spPr>
              <a:xfrm>
                <a:off x="6698459" y="2527390"/>
                <a:ext cx="79297" cy="19159"/>
              </a:xfrm>
              <a:custGeom>
                <a:avLst/>
                <a:gdLst/>
                <a:ahLst/>
                <a:cxnLst/>
                <a:rect l="l" t="t" r="r" b="b"/>
                <a:pathLst>
                  <a:path w="619" h="463" extrusionOk="0">
                    <a:moveTo>
                      <a:pt x="335" y="1"/>
                    </a:moveTo>
                    <a:cubicBezTo>
                      <a:pt x="216" y="1"/>
                      <a:pt x="87" y="145"/>
                      <a:pt x="45" y="231"/>
                    </a:cubicBezTo>
                    <a:cubicBezTo>
                      <a:pt x="1" y="318"/>
                      <a:pt x="23" y="462"/>
                      <a:pt x="133" y="462"/>
                    </a:cubicBezTo>
                    <a:cubicBezTo>
                      <a:pt x="150" y="462"/>
                      <a:pt x="169" y="459"/>
                      <a:pt x="190" y="451"/>
                    </a:cubicBezTo>
                    <a:lnTo>
                      <a:pt x="284" y="420"/>
                    </a:lnTo>
                    <a:cubicBezTo>
                      <a:pt x="391" y="376"/>
                      <a:pt x="618" y="105"/>
                      <a:pt x="429" y="29"/>
                    </a:cubicBezTo>
                    <a:lnTo>
                      <a:pt x="398" y="16"/>
                    </a:lnTo>
                    <a:cubicBezTo>
                      <a:pt x="377" y="6"/>
                      <a:pt x="356"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35"/>
              <p:cNvSpPr/>
              <p:nvPr/>
            </p:nvSpPr>
            <p:spPr>
              <a:xfrm>
                <a:off x="6874475" y="2503721"/>
                <a:ext cx="58416" cy="15021"/>
              </a:xfrm>
              <a:custGeom>
                <a:avLst/>
                <a:gdLst/>
                <a:ahLst/>
                <a:cxnLst/>
                <a:rect l="l" t="t" r="r" b="b"/>
                <a:pathLst>
                  <a:path w="456" h="363" extrusionOk="0">
                    <a:moveTo>
                      <a:pt x="258" y="1"/>
                    </a:moveTo>
                    <a:cubicBezTo>
                      <a:pt x="138" y="1"/>
                      <a:pt x="0" y="189"/>
                      <a:pt x="20" y="298"/>
                    </a:cubicBezTo>
                    <a:cubicBezTo>
                      <a:pt x="24" y="344"/>
                      <a:pt x="48" y="362"/>
                      <a:pt x="76" y="362"/>
                    </a:cubicBezTo>
                    <a:cubicBezTo>
                      <a:pt x="90" y="362"/>
                      <a:pt x="106" y="357"/>
                      <a:pt x="121" y="349"/>
                    </a:cubicBezTo>
                    <a:cubicBezTo>
                      <a:pt x="247" y="349"/>
                      <a:pt x="455" y="172"/>
                      <a:pt x="348" y="46"/>
                    </a:cubicBezTo>
                    <a:cubicBezTo>
                      <a:pt x="322" y="14"/>
                      <a:pt x="291"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35"/>
              <p:cNvSpPr/>
              <p:nvPr/>
            </p:nvSpPr>
            <p:spPr>
              <a:xfrm>
                <a:off x="6920593" y="2557101"/>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35"/>
              <p:cNvSpPr/>
              <p:nvPr/>
            </p:nvSpPr>
            <p:spPr>
              <a:xfrm>
                <a:off x="6790566" y="2570260"/>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35"/>
              <p:cNvSpPr/>
              <p:nvPr/>
            </p:nvSpPr>
            <p:spPr>
              <a:xfrm>
                <a:off x="6815547" y="2549984"/>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35"/>
              <p:cNvSpPr/>
              <p:nvPr/>
            </p:nvSpPr>
            <p:spPr>
              <a:xfrm>
                <a:off x="6661308" y="2568481"/>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35"/>
              <p:cNvSpPr/>
              <p:nvPr/>
            </p:nvSpPr>
            <p:spPr>
              <a:xfrm>
                <a:off x="6520649" y="2514604"/>
                <a:ext cx="26005" cy="9352"/>
              </a:xfrm>
              <a:custGeom>
                <a:avLst/>
                <a:gdLst/>
                <a:ahLst/>
                <a:cxnLst/>
                <a:rect l="l" t="t" r="r" b="b"/>
                <a:pathLst>
                  <a:path w="203" h="226" extrusionOk="0">
                    <a:moveTo>
                      <a:pt x="138" y="1"/>
                    </a:moveTo>
                    <a:cubicBezTo>
                      <a:pt x="76" y="1"/>
                      <a:pt x="29" y="72"/>
                      <a:pt x="13" y="130"/>
                    </a:cubicBezTo>
                    <a:cubicBezTo>
                      <a:pt x="1" y="155"/>
                      <a:pt x="20" y="187"/>
                      <a:pt x="45" y="187"/>
                    </a:cubicBezTo>
                    <a:cubicBezTo>
                      <a:pt x="32" y="193"/>
                      <a:pt x="32" y="199"/>
                      <a:pt x="45" y="212"/>
                    </a:cubicBezTo>
                    <a:cubicBezTo>
                      <a:pt x="50" y="222"/>
                      <a:pt x="57" y="225"/>
                      <a:pt x="65" y="225"/>
                    </a:cubicBezTo>
                    <a:cubicBezTo>
                      <a:pt x="87" y="225"/>
                      <a:pt x="114" y="194"/>
                      <a:pt x="114" y="180"/>
                    </a:cubicBezTo>
                    <a:cubicBezTo>
                      <a:pt x="127" y="142"/>
                      <a:pt x="152" y="111"/>
                      <a:pt x="165" y="73"/>
                    </a:cubicBezTo>
                    <a:cubicBezTo>
                      <a:pt x="184" y="54"/>
                      <a:pt x="203" y="29"/>
                      <a:pt x="177" y="10"/>
                    </a:cubicBezTo>
                    <a:cubicBezTo>
                      <a:pt x="164" y="4"/>
                      <a:pt x="151"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35"/>
              <p:cNvSpPr/>
              <p:nvPr/>
            </p:nvSpPr>
            <p:spPr>
              <a:xfrm>
                <a:off x="6659771" y="2448437"/>
                <a:ext cx="46886" cy="13366"/>
              </a:xfrm>
              <a:custGeom>
                <a:avLst/>
                <a:gdLst/>
                <a:ahLst/>
                <a:cxnLst/>
                <a:rect l="l" t="t" r="r" b="b"/>
                <a:pathLst>
                  <a:path w="366" h="323" extrusionOk="0">
                    <a:moveTo>
                      <a:pt x="261" y="0"/>
                    </a:moveTo>
                    <a:cubicBezTo>
                      <a:pt x="115" y="0"/>
                      <a:pt x="1" y="143"/>
                      <a:pt x="50" y="291"/>
                    </a:cubicBezTo>
                    <a:cubicBezTo>
                      <a:pt x="58" y="310"/>
                      <a:pt x="70" y="317"/>
                      <a:pt x="84" y="317"/>
                    </a:cubicBezTo>
                    <a:cubicBezTo>
                      <a:pt x="121" y="317"/>
                      <a:pt x="171" y="264"/>
                      <a:pt x="190" y="229"/>
                    </a:cubicBezTo>
                    <a:lnTo>
                      <a:pt x="190" y="229"/>
                    </a:lnTo>
                    <a:lnTo>
                      <a:pt x="151" y="322"/>
                    </a:lnTo>
                    <a:cubicBezTo>
                      <a:pt x="183" y="316"/>
                      <a:pt x="214" y="303"/>
                      <a:pt x="239" y="284"/>
                    </a:cubicBezTo>
                    <a:cubicBezTo>
                      <a:pt x="277" y="253"/>
                      <a:pt x="315" y="215"/>
                      <a:pt x="334" y="165"/>
                    </a:cubicBezTo>
                    <a:cubicBezTo>
                      <a:pt x="365" y="102"/>
                      <a:pt x="365" y="1"/>
                      <a:pt x="271" y="1"/>
                    </a:cubicBezTo>
                    <a:cubicBezTo>
                      <a:pt x="268" y="1"/>
                      <a:pt x="264"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35"/>
              <p:cNvSpPr/>
              <p:nvPr/>
            </p:nvSpPr>
            <p:spPr>
              <a:xfrm>
                <a:off x="6735609" y="2471155"/>
                <a:ext cx="78528" cy="14897"/>
              </a:xfrm>
              <a:custGeom>
                <a:avLst/>
                <a:gdLst/>
                <a:ahLst/>
                <a:cxnLst/>
                <a:rect l="l" t="t" r="r" b="b"/>
                <a:pathLst>
                  <a:path w="613" h="360" extrusionOk="0">
                    <a:moveTo>
                      <a:pt x="392" y="0"/>
                    </a:moveTo>
                    <a:cubicBezTo>
                      <a:pt x="228" y="0"/>
                      <a:pt x="0" y="360"/>
                      <a:pt x="221" y="360"/>
                    </a:cubicBezTo>
                    <a:cubicBezTo>
                      <a:pt x="379" y="360"/>
                      <a:pt x="612" y="0"/>
                      <a:pt x="3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35"/>
              <p:cNvSpPr/>
              <p:nvPr/>
            </p:nvSpPr>
            <p:spPr>
              <a:xfrm>
                <a:off x="6638121" y="2493417"/>
                <a:ext cx="45862" cy="11131"/>
              </a:xfrm>
              <a:custGeom>
                <a:avLst/>
                <a:gdLst/>
                <a:ahLst/>
                <a:cxnLst/>
                <a:rect l="l" t="t" r="r" b="b"/>
                <a:pathLst>
                  <a:path w="358" h="269" extrusionOk="0">
                    <a:moveTo>
                      <a:pt x="196" y="1"/>
                    </a:moveTo>
                    <a:cubicBezTo>
                      <a:pt x="141" y="1"/>
                      <a:pt x="91" y="47"/>
                      <a:pt x="55" y="106"/>
                    </a:cubicBezTo>
                    <a:cubicBezTo>
                      <a:pt x="11" y="172"/>
                      <a:pt x="0" y="269"/>
                      <a:pt x="81" y="269"/>
                    </a:cubicBezTo>
                    <a:cubicBezTo>
                      <a:pt x="92" y="269"/>
                      <a:pt x="104" y="267"/>
                      <a:pt x="118" y="263"/>
                    </a:cubicBezTo>
                    <a:cubicBezTo>
                      <a:pt x="181" y="251"/>
                      <a:pt x="358" y="93"/>
                      <a:pt x="263" y="24"/>
                    </a:cubicBezTo>
                    <a:cubicBezTo>
                      <a:pt x="240" y="8"/>
                      <a:pt x="218"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5"/>
              <p:cNvSpPr/>
              <p:nvPr/>
            </p:nvSpPr>
            <p:spPr>
              <a:xfrm>
                <a:off x="6539096" y="2467141"/>
                <a:ext cx="41506" cy="10842"/>
              </a:xfrm>
              <a:custGeom>
                <a:avLst/>
                <a:gdLst/>
                <a:ahLst/>
                <a:cxnLst/>
                <a:rect l="l" t="t" r="r" b="b"/>
                <a:pathLst>
                  <a:path w="324" h="262" extrusionOk="0">
                    <a:moveTo>
                      <a:pt x="221" y="0"/>
                    </a:moveTo>
                    <a:cubicBezTo>
                      <a:pt x="156" y="0"/>
                      <a:pt x="54" y="98"/>
                      <a:pt x="40" y="135"/>
                    </a:cubicBezTo>
                    <a:cubicBezTo>
                      <a:pt x="1" y="213"/>
                      <a:pt x="42" y="261"/>
                      <a:pt x="101" y="261"/>
                    </a:cubicBezTo>
                    <a:cubicBezTo>
                      <a:pt x="127" y="261"/>
                      <a:pt x="157" y="251"/>
                      <a:pt x="185" y="230"/>
                    </a:cubicBezTo>
                    <a:cubicBezTo>
                      <a:pt x="185" y="224"/>
                      <a:pt x="185" y="217"/>
                      <a:pt x="185" y="211"/>
                    </a:cubicBezTo>
                    <a:cubicBezTo>
                      <a:pt x="229" y="205"/>
                      <a:pt x="324" y="104"/>
                      <a:pt x="279" y="72"/>
                    </a:cubicBezTo>
                    <a:cubicBezTo>
                      <a:pt x="279" y="66"/>
                      <a:pt x="273" y="53"/>
                      <a:pt x="273" y="47"/>
                    </a:cubicBezTo>
                    <a:cubicBezTo>
                      <a:pt x="265" y="13"/>
                      <a:pt x="245"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5"/>
              <p:cNvSpPr/>
              <p:nvPr/>
            </p:nvSpPr>
            <p:spPr>
              <a:xfrm>
                <a:off x="6363080" y="2522921"/>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35"/>
              <p:cNvSpPr/>
              <p:nvPr/>
            </p:nvSpPr>
            <p:spPr>
              <a:xfrm>
                <a:off x="6411119" y="2576260"/>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5"/>
              <p:cNvSpPr/>
              <p:nvPr/>
            </p:nvSpPr>
            <p:spPr>
              <a:xfrm>
                <a:off x="6493235" y="2554494"/>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5"/>
              <p:cNvSpPr/>
              <p:nvPr/>
            </p:nvSpPr>
            <p:spPr>
              <a:xfrm>
                <a:off x="7138756" y="2515266"/>
                <a:ext cx="73660" cy="20111"/>
              </a:xfrm>
              <a:custGeom>
                <a:avLst/>
                <a:gdLst/>
                <a:ahLst/>
                <a:cxnLst/>
                <a:rect l="l" t="t" r="r" b="b"/>
                <a:pathLst>
                  <a:path w="575" h="486" extrusionOk="0">
                    <a:moveTo>
                      <a:pt x="379" y="0"/>
                    </a:moveTo>
                    <a:cubicBezTo>
                      <a:pt x="240" y="0"/>
                      <a:pt x="108" y="120"/>
                      <a:pt x="45" y="240"/>
                    </a:cubicBezTo>
                    <a:cubicBezTo>
                      <a:pt x="1" y="335"/>
                      <a:pt x="1" y="486"/>
                      <a:pt x="146" y="486"/>
                    </a:cubicBezTo>
                    <a:lnTo>
                      <a:pt x="196" y="486"/>
                    </a:lnTo>
                    <a:cubicBezTo>
                      <a:pt x="341" y="486"/>
                      <a:pt x="474" y="366"/>
                      <a:pt x="530" y="246"/>
                    </a:cubicBezTo>
                    <a:cubicBezTo>
                      <a:pt x="575" y="152"/>
                      <a:pt x="575"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5"/>
              <p:cNvSpPr/>
              <p:nvPr/>
            </p:nvSpPr>
            <p:spPr>
              <a:xfrm>
                <a:off x="6848726" y="2604771"/>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5"/>
              <p:cNvSpPr/>
              <p:nvPr/>
            </p:nvSpPr>
            <p:spPr>
              <a:xfrm>
                <a:off x="7084695" y="2590412"/>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35"/>
              <p:cNvSpPr/>
              <p:nvPr/>
            </p:nvSpPr>
            <p:spPr>
              <a:xfrm>
                <a:off x="7063686" y="2559749"/>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5"/>
              <p:cNvSpPr/>
              <p:nvPr/>
            </p:nvSpPr>
            <p:spPr>
              <a:xfrm>
                <a:off x="6998993" y="2510507"/>
                <a:ext cx="46246" cy="14193"/>
              </a:xfrm>
              <a:custGeom>
                <a:avLst/>
                <a:gdLst/>
                <a:ahLst/>
                <a:cxnLst/>
                <a:rect l="l" t="t" r="r" b="b"/>
                <a:pathLst>
                  <a:path w="361" h="343" extrusionOk="0">
                    <a:moveTo>
                      <a:pt x="222" y="1"/>
                    </a:moveTo>
                    <a:cubicBezTo>
                      <a:pt x="158" y="1"/>
                      <a:pt x="95" y="61"/>
                      <a:pt x="64" y="109"/>
                    </a:cubicBezTo>
                    <a:cubicBezTo>
                      <a:pt x="19" y="147"/>
                      <a:pt x="1" y="204"/>
                      <a:pt x="1" y="267"/>
                    </a:cubicBezTo>
                    <a:cubicBezTo>
                      <a:pt x="1" y="304"/>
                      <a:pt x="32" y="342"/>
                      <a:pt x="76" y="342"/>
                    </a:cubicBezTo>
                    <a:cubicBezTo>
                      <a:pt x="114" y="342"/>
                      <a:pt x="146" y="330"/>
                      <a:pt x="177" y="311"/>
                    </a:cubicBezTo>
                    <a:lnTo>
                      <a:pt x="202" y="304"/>
                    </a:lnTo>
                    <a:cubicBezTo>
                      <a:pt x="259" y="286"/>
                      <a:pt x="360" y="191"/>
                      <a:pt x="297" y="134"/>
                    </a:cubicBezTo>
                    <a:lnTo>
                      <a:pt x="297" y="122"/>
                    </a:lnTo>
                    <a:cubicBezTo>
                      <a:pt x="310" y="77"/>
                      <a:pt x="310" y="27"/>
                      <a:pt x="259" y="8"/>
                    </a:cubicBezTo>
                    <a:cubicBezTo>
                      <a:pt x="247" y="3"/>
                      <a:pt x="234" y="1"/>
                      <a:pt x="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35"/>
              <p:cNvSpPr/>
              <p:nvPr/>
            </p:nvSpPr>
            <p:spPr>
              <a:xfrm>
                <a:off x="6495156" y="2441278"/>
                <a:ext cx="45862" cy="13821"/>
              </a:xfrm>
              <a:custGeom>
                <a:avLst/>
                <a:gdLst/>
                <a:ahLst/>
                <a:cxnLst/>
                <a:rect l="l" t="t" r="r" b="b"/>
                <a:pathLst>
                  <a:path w="358" h="334" extrusionOk="0">
                    <a:moveTo>
                      <a:pt x="256" y="1"/>
                    </a:moveTo>
                    <a:cubicBezTo>
                      <a:pt x="216" y="1"/>
                      <a:pt x="172" y="21"/>
                      <a:pt x="143" y="41"/>
                    </a:cubicBezTo>
                    <a:cubicBezTo>
                      <a:pt x="67" y="92"/>
                      <a:pt x="17" y="167"/>
                      <a:pt x="4" y="262"/>
                    </a:cubicBezTo>
                    <a:cubicBezTo>
                      <a:pt x="0" y="315"/>
                      <a:pt x="43" y="334"/>
                      <a:pt x="88" y="334"/>
                    </a:cubicBezTo>
                    <a:cubicBezTo>
                      <a:pt x="112" y="334"/>
                      <a:pt x="138" y="328"/>
                      <a:pt x="156" y="319"/>
                    </a:cubicBezTo>
                    <a:cubicBezTo>
                      <a:pt x="212" y="293"/>
                      <a:pt x="257" y="249"/>
                      <a:pt x="282" y="199"/>
                    </a:cubicBezTo>
                    <a:cubicBezTo>
                      <a:pt x="288" y="199"/>
                      <a:pt x="288" y="193"/>
                      <a:pt x="294" y="193"/>
                    </a:cubicBezTo>
                    <a:cubicBezTo>
                      <a:pt x="326" y="148"/>
                      <a:pt x="358" y="66"/>
                      <a:pt x="313" y="22"/>
                    </a:cubicBezTo>
                    <a:cubicBezTo>
                      <a:pt x="298" y="7"/>
                      <a:pt x="277"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35"/>
              <p:cNvSpPr/>
              <p:nvPr/>
            </p:nvSpPr>
            <p:spPr>
              <a:xfrm>
                <a:off x="6071513" y="1998802"/>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35"/>
              <p:cNvSpPr/>
              <p:nvPr/>
            </p:nvSpPr>
            <p:spPr>
              <a:xfrm>
                <a:off x="6237153" y="1955022"/>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35"/>
              <p:cNvSpPr/>
              <p:nvPr/>
            </p:nvSpPr>
            <p:spPr>
              <a:xfrm>
                <a:off x="6374481" y="1980554"/>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35"/>
              <p:cNvSpPr/>
              <p:nvPr/>
            </p:nvSpPr>
            <p:spPr>
              <a:xfrm>
                <a:off x="6264439" y="2032403"/>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35"/>
              <p:cNvSpPr/>
              <p:nvPr/>
            </p:nvSpPr>
            <p:spPr>
              <a:xfrm>
                <a:off x="6236256" y="2000788"/>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5"/>
              <p:cNvSpPr/>
              <p:nvPr/>
            </p:nvSpPr>
            <p:spPr>
              <a:xfrm>
                <a:off x="6161955" y="2026072"/>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35"/>
              <p:cNvSpPr/>
              <p:nvPr/>
            </p:nvSpPr>
            <p:spPr>
              <a:xfrm>
                <a:off x="6267770" y="2065796"/>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35"/>
              <p:cNvSpPr/>
              <p:nvPr/>
            </p:nvSpPr>
            <p:spPr>
              <a:xfrm>
                <a:off x="6429438" y="2044982"/>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5"/>
              <p:cNvSpPr/>
              <p:nvPr/>
            </p:nvSpPr>
            <p:spPr>
              <a:xfrm>
                <a:off x="6428542" y="2036375"/>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35"/>
              <p:cNvSpPr/>
              <p:nvPr/>
            </p:nvSpPr>
            <p:spPr>
              <a:xfrm>
                <a:off x="6429438" y="2044982"/>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5"/>
              <p:cNvSpPr/>
              <p:nvPr/>
            </p:nvSpPr>
            <p:spPr>
              <a:xfrm>
                <a:off x="6085348" y="1947863"/>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5"/>
              <p:cNvSpPr/>
              <p:nvPr/>
            </p:nvSpPr>
            <p:spPr>
              <a:xfrm>
                <a:off x="5914712" y="1988871"/>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5"/>
              <p:cNvSpPr/>
              <p:nvPr/>
            </p:nvSpPr>
            <p:spPr>
              <a:xfrm>
                <a:off x="5958396" y="2059258"/>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5"/>
              <p:cNvSpPr/>
              <p:nvPr/>
            </p:nvSpPr>
            <p:spPr>
              <a:xfrm>
                <a:off x="6073050" y="2038154"/>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5"/>
              <p:cNvSpPr/>
              <p:nvPr/>
            </p:nvSpPr>
            <p:spPr>
              <a:xfrm>
                <a:off x="5904976" y="2026196"/>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5"/>
              <p:cNvSpPr/>
              <p:nvPr/>
            </p:nvSpPr>
            <p:spPr>
              <a:xfrm>
                <a:off x="5918812" y="1927463"/>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5"/>
              <p:cNvSpPr/>
              <p:nvPr/>
            </p:nvSpPr>
            <p:spPr>
              <a:xfrm>
                <a:off x="6250860" y="1889311"/>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5"/>
              <p:cNvSpPr/>
              <p:nvPr/>
            </p:nvSpPr>
            <p:spPr>
              <a:xfrm>
                <a:off x="6375250" y="1910414"/>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5"/>
              <p:cNvSpPr/>
              <p:nvPr/>
            </p:nvSpPr>
            <p:spPr>
              <a:xfrm>
                <a:off x="6569585" y="1890552"/>
                <a:ext cx="71611" cy="15311"/>
              </a:xfrm>
              <a:custGeom>
                <a:avLst/>
                <a:gdLst/>
                <a:ahLst/>
                <a:cxnLst/>
                <a:rect l="l" t="t" r="r" b="b"/>
                <a:pathLst>
                  <a:path w="559" h="370" extrusionOk="0">
                    <a:moveTo>
                      <a:pt x="329" y="0"/>
                    </a:moveTo>
                    <a:cubicBezTo>
                      <a:pt x="293" y="0"/>
                      <a:pt x="258" y="8"/>
                      <a:pt x="228" y="26"/>
                    </a:cubicBezTo>
                    <a:lnTo>
                      <a:pt x="228" y="26"/>
                    </a:lnTo>
                    <a:cubicBezTo>
                      <a:pt x="235" y="21"/>
                      <a:pt x="236" y="19"/>
                      <a:pt x="235" y="19"/>
                    </a:cubicBezTo>
                    <a:cubicBezTo>
                      <a:pt x="229" y="19"/>
                      <a:pt x="156" y="65"/>
                      <a:pt x="142" y="74"/>
                    </a:cubicBezTo>
                    <a:cubicBezTo>
                      <a:pt x="117" y="93"/>
                      <a:pt x="98" y="112"/>
                      <a:pt x="79" y="131"/>
                    </a:cubicBezTo>
                    <a:cubicBezTo>
                      <a:pt x="73" y="143"/>
                      <a:pt x="73" y="150"/>
                      <a:pt x="67" y="150"/>
                    </a:cubicBezTo>
                    <a:lnTo>
                      <a:pt x="60" y="162"/>
                    </a:lnTo>
                    <a:cubicBezTo>
                      <a:pt x="41" y="181"/>
                      <a:pt x="22" y="207"/>
                      <a:pt x="16" y="232"/>
                    </a:cubicBezTo>
                    <a:cubicBezTo>
                      <a:pt x="0" y="258"/>
                      <a:pt x="2" y="293"/>
                      <a:pt x="29" y="293"/>
                    </a:cubicBezTo>
                    <a:cubicBezTo>
                      <a:pt x="34" y="293"/>
                      <a:pt x="40" y="292"/>
                      <a:pt x="48" y="289"/>
                    </a:cubicBezTo>
                    <a:lnTo>
                      <a:pt x="60" y="282"/>
                    </a:lnTo>
                    <a:lnTo>
                      <a:pt x="67" y="282"/>
                    </a:lnTo>
                    <a:cubicBezTo>
                      <a:pt x="72" y="334"/>
                      <a:pt x="120" y="369"/>
                      <a:pt x="168" y="369"/>
                    </a:cubicBezTo>
                    <a:cubicBezTo>
                      <a:pt x="179" y="369"/>
                      <a:pt x="189" y="368"/>
                      <a:pt x="199" y="364"/>
                    </a:cubicBezTo>
                    <a:cubicBezTo>
                      <a:pt x="300" y="339"/>
                      <a:pt x="559" y="74"/>
                      <a:pt x="376" y="5"/>
                    </a:cubicBezTo>
                    <a:cubicBezTo>
                      <a:pt x="360" y="2"/>
                      <a:pt x="345" y="0"/>
                      <a:pt x="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5"/>
              <p:cNvSpPr/>
              <p:nvPr/>
            </p:nvSpPr>
            <p:spPr>
              <a:xfrm>
                <a:off x="6544989" y="1947863"/>
                <a:ext cx="128" cy="41"/>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5"/>
              <p:cNvSpPr/>
              <p:nvPr/>
            </p:nvSpPr>
            <p:spPr>
              <a:xfrm>
                <a:off x="6532179" y="1942484"/>
                <a:ext cx="49192" cy="14111"/>
              </a:xfrm>
              <a:custGeom>
                <a:avLst/>
                <a:gdLst/>
                <a:ahLst/>
                <a:cxnLst/>
                <a:rect l="l" t="t" r="r" b="b"/>
                <a:pathLst>
                  <a:path w="384" h="341" extrusionOk="0">
                    <a:moveTo>
                      <a:pt x="119" y="106"/>
                    </a:moveTo>
                    <a:lnTo>
                      <a:pt x="119" y="106"/>
                    </a:lnTo>
                    <a:cubicBezTo>
                      <a:pt x="116" y="109"/>
                      <a:pt x="113" y="112"/>
                      <a:pt x="110" y="116"/>
                    </a:cubicBezTo>
                    <a:lnTo>
                      <a:pt x="110" y="116"/>
                    </a:lnTo>
                    <a:cubicBezTo>
                      <a:pt x="113" y="112"/>
                      <a:pt x="116" y="109"/>
                      <a:pt x="119" y="106"/>
                    </a:cubicBezTo>
                    <a:close/>
                    <a:moveTo>
                      <a:pt x="253" y="0"/>
                    </a:moveTo>
                    <a:cubicBezTo>
                      <a:pt x="195" y="0"/>
                      <a:pt x="116" y="84"/>
                      <a:pt x="106" y="118"/>
                    </a:cubicBezTo>
                    <a:cubicBezTo>
                      <a:pt x="101" y="118"/>
                      <a:pt x="100" y="123"/>
                      <a:pt x="100" y="128"/>
                    </a:cubicBezTo>
                    <a:lnTo>
                      <a:pt x="100" y="128"/>
                    </a:lnTo>
                    <a:cubicBezTo>
                      <a:pt x="55" y="186"/>
                      <a:pt x="0" y="300"/>
                      <a:pt x="94" y="333"/>
                    </a:cubicBezTo>
                    <a:cubicBezTo>
                      <a:pt x="107" y="338"/>
                      <a:pt x="120" y="340"/>
                      <a:pt x="134" y="340"/>
                    </a:cubicBezTo>
                    <a:cubicBezTo>
                      <a:pt x="203" y="340"/>
                      <a:pt x="271" y="278"/>
                      <a:pt x="308" y="226"/>
                    </a:cubicBezTo>
                    <a:cubicBezTo>
                      <a:pt x="365" y="156"/>
                      <a:pt x="384" y="36"/>
                      <a:pt x="277" y="30"/>
                    </a:cubicBezTo>
                    <a:cubicBezTo>
                      <a:pt x="295" y="30"/>
                      <a:pt x="302" y="34"/>
                      <a:pt x="303" y="34"/>
                    </a:cubicBezTo>
                    <a:cubicBezTo>
                      <a:pt x="304" y="34"/>
                      <a:pt x="301" y="32"/>
                      <a:pt x="296" y="24"/>
                    </a:cubicBezTo>
                    <a:cubicBezTo>
                      <a:pt x="284" y="7"/>
                      <a:pt x="269" y="0"/>
                      <a:pt x="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5"/>
              <p:cNvSpPr/>
              <p:nvPr/>
            </p:nvSpPr>
            <p:spPr>
              <a:xfrm>
                <a:off x="6451216" y="1924566"/>
                <a:ext cx="39713" cy="10055"/>
              </a:xfrm>
              <a:custGeom>
                <a:avLst/>
                <a:gdLst/>
                <a:ahLst/>
                <a:cxnLst/>
                <a:rect l="l" t="t" r="r" b="b"/>
                <a:pathLst>
                  <a:path w="310" h="243" extrusionOk="0">
                    <a:moveTo>
                      <a:pt x="231" y="0"/>
                    </a:moveTo>
                    <a:cubicBezTo>
                      <a:pt x="225" y="0"/>
                      <a:pt x="220" y="1"/>
                      <a:pt x="215" y="3"/>
                    </a:cubicBezTo>
                    <a:cubicBezTo>
                      <a:pt x="202" y="9"/>
                      <a:pt x="196" y="9"/>
                      <a:pt x="183" y="9"/>
                    </a:cubicBezTo>
                    <a:cubicBezTo>
                      <a:pt x="114" y="15"/>
                      <a:pt x="51" y="59"/>
                      <a:pt x="26" y="122"/>
                    </a:cubicBezTo>
                    <a:cubicBezTo>
                      <a:pt x="0" y="173"/>
                      <a:pt x="7" y="236"/>
                      <a:pt x="70" y="242"/>
                    </a:cubicBezTo>
                    <a:lnTo>
                      <a:pt x="127" y="242"/>
                    </a:lnTo>
                    <a:cubicBezTo>
                      <a:pt x="202" y="236"/>
                      <a:pt x="309" y="154"/>
                      <a:pt x="303" y="59"/>
                    </a:cubicBezTo>
                    <a:cubicBezTo>
                      <a:pt x="303" y="53"/>
                      <a:pt x="303" y="47"/>
                      <a:pt x="303" y="40"/>
                    </a:cubicBezTo>
                    <a:cubicBezTo>
                      <a:pt x="309" y="28"/>
                      <a:pt x="297" y="15"/>
                      <a:pt x="284" y="15"/>
                    </a:cubicBezTo>
                    <a:cubicBezTo>
                      <a:pt x="266" y="6"/>
                      <a:pt x="247" y="0"/>
                      <a:pt x="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5"/>
              <p:cNvSpPr/>
              <p:nvPr/>
            </p:nvSpPr>
            <p:spPr>
              <a:xfrm>
                <a:off x="6457750" y="1871641"/>
                <a:ext cx="49320" cy="14028"/>
              </a:xfrm>
              <a:custGeom>
                <a:avLst/>
                <a:gdLst/>
                <a:ahLst/>
                <a:cxnLst/>
                <a:rect l="l" t="t" r="r" b="b"/>
                <a:pathLst>
                  <a:path w="385" h="339" extrusionOk="0">
                    <a:moveTo>
                      <a:pt x="278" y="0"/>
                    </a:moveTo>
                    <a:cubicBezTo>
                      <a:pt x="167" y="0"/>
                      <a:pt x="1" y="201"/>
                      <a:pt x="126" y="266"/>
                    </a:cubicBezTo>
                    <a:cubicBezTo>
                      <a:pt x="145" y="279"/>
                      <a:pt x="221" y="291"/>
                      <a:pt x="233" y="317"/>
                    </a:cubicBezTo>
                    <a:cubicBezTo>
                      <a:pt x="238" y="333"/>
                      <a:pt x="247" y="339"/>
                      <a:pt x="257" y="339"/>
                    </a:cubicBezTo>
                    <a:cubicBezTo>
                      <a:pt x="289" y="339"/>
                      <a:pt x="337" y="284"/>
                      <a:pt x="347" y="260"/>
                    </a:cubicBezTo>
                    <a:cubicBezTo>
                      <a:pt x="347" y="254"/>
                      <a:pt x="347" y="247"/>
                      <a:pt x="353" y="241"/>
                    </a:cubicBezTo>
                    <a:cubicBezTo>
                      <a:pt x="385" y="178"/>
                      <a:pt x="385" y="102"/>
                      <a:pt x="347" y="45"/>
                    </a:cubicBezTo>
                    <a:cubicBezTo>
                      <a:pt x="331" y="13"/>
                      <a:pt x="306" y="0"/>
                      <a:pt x="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35"/>
              <p:cNvSpPr/>
              <p:nvPr/>
            </p:nvSpPr>
            <p:spPr>
              <a:xfrm>
                <a:off x="7650151" y="2234999"/>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35"/>
              <p:cNvSpPr/>
              <p:nvPr/>
            </p:nvSpPr>
            <p:spPr>
              <a:xfrm>
                <a:off x="7633241" y="2288545"/>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5"/>
              <p:cNvSpPr/>
              <p:nvPr/>
            </p:nvSpPr>
            <p:spPr>
              <a:xfrm>
                <a:off x="7541133" y="2256103"/>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5"/>
              <p:cNvSpPr/>
              <p:nvPr/>
            </p:nvSpPr>
            <p:spPr>
              <a:xfrm>
                <a:off x="7536266" y="2182198"/>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5"/>
              <p:cNvSpPr/>
              <p:nvPr/>
            </p:nvSpPr>
            <p:spPr>
              <a:xfrm>
                <a:off x="7271344" y="2226433"/>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5"/>
              <p:cNvSpPr/>
              <p:nvPr/>
            </p:nvSpPr>
            <p:spPr>
              <a:xfrm>
                <a:off x="7276084" y="2313000"/>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5"/>
              <p:cNvSpPr/>
              <p:nvPr/>
            </p:nvSpPr>
            <p:spPr>
              <a:xfrm>
                <a:off x="7419178" y="2261855"/>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5"/>
              <p:cNvSpPr/>
              <p:nvPr/>
            </p:nvSpPr>
            <p:spPr>
              <a:xfrm>
                <a:off x="7383949" y="2235454"/>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5"/>
              <p:cNvSpPr/>
              <p:nvPr/>
            </p:nvSpPr>
            <p:spPr>
              <a:xfrm>
                <a:off x="7455559" y="2227054"/>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5"/>
              <p:cNvSpPr/>
              <p:nvPr/>
            </p:nvSpPr>
            <p:spPr>
              <a:xfrm>
                <a:off x="7453894" y="2312421"/>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5"/>
              <p:cNvSpPr/>
              <p:nvPr/>
            </p:nvSpPr>
            <p:spPr>
              <a:xfrm>
                <a:off x="7333475" y="2268476"/>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5"/>
              <p:cNvSpPr/>
              <p:nvPr/>
            </p:nvSpPr>
            <p:spPr>
              <a:xfrm>
                <a:off x="7148492" y="2273772"/>
                <a:ext cx="44581" cy="12662"/>
              </a:xfrm>
              <a:custGeom>
                <a:avLst/>
                <a:gdLst/>
                <a:ahLst/>
                <a:cxnLst/>
                <a:rect l="l" t="t" r="r" b="b"/>
                <a:pathLst>
                  <a:path w="348" h="306" extrusionOk="0">
                    <a:moveTo>
                      <a:pt x="232" y="0"/>
                    </a:moveTo>
                    <a:cubicBezTo>
                      <a:pt x="142" y="0"/>
                      <a:pt x="36" y="115"/>
                      <a:pt x="19" y="192"/>
                    </a:cubicBezTo>
                    <a:cubicBezTo>
                      <a:pt x="0" y="248"/>
                      <a:pt x="26" y="305"/>
                      <a:pt x="95" y="305"/>
                    </a:cubicBezTo>
                    <a:cubicBezTo>
                      <a:pt x="171" y="299"/>
                      <a:pt x="240" y="255"/>
                      <a:pt x="278" y="192"/>
                    </a:cubicBezTo>
                    <a:cubicBezTo>
                      <a:pt x="284" y="192"/>
                      <a:pt x="284" y="185"/>
                      <a:pt x="284" y="185"/>
                    </a:cubicBezTo>
                    <a:cubicBezTo>
                      <a:pt x="328" y="141"/>
                      <a:pt x="347" y="84"/>
                      <a:pt x="335" y="28"/>
                    </a:cubicBezTo>
                    <a:cubicBezTo>
                      <a:pt x="327" y="8"/>
                      <a:pt x="314" y="1"/>
                      <a:pt x="300" y="1"/>
                    </a:cubicBezTo>
                    <a:cubicBezTo>
                      <a:pt x="291" y="1"/>
                      <a:pt x="281" y="4"/>
                      <a:pt x="272" y="9"/>
                    </a:cubicBezTo>
                    <a:cubicBezTo>
                      <a:pt x="259" y="3"/>
                      <a:pt x="246"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5"/>
              <p:cNvSpPr/>
              <p:nvPr/>
            </p:nvSpPr>
            <p:spPr>
              <a:xfrm>
                <a:off x="7226380" y="2199454"/>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5"/>
              <p:cNvSpPr/>
              <p:nvPr/>
            </p:nvSpPr>
            <p:spPr>
              <a:xfrm>
                <a:off x="7411876" y="2183564"/>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5"/>
              <p:cNvSpPr/>
              <p:nvPr/>
            </p:nvSpPr>
            <p:spPr>
              <a:xfrm>
                <a:off x="7269679" y="2151453"/>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5"/>
              <p:cNvSpPr/>
              <p:nvPr/>
            </p:nvSpPr>
            <p:spPr>
              <a:xfrm>
                <a:off x="7162199" y="2162294"/>
                <a:ext cx="43556" cy="11628"/>
              </a:xfrm>
              <a:custGeom>
                <a:avLst/>
                <a:gdLst/>
                <a:ahLst/>
                <a:cxnLst/>
                <a:rect l="l" t="t" r="r" b="b"/>
                <a:pathLst>
                  <a:path w="340" h="281" extrusionOk="0">
                    <a:moveTo>
                      <a:pt x="270" y="1"/>
                    </a:moveTo>
                    <a:cubicBezTo>
                      <a:pt x="254" y="1"/>
                      <a:pt x="236" y="4"/>
                      <a:pt x="221" y="10"/>
                    </a:cubicBezTo>
                    <a:cubicBezTo>
                      <a:pt x="183" y="22"/>
                      <a:pt x="146" y="47"/>
                      <a:pt x="120" y="79"/>
                    </a:cubicBezTo>
                    <a:cubicBezTo>
                      <a:pt x="83" y="129"/>
                      <a:pt x="1" y="281"/>
                      <a:pt x="127" y="281"/>
                    </a:cubicBezTo>
                    <a:cubicBezTo>
                      <a:pt x="234" y="274"/>
                      <a:pt x="316" y="186"/>
                      <a:pt x="322" y="73"/>
                    </a:cubicBezTo>
                    <a:cubicBezTo>
                      <a:pt x="340" y="19"/>
                      <a:pt x="308" y="1"/>
                      <a:pt x="2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5"/>
              <p:cNvSpPr/>
              <p:nvPr/>
            </p:nvSpPr>
            <p:spPr>
              <a:xfrm>
                <a:off x="7130685" y="2210626"/>
                <a:ext cx="40865" cy="9766"/>
              </a:xfrm>
              <a:custGeom>
                <a:avLst/>
                <a:gdLst/>
                <a:ahLst/>
                <a:cxnLst/>
                <a:rect l="l" t="t" r="r" b="b"/>
                <a:pathLst>
                  <a:path w="319" h="236" extrusionOk="0">
                    <a:moveTo>
                      <a:pt x="140" y="0"/>
                    </a:moveTo>
                    <a:cubicBezTo>
                      <a:pt x="107" y="0"/>
                      <a:pt x="67" y="48"/>
                      <a:pt x="57" y="71"/>
                    </a:cubicBezTo>
                    <a:cubicBezTo>
                      <a:pt x="45" y="103"/>
                      <a:pt x="1" y="191"/>
                      <a:pt x="89" y="229"/>
                    </a:cubicBezTo>
                    <a:cubicBezTo>
                      <a:pt x="100" y="233"/>
                      <a:pt x="111" y="235"/>
                      <a:pt x="121" y="235"/>
                    </a:cubicBezTo>
                    <a:cubicBezTo>
                      <a:pt x="232" y="235"/>
                      <a:pt x="318" y="25"/>
                      <a:pt x="212" y="25"/>
                    </a:cubicBezTo>
                    <a:cubicBezTo>
                      <a:pt x="205" y="25"/>
                      <a:pt x="198" y="26"/>
                      <a:pt x="190" y="27"/>
                    </a:cubicBezTo>
                    <a:cubicBezTo>
                      <a:pt x="184" y="29"/>
                      <a:pt x="179" y="29"/>
                      <a:pt x="176" y="29"/>
                    </a:cubicBezTo>
                    <a:cubicBezTo>
                      <a:pt x="163" y="29"/>
                      <a:pt x="171" y="21"/>
                      <a:pt x="171" y="21"/>
                    </a:cubicBezTo>
                    <a:cubicBezTo>
                      <a:pt x="163" y="6"/>
                      <a:pt x="152"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5"/>
              <p:cNvSpPr/>
              <p:nvPr/>
            </p:nvSpPr>
            <p:spPr>
              <a:xfrm>
                <a:off x="5699752" y="2307249"/>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5"/>
              <p:cNvSpPr/>
              <p:nvPr/>
            </p:nvSpPr>
            <p:spPr>
              <a:xfrm>
                <a:off x="5767648" y="2362822"/>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5"/>
              <p:cNvSpPr/>
              <p:nvPr/>
            </p:nvSpPr>
            <p:spPr>
              <a:xfrm>
                <a:off x="5608541" y="2342835"/>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5"/>
              <p:cNvSpPr/>
              <p:nvPr/>
            </p:nvSpPr>
            <p:spPr>
              <a:xfrm>
                <a:off x="5753172" y="2319207"/>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5"/>
              <p:cNvSpPr/>
              <p:nvPr/>
            </p:nvSpPr>
            <p:spPr>
              <a:xfrm>
                <a:off x="5640055" y="2268724"/>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35"/>
              <p:cNvSpPr/>
              <p:nvPr/>
            </p:nvSpPr>
            <p:spPr>
              <a:xfrm>
                <a:off x="5841949" y="2261813"/>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35"/>
              <p:cNvSpPr/>
              <p:nvPr/>
            </p:nvSpPr>
            <p:spPr>
              <a:xfrm>
                <a:off x="5862958" y="2319332"/>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5"/>
              <p:cNvSpPr/>
              <p:nvPr/>
            </p:nvSpPr>
            <p:spPr>
              <a:xfrm>
                <a:off x="5963264" y="2349042"/>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5"/>
              <p:cNvSpPr/>
              <p:nvPr/>
            </p:nvSpPr>
            <p:spPr>
              <a:xfrm>
                <a:off x="5888835" y="2402795"/>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5"/>
              <p:cNvSpPr/>
              <p:nvPr/>
            </p:nvSpPr>
            <p:spPr>
              <a:xfrm>
                <a:off x="5882430" y="2353470"/>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5"/>
              <p:cNvSpPr/>
              <p:nvPr/>
            </p:nvSpPr>
            <p:spPr>
              <a:xfrm>
                <a:off x="5990551" y="2299676"/>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5"/>
              <p:cNvSpPr/>
              <p:nvPr/>
            </p:nvSpPr>
            <p:spPr>
              <a:xfrm>
                <a:off x="7749560" y="2415416"/>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5"/>
              <p:cNvSpPr/>
              <p:nvPr/>
            </p:nvSpPr>
            <p:spPr>
              <a:xfrm>
                <a:off x="7761730" y="2443844"/>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5"/>
              <p:cNvSpPr/>
              <p:nvPr/>
            </p:nvSpPr>
            <p:spPr>
              <a:xfrm>
                <a:off x="7869210" y="2411733"/>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5"/>
              <p:cNvSpPr/>
              <p:nvPr/>
            </p:nvSpPr>
            <p:spPr>
              <a:xfrm>
                <a:off x="7807720" y="2393029"/>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5"/>
              <p:cNvSpPr/>
              <p:nvPr/>
            </p:nvSpPr>
            <p:spPr>
              <a:xfrm>
                <a:off x="7814253" y="2047299"/>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5"/>
              <p:cNvSpPr/>
              <p:nvPr/>
            </p:nvSpPr>
            <p:spPr>
              <a:xfrm>
                <a:off x="6484395" y="2221137"/>
                <a:ext cx="52139" cy="12911"/>
              </a:xfrm>
              <a:custGeom>
                <a:avLst/>
                <a:gdLst/>
                <a:ahLst/>
                <a:cxnLst/>
                <a:rect l="l" t="t" r="r" b="b"/>
                <a:pathLst>
                  <a:path w="407" h="312" extrusionOk="0">
                    <a:moveTo>
                      <a:pt x="286" y="0"/>
                    </a:moveTo>
                    <a:cubicBezTo>
                      <a:pt x="254" y="0"/>
                      <a:pt x="217" y="12"/>
                      <a:pt x="183" y="38"/>
                    </a:cubicBezTo>
                    <a:lnTo>
                      <a:pt x="151" y="76"/>
                    </a:lnTo>
                    <a:cubicBezTo>
                      <a:pt x="95" y="108"/>
                      <a:pt x="0" y="208"/>
                      <a:pt x="88" y="246"/>
                    </a:cubicBezTo>
                    <a:lnTo>
                      <a:pt x="76" y="259"/>
                    </a:lnTo>
                    <a:cubicBezTo>
                      <a:pt x="93" y="297"/>
                      <a:pt x="120" y="312"/>
                      <a:pt x="150" y="312"/>
                    </a:cubicBezTo>
                    <a:cubicBezTo>
                      <a:pt x="230" y="312"/>
                      <a:pt x="337" y="207"/>
                      <a:pt x="360" y="152"/>
                    </a:cubicBezTo>
                    <a:cubicBezTo>
                      <a:pt x="407" y="57"/>
                      <a:pt x="357" y="0"/>
                      <a:pt x="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5"/>
              <p:cNvSpPr/>
              <p:nvPr/>
            </p:nvSpPr>
            <p:spPr>
              <a:xfrm>
                <a:off x="6595847" y="2199661"/>
                <a:ext cx="55854" cy="16800"/>
              </a:xfrm>
              <a:custGeom>
                <a:avLst/>
                <a:gdLst/>
                <a:ahLst/>
                <a:cxnLst/>
                <a:rect l="l" t="t" r="r" b="b"/>
                <a:pathLst>
                  <a:path w="436" h="406" extrusionOk="0">
                    <a:moveTo>
                      <a:pt x="339" y="0"/>
                    </a:moveTo>
                    <a:cubicBezTo>
                      <a:pt x="269" y="0"/>
                      <a:pt x="172" y="59"/>
                      <a:pt x="139" y="97"/>
                    </a:cubicBezTo>
                    <a:cubicBezTo>
                      <a:pt x="89" y="147"/>
                      <a:pt x="0" y="299"/>
                      <a:pt x="89" y="362"/>
                    </a:cubicBezTo>
                    <a:cubicBezTo>
                      <a:pt x="99" y="393"/>
                      <a:pt x="121" y="406"/>
                      <a:pt x="149" y="406"/>
                    </a:cubicBezTo>
                    <a:cubicBezTo>
                      <a:pt x="227" y="406"/>
                      <a:pt x="349" y="310"/>
                      <a:pt x="373" y="273"/>
                    </a:cubicBezTo>
                    <a:cubicBezTo>
                      <a:pt x="417" y="217"/>
                      <a:pt x="436" y="135"/>
                      <a:pt x="417" y="59"/>
                    </a:cubicBezTo>
                    <a:cubicBezTo>
                      <a:pt x="406" y="16"/>
                      <a:pt x="376" y="0"/>
                      <a:pt x="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5"/>
              <p:cNvSpPr/>
              <p:nvPr/>
            </p:nvSpPr>
            <p:spPr>
              <a:xfrm>
                <a:off x="6477093" y="2183895"/>
                <a:ext cx="57519" cy="13614"/>
              </a:xfrm>
              <a:custGeom>
                <a:avLst/>
                <a:gdLst/>
                <a:ahLst/>
                <a:cxnLst/>
                <a:rect l="l" t="t" r="r" b="b"/>
                <a:pathLst>
                  <a:path w="449" h="329" extrusionOk="0">
                    <a:moveTo>
                      <a:pt x="303" y="0"/>
                    </a:moveTo>
                    <a:cubicBezTo>
                      <a:pt x="267" y="0"/>
                      <a:pt x="230" y="8"/>
                      <a:pt x="196" y="24"/>
                    </a:cubicBezTo>
                    <a:cubicBezTo>
                      <a:pt x="139" y="61"/>
                      <a:pt x="0" y="175"/>
                      <a:pt x="57" y="263"/>
                    </a:cubicBezTo>
                    <a:cubicBezTo>
                      <a:pt x="63" y="276"/>
                      <a:pt x="76" y="295"/>
                      <a:pt x="95" y="301"/>
                    </a:cubicBezTo>
                    <a:cubicBezTo>
                      <a:pt x="101" y="307"/>
                      <a:pt x="114" y="314"/>
                      <a:pt x="120" y="320"/>
                    </a:cubicBezTo>
                    <a:cubicBezTo>
                      <a:pt x="142" y="325"/>
                      <a:pt x="165" y="329"/>
                      <a:pt x="187" y="329"/>
                    </a:cubicBezTo>
                    <a:cubicBezTo>
                      <a:pt x="196" y="329"/>
                      <a:pt x="205" y="328"/>
                      <a:pt x="215" y="326"/>
                    </a:cubicBezTo>
                    <a:cubicBezTo>
                      <a:pt x="240" y="320"/>
                      <a:pt x="265" y="314"/>
                      <a:pt x="284" y="307"/>
                    </a:cubicBezTo>
                    <a:cubicBezTo>
                      <a:pt x="284" y="307"/>
                      <a:pt x="367" y="264"/>
                      <a:pt x="362" y="264"/>
                    </a:cubicBezTo>
                    <a:cubicBezTo>
                      <a:pt x="361" y="264"/>
                      <a:pt x="357" y="265"/>
                      <a:pt x="347" y="270"/>
                    </a:cubicBezTo>
                    <a:cubicBezTo>
                      <a:pt x="385" y="251"/>
                      <a:pt x="410" y="213"/>
                      <a:pt x="417" y="175"/>
                    </a:cubicBezTo>
                    <a:cubicBezTo>
                      <a:pt x="423" y="118"/>
                      <a:pt x="448" y="36"/>
                      <a:pt x="372" y="11"/>
                    </a:cubicBezTo>
                    <a:cubicBezTo>
                      <a:pt x="350" y="4"/>
                      <a:pt x="327" y="0"/>
                      <a:pt x="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5"/>
              <p:cNvSpPr/>
              <p:nvPr/>
            </p:nvSpPr>
            <p:spPr>
              <a:xfrm>
                <a:off x="6578040" y="2240461"/>
                <a:ext cx="50217" cy="15145"/>
              </a:xfrm>
              <a:custGeom>
                <a:avLst/>
                <a:gdLst/>
                <a:ahLst/>
                <a:cxnLst/>
                <a:rect l="l" t="t" r="r" b="b"/>
                <a:pathLst>
                  <a:path w="392" h="366" extrusionOk="0">
                    <a:moveTo>
                      <a:pt x="284" y="0"/>
                    </a:moveTo>
                    <a:cubicBezTo>
                      <a:pt x="177" y="13"/>
                      <a:pt x="83" y="82"/>
                      <a:pt x="38" y="177"/>
                    </a:cubicBezTo>
                    <a:cubicBezTo>
                      <a:pt x="1" y="252"/>
                      <a:pt x="7" y="366"/>
                      <a:pt x="108" y="366"/>
                    </a:cubicBezTo>
                    <a:cubicBezTo>
                      <a:pt x="215" y="353"/>
                      <a:pt x="310" y="284"/>
                      <a:pt x="354" y="183"/>
                    </a:cubicBezTo>
                    <a:cubicBezTo>
                      <a:pt x="392" y="114"/>
                      <a:pt x="385"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5"/>
              <p:cNvSpPr/>
              <p:nvPr/>
            </p:nvSpPr>
            <p:spPr>
              <a:xfrm>
                <a:off x="6420471" y="2236116"/>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35"/>
              <p:cNvSpPr/>
              <p:nvPr/>
            </p:nvSpPr>
            <p:spPr>
              <a:xfrm>
                <a:off x="6953003" y="2002816"/>
                <a:ext cx="48552" cy="15311"/>
              </a:xfrm>
              <a:custGeom>
                <a:avLst/>
                <a:gdLst/>
                <a:ahLst/>
                <a:cxnLst/>
                <a:rect l="l" t="t" r="r" b="b"/>
                <a:pathLst>
                  <a:path w="379" h="370" extrusionOk="0">
                    <a:moveTo>
                      <a:pt x="257" y="0"/>
                    </a:moveTo>
                    <a:cubicBezTo>
                      <a:pt x="144" y="0"/>
                      <a:pt x="34" y="136"/>
                      <a:pt x="13" y="237"/>
                    </a:cubicBezTo>
                    <a:cubicBezTo>
                      <a:pt x="1" y="292"/>
                      <a:pt x="18" y="370"/>
                      <a:pt x="87" y="370"/>
                    </a:cubicBezTo>
                    <a:cubicBezTo>
                      <a:pt x="89" y="370"/>
                      <a:pt x="92" y="370"/>
                      <a:pt x="95" y="370"/>
                    </a:cubicBezTo>
                    <a:cubicBezTo>
                      <a:pt x="120" y="370"/>
                      <a:pt x="145" y="363"/>
                      <a:pt x="170" y="357"/>
                    </a:cubicBezTo>
                    <a:cubicBezTo>
                      <a:pt x="259" y="344"/>
                      <a:pt x="372" y="224"/>
                      <a:pt x="353" y="130"/>
                    </a:cubicBezTo>
                    <a:cubicBezTo>
                      <a:pt x="378" y="86"/>
                      <a:pt x="366" y="35"/>
                      <a:pt x="322" y="16"/>
                    </a:cubicBezTo>
                    <a:cubicBezTo>
                      <a:pt x="301" y="5"/>
                      <a:pt x="279" y="0"/>
                      <a:pt x="2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35"/>
              <p:cNvSpPr/>
              <p:nvPr/>
            </p:nvSpPr>
            <p:spPr>
              <a:xfrm>
                <a:off x="7022436" y="2027727"/>
                <a:ext cx="46118" cy="8690"/>
              </a:xfrm>
              <a:custGeom>
                <a:avLst/>
                <a:gdLst/>
                <a:ahLst/>
                <a:cxnLst/>
                <a:rect l="l" t="t" r="r" b="b"/>
                <a:pathLst>
                  <a:path w="360" h="210" extrusionOk="0">
                    <a:moveTo>
                      <a:pt x="234" y="1"/>
                    </a:moveTo>
                    <a:cubicBezTo>
                      <a:pt x="139" y="1"/>
                      <a:pt x="0" y="209"/>
                      <a:pt x="133" y="209"/>
                    </a:cubicBezTo>
                    <a:cubicBezTo>
                      <a:pt x="228" y="209"/>
                      <a:pt x="360" y="1"/>
                      <a:pt x="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5"/>
              <p:cNvSpPr/>
              <p:nvPr/>
            </p:nvSpPr>
            <p:spPr>
              <a:xfrm>
                <a:off x="7071757" y="2006333"/>
                <a:ext cx="56622" cy="10469"/>
              </a:xfrm>
              <a:custGeom>
                <a:avLst/>
                <a:gdLst/>
                <a:ahLst/>
                <a:cxnLst/>
                <a:rect l="l" t="t" r="r" b="b"/>
                <a:pathLst>
                  <a:path w="442" h="253" extrusionOk="0">
                    <a:moveTo>
                      <a:pt x="284" y="1"/>
                    </a:moveTo>
                    <a:cubicBezTo>
                      <a:pt x="170" y="1"/>
                      <a:pt x="0" y="253"/>
                      <a:pt x="158" y="253"/>
                    </a:cubicBezTo>
                    <a:cubicBezTo>
                      <a:pt x="278" y="253"/>
                      <a:pt x="442"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5"/>
              <p:cNvSpPr/>
              <p:nvPr/>
            </p:nvSpPr>
            <p:spPr>
              <a:xfrm>
                <a:off x="6874219" y="1807875"/>
                <a:ext cx="35101" cy="12331"/>
              </a:xfrm>
              <a:custGeom>
                <a:avLst/>
                <a:gdLst/>
                <a:ahLst/>
                <a:cxnLst/>
                <a:rect l="l" t="t" r="r" b="b"/>
                <a:pathLst>
                  <a:path w="274" h="298" extrusionOk="0">
                    <a:moveTo>
                      <a:pt x="216" y="0"/>
                    </a:moveTo>
                    <a:cubicBezTo>
                      <a:pt x="138" y="0"/>
                      <a:pt x="1" y="90"/>
                      <a:pt x="10" y="186"/>
                    </a:cubicBezTo>
                    <a:lnTo>
                      <a:pt x="16" y="230"/>
                    </a:lnTo>
                    <a:cubicBezTo>
                      <a:pt x="20" y="276"/>
                      <a:pt x="49" y="297"/>
                      <a:pt x="84" y="297"/>
                    </a:cubicBezTo>
                    <a:cubicBezTo>
                      <a:pt x="103" y="297"/>
                      <a:pt x="123" y="292"/>
                      <a:pt x="142" y="281"/>
                    </a:cubicBezTo>
                    <a:cubicBezTo>
                      <a:pt x="211" y="249"/>
                      <a:pt x="256" y="186"/>
                      <a:pt x="268" y="111"/>
                    </a:cubicBezTo>
                    <a:cubicBezTo>
                      <a:pt x="268" y="92"/>
                      <a:pt x="268" y="79"/>
                      <a:pt x="268" y="60"/>
                    </a:cubicBezTo>
                    <a:cubicBezTo>
                      <a:pt x="274" y="18"/>
                      <a:pt x="251" y="0"/>
                      <a:pt x="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5"/>
              <p:cNvSpPr/>
              <p:nvPr/>
            </p:nvSpPr>
            <p:spPr>
              <a:xfrm>
                <a:off x="6997328" y="1804895"/>
                <a:ext cx="39713" cy="13117"/>
              </a:xfrm>
              <a:custGeom>
                <a:avLst/>
                <a:gdLst/>
                <a:ahLst/>
                <a:cxnLst/>
                <a:rect l="l" t="t" r="r" b="b"/>
                <a:pathLst>
                  <a:path w="310" h="317" extrusionOk="0">
                    <a:moveTo>
                      <a:pt x="228" y="1"/>
                    </a:moveTo>
                    <a:cubicBezTo>
                      <a:pt x="130" y="1"/>
                      <a:pt x="25" y="100"/>
                      <a:pt x="14" y="189"/>
                    </a:cubicBezTo>
                    <a:cubicBezTo>
                      <a:pt x="1" y="221"/>
                      <a:pt x="14" y="252"/>
                      <a:pt x="39" y="277"/>
                    </a:cubicBezTo>
                    <a:cubicBezTo>
                      <a:pt x="51" y="305"/>
                      <a:pt x="71" y="317"/>
                      <a:pt x="95" y="317"/>
                    </a:cubicBezTo>
                    <a:cubicBezTo>
                      <a:pt x="174" y="317"/>
                      <a:pt x="294" y="196"/>
                      <a:pt x="304" y="139"/>
                    </a:cubicBezTo>
                    <a:cubicBezTo>
                      <a:pt x="304" y="120"/>
                      <a:pt x="310" y="101"/>
                      <a:pt x="310" y="75"/>
                    </a:cubicBezTo>
                    <a:cubicBezTo>
                      <a:pt x="310" y="44"/>
                      <a:pt x="291" y="19"/>
                      <a:pt x="266" y="6"/>
                    </a:cubicBezTo>
                    <a:cubicBezTo>
                      <a:pt x="253" y="2"/>
                      <a:pt x="241"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5"/>
              <p:cNvSpPr/>
              <p:nvPr/>
            </p:nvSpPr>
            <p:spPr>
              <a:xfrm>
                <a:off x="5707951" y="2125797"/>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5"/>
              <p:cNvSpPr/>
              <p:nvPr/>
            </p:nvSpPr>
            <p:spPr>
              <a:xfrm>
                <a:off x="6362311" y="2412312"/>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5"/>
              <p:cNvSpPr/>
              <p:nvPr/>
            </p:nvSpPr>
            <p:spPr>
              <a:xfrm>
                <a:off x="7539468" y="2490065"/>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5"/>
              <p:cNvSpPr/>
              <p:nvPr/>
            </p:nvSpPr>
            <p:spPr>
              <a:xfrm>
                <a:off x="7447361" y="2465982"/>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5"/>
              <p:cNvSpPr/>
              <p:nvPr/>
            </p:nvSpPr>
            <p:spPr>
              <a:xfrm>
                <a:off x="7107242" y="2414009"/>
                <a:ext cx="2562" cy="1076"/>
              </a:xfrm>
              <a:custGeom>
                <a:avLst/>
                <a:gdLst/>
                <a:ahLst/>
                <a:cxnLst/>
                <a:rect l="l" t="t" r="r" b="b"/>
                <a:pathLst>
                  <a:path w="20" h="26" extrusionOk="0">
                    <a:moveTo>
                      <a:pt x="20" y="0"/>
                    </a:moveTo>
                    <a:lnTo>
                      <a:pt x="7" y="13"/>
                    </a:lnTo>
                    <a:cubicBezTo>
                      <a:pt x="7" y="19"/>
                      <a:pt x="1" y="19"/>
                      <a:pt x="1" y="25"/>
                    </a:cubicBezTo>
                    <a:cubicBezTo>
                      <a:pt x="7" y="19"/>
                      <a:pt x="13" y="6"/>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5"/>
              <p:cNvSpPr/>
              <p:nvPr/>
            </p:nvSpPr>
            <p:spPr>
              <a:xfrm>
                <a:off x="7063686" y="2403209"/>
                <a:ext cx="55982" cy="17835"/>
              </a:xfrm>
              <a:custGeom>
                <a:avLst/>
                <a:gdLst/>
                <a:ahLst/>
                <a:cxnLst/>
                <a:rect l="l" t="t" r="r" b="b"/>
                <a:pathLst>
                  <a:path w="437" h="431" extrusionOk="0">
                    <a:moveTo>
                      <a:pt x="302" y="0"/>
                    </a:moveTo>
                    <a:cubicBezTo>
                      <a:pt x="288" y="0"/>
                      <a:pt x="273" y="3"/>
                      <a:pt x="259" y="9"/>
                    </a:cubicBezTo>
                    <a:cubicBezTo>
                      <a:pt x="139" y="40"/>
                      <a:pt x="51" y="135"/>
                      <a:pt x="13" y="255"/>
                    </a:cubicBezTo>
                    <a:cubicBezTo>
                      <a:pt x="0" y="299"/>
                      <a:pt x="6" y="343"/>
                      <a:pt x="38" y="381"/>
                    </a:cubicBezTo>
                    <a:cubicBezTo>
                      <a:pt x="51" y="394"/>
                      <a:pt x="63" y="400"/>
                      <a:pt x="82" y="406"/>
                    </a:cubicBezTo>
                    <a:cubicBezTo>
                      <a:pt x="99" y="423"/>
                      <a:pt x="119" y="430"/>
                      <a:pt x="140" y="430"/>
                    </a:cubicBezTo>
                    <a:cubicBezTo>
                      <a:pt x="207" y="430"/>
                      <a:pt x="286" y="359"/>
                      <a:pt x="325" y="302"/>
                    </a:cubicBezTo>
                    <a:lnTo>
                      <a:pt x="325" y="302"/>
                    </a:lnTo>
                    <a:cubicBezTo>
                      <a:pt x="322" y="305"/>
                      <a:pt x="319" y="309"/>
                      <a:pt x="315" y="312"/>
                    </a:cubicBezTo>
                    <a:cubicBezTo>
                      <a:pt x="320" y="307"/>
                      <a:pt x="323" y="303"/>
                      <a:pt x="327" y="299"/>
                    </a:cubicBezTo>
                    <a:lnTo>
                      <a:pt x="327" y="299"/>
                    </a:lnTo>
                    <a:cubicBezTo>
                      <a:pt x="326" y="300"/>
                      <a:pt x="325" y="301"/>
                      <a:pt x="325" y="302"/>
                    </a:cubicBezTo>
                    <a:lnTo>
                      <a:pt x="325" y="302"/>
                    </a:lnTo>
                    <a:cubicBezTo>
                      <a:pt x="326" y="300"/>
                      <a:pt x="328" y="297"/>
                      <a:pt x="330" y="295"/>
                    </a:cubicBezTo>
                    <a:lnTo>
                      <a:pt x="330" y="295"/>
                    </a:lnTo>
                    <a:cubicBezTo>
                      <a:pt x="329" y="296"/>
                      <a:pt x="328" y="297"/>
                      <a:pt x="327" y="299"/>
                    </a:cubicBezTo>
                    <a:lnTo>
                      <a:pt x="327" y="299"/>
                    </a:lnTo>
                    <a:cubicBezTo>
                      <a:pt x="330" y="294"/>
                      <a:pt x="332" y="290"/>
                      <a:pt x="334" y="286"/>
                    </a:cubicBezTo>
                    <a:lnTo>
                      <a:pt x="334" y="286"/>
                    </a:lnTo>
                    <a:cubicBezTo>
                      <a:pt x="333" y="290"/>
                      <a:pt x="331" y="292"/>
                      <a:pt x="330" y="295"/>
                    </a:cubicBezTo>
                    <a:lnTo>
                      <a:pt x="330" y="295"/>
                    </a:lnTo>
                    <a:cubicBezTo>
                      <a:pt x="335" y="288"/>
                      <a:pt x="340" y="281"/>
                      <a:pt x="347" y="274"/>
                    </a:cubicBezTo>
                    <a:cubicBezTo>
                      <a:pt x="355" y="262"/>
                      <a:pt x="358" y="257"/>
                      <a:pt x="357" y="257"/>
                    </a:cubicBezTo>
                    <a:lnTo>
                      <a:pt x="357" y="257"/>
                    </a:lnTo>
                    <a:cubicBezTo>
                      <a:pt x="357" y="257"/>
                      <a:pt x="356" y="259"/>
                      <a:pt x="353" y="261"/>
                    </a:cubicBezTo>
                    <a:cubicBezTo>
                      <a:pt x="379" y="230"/>
                      <a:pt x="397" y="198"/>
                      <a:pt x="410" y="160"/>
                    </a:cubicBezTo>
                    <a:cubicBezTo>
                      <a:pt x="437" y="80"/>
                      <a:pt x="378" y="0"/>
                      <a:pt x="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5"/>
              <p:cNvSpPr/>
              <p:nvPr/>
            </p:nvSpPr>
            <p:spPr>
              <a:xfrm>
                <a:off x="6965045" y="2382271"/>
                <a:ext cx="38944" cy="11628"/>
              </a:xfrm>
              <a:custGeom>
                <a:avLst/>
                <a:gdLst/>
                <a:ahLst/>
                <a:cxnLst/>
                <a:rect l="l" t="t" r="r" b="b"/>
                <a:pathLst>
                  <a:path w="304" h="281" extrusionOk="0">
                    <a:moveTo>
                      <a:pt x="214" y="0"/>
                    </a:moveTo>
                    <a:cubicBezTo>
                      <a:pt x="132" y="0"/>
                      <a:pt x="36" y="121"/>
                      <a:pt x="20" y="181"/>
                    </a:cubicBezTo>
                    <a:cubicBezTo>
                      <a:pt x="1" y="252"/>
                      <a:pt x="40" y="281"/>
                      <a:pt x="89" y="281"/>
                    </a:cubicBezTo>
                    <a:cubicBezTo>
                      <a:pt x="123" y="281"/>
                      <a:pt x="162" y="267"/>
                      <a:pt x="190" y="244"/>
                    </a:cubicBezTo>
                    <a:cubicBezTo>
                      <a:pt x="209" y="231"/>
                      <a:pt x="228" y="218"/>
                      <a:pt x="247" y="200"/>
                    </a:cubicBezTo>
                    <a:cubicBezTo>
                      <a:pt x="284" y="168"/>
                      <a:pt x="303" y="111"/>
                      <a:pt x="297" y="61"/>
                    </a:cubicBezTo>
                    <a:cubicBezTo>
                      <a:pt x="291" y="42"/>
                      <a:pt x="272" y="23"/>
                      <a:pt x="253" y="10"/>
                    </a:cubicBezTo>
                    <a:cubicBezTo>
                      <a:pt x="241" y="3"/>
                      <a:pt x="228"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5"/>
              <p:cNvSpPr/>
              <p:nvPr/>
            </p:nvSpPr>
            <p:spPr>
              <a:xfrm>
                <a:off x="6885748" y="2406147"/>
                <a:ext cx="43043" cy="9393"/>
              </a:xfrm>
              <a:custGeom>
                <a:avLst/>
                <a:gdLst/>
                <a:ahLst/>
                <a:cxnLst/>
                <a:rect l="l" t="t" r="r" b="b"/>
                <a:pathLst>
                  <a:path w="336" h="227" extrusionOk="0">
                    <a:moveTo>
                      <a:pt x="191" y="1"/>
                    </a:moveTo>
                    <a:cubicBezTo>
                      <a:pt x="153" y="1"/>
                      <a:pt x="121" y="14"/>
                      <a:pt x="96" y="32"/>
                    </a:cubicBezTo>
                    <a:cubicBezTo>
                      <a:pt x="77" y="51"/>
                      <a:pt x="65" y="70"/>
                      <a:pt x="52" y="83"/>
                    </a:cubicBezTo>
                    <a:cubicBezTo>
                      <a:pt x="0" y="150"/>
                      <a:pt x="21" y="227"/>
                      <a:pt x="86" y="227"/>
                    </a:cubicBezTo>
                    <a:cubicBezTo>
                      <a:pt x="100" y="227"/>
                      <a:pt x="116" y="223"/>
                      <a:pt x="134" y="215"/>
                    </a:cubicBezTo>
                    <a:lnTo>
                      <a:pt x="134" y="215"/>
                    </a:lnTo>
                    <a:cubicBezTo>
                      <a:pt x="129" y="218"/>
                      <a:pt x="128" y="219"/>
                      <a:pt x="130" y="219"/>
                    </a:cubicBezTo>
                    <a:cubicBezTo>
                      <a:pt x="137" y="219"/>
                      <a:pt x="174" y="208"/>
                      <a:pt x="175" y="208"/>
                    </a:cubicBezTo>
                    <a:lnTo>
                      <a:pt x="175" y="208"/>
                    </a:lnTo>
                    <a:cubicBezTo>
                      <a:pt x="175" y="208"/>
                      <a:pt x="174" y="208"/>
                      <a:pt x="172" y="209"/>
                    </a:cubicBezTo>
                    <a:cubicBezTo>
                      <a:pt x="216" y="196"/>
                      <a:pt x="336" y="89"/>
                      <a:pt x="254" y="45"/>
                    </a:cubicBezTo>
                    <a:cubicBezTo>
                      <a:pt x="248" y="45"/>
                      <a:pt x="248" y="39"/>
                      <a:pt x="241" y="39"/>
                    </a:cubicBezTo>
                    <a:cubicBezTo>
                      <a:pt x="235" y="14"/>
                      <a:pt x="216"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5"/>
              <p:cNvSpPr/>
              <p:nvPr/>
            </p:nvSpPr>
            <p:spPr>
              <a:xfrm>
                <a:off x="6894203" y="2407719"/>
                <a:ext cx="3075" cy="1076"/>
              </a:xfrm>
              <a:custGeom>
                <a:avLst/>
                <a:gdLst/>
                <a:ahLst/>
                <a:cxnLst/>
                <a:rect l="l" t="t" r="r" b="b"/>
                <a:pathLst>
                  <a:path w="24" h="26" extrusionOk="0">
                    <a:moveTo>
                      <a:pt x="24" y="1"/>
                    </a:moveTo>
                    <a:cubicBezTo>
                      <a:pt x="24" y="1"/>
                      <a:pt x="18" y="1"/>
                      <a:pt x="18" y="7"/>
                    </a:cubicBezTo>
                    <a:cubicBezTo>
                      <a:pt x="6" y="19"/>
                      <a:pt x="1" y="25"/>
                      <a:pt x="2" y="25"/>
                    </a:cubicBezTo>
                    <a:cubicBezTo>
                      <a:pt x="3" y="25"/>
                      <a:pt x="11" y="17"/>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5"/>
              <p:cNvSpPr/>
              <p:nvPr/>
            </p:nvSpPr>
            <p:spPr>
              <a:xfrm>
                <a:off x="6897150" y="2407223"/>
                <a:ext cx="1793" cy="538"/>
              </a:xfrm>
              <a:custGeom>
                <a:avLst/>
                <a:gdLst/>
                <a:ahLst/>
                <a:cxnLst/>
                <a:rect l="l" t="t" r="r" b="b"/>
                <a:pathLst>
                  <a:path w="14" h="13" extrusionOk="0">
                    <a:moveTo>
                      <a:pt x="1" y="13"/>
                    </a:moveTo>
                    <a:lnTo>
                      <a:pt x="1" y="13"/>
                    </a:lnTo>
                    <a:cubicBezTo>
                      <a:pt x="1" y="13"/>
                      <a:pt x="7" y="6"/>
                      <a:pt x="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5"/>
              <p:cNvSpPr/>
              <p:nvPr/>
            </p:nvSpPr>
            <p:spPr>
              <a:xfrm>
                <a:off x="6869735" y="2344449"/>
                <a:ext cx="38944" cy="12786"/>
              </a:xfrm>
              <a:custGeom>
                <a:avLst/>
                <a:gdLst/>
                <a:ahLst/>
                <a:cxnLst/>
                <a:rect l="l" t="t" r="r" b="b"/>
                <a:pathLst>
                  <a:path w="304" h="309" extrusionOk="0">
                    <a:moveTo>
                      <a:pt x="221" y="1"/>
                    </a:moveTo>
                    <a:cubicBezTo>
                      <a:pt x="191" y="1"/>
                      <a:pt x="162" y="12"/>
                      <a:pt x="139" y="35"/>
                    </a:cubicBezTo>
                    <a:cubicBezTo>
                      <a:pt x="51" y="79"/>
                      <a:pt x="0" y="174"/>
                      <a:pt x="13" y="275"/>
                    </a:cubicBezTo>
                    <a:cubicBezTo>
                      <a:pt x="19" y="299"/>
                      <a:pt x="33" y="308"/>
                      <a:pt x="51" y="308"/>
                    </a:cubicBezTo>
                    <a:cubicBezTo>
                      <a:pt x="90" y="308"/>
                      <a:pt x="145" y="265"/>
                      <a:pt x="171" y="231"/>
                    </a:cubicBezTo>
                    <a:cubicBezTo>
                      <a:pt x="209" y="212"/>
                      <a:pt x="234" y="186"/>
                      <a:pt x="259" y="155"/>
                    </a:cubicBezTo>
                    <a:cubicBezTo>
                      <a:pt x="284" y="117"/>
                      <a:pt x="297" y="79"/>
                      <a:pt x="297" y="35"/>
                    </a:cubicBezTo>
                    <a:cubicBezTo>
                      <a:pt x="303" y="29"/>
                      <a:pt x="291" y="22"/>
                      <a:pt x="278" y="16"/>
                    </a:cubicBezTo>
                    <a:cubicBezTo>
                      <a:pt x="260" y="6"/>
                      <a:pt x="241"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5"/>
              <p:cNvSpPr/>
              <p:nvPr/>
            </p:nvSpPr>
            <p:spPr>
              <a:xfrm>
                <a:off x="7948379" y="2205454"/>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35"/>
              <p:cNvSpPr/>
              <p:nvPr/>
            </p:nvSpPr>
            <p:spPr>
              <a:xfrm>
                <a:off x="7965033" y="2247537"/>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5"/>
              <p:cNvSpPr/>
              <p:nvPr/>
            </p:nvSpPr>
            <p:spPr>
              <a:xfrm>
                <a:off x="8119528" y="2219689"/>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5"/>
              <p:cNvSpPr/>
              <p:nvPr/>
            </p:nvSpPr>
            <p:spPr>
              <a:xfrm>
                <a:off x="8070976" y="2145205"/>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5"/>
              <p:cNvSpPr/>
              <p:nvPr/>
            </p:nvSpPr>
            <p:spPr>
              <a:xfrm>
                <a:off x="8017812" y="2172722"/>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5"/>
              <p:cNvSpPr/>
              <p:nvPr/>
            </p:nvSpPr>
            <p:spPr>
              <a:xfrm>
                <a:off x="8021015" y="2185095"/>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5"/>
              <p:cNvSpPr/>
              <p:nvPr/>
            </p:nvSpPr>
            <p:spPr>
              <a:xfrm>
                <a:off x="7918659" y="2143798"/>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133" name="Google Shape;3133;p35"/>
          <p:cNvPicPr preferRelativeResize="0"/>
          <p:nvPr/>
        </p:nvPicPr>
        <p:blipFill>
          <a:blip r:embed="rId3">
            <a:alphaModFix/>
          </a:blip>
          <a:stretch>
            <a:fillRect/>
          </a:stretch>
        </p:blipFill>
        <p:spPr>
          <a:xfrm>
            <a:off x="530450" y="1091400"/>
            <a:ext cx="3923425" cy="3717401"/>
          </a:xfrm>
          <a:prstGeom prst="rect">
            <a:avLst/>
          </a:prstGeom>
          <a:noFill/>
          <a:ln>
            <a:noFill/>
          </a:ln>
        </p:spPr>
      </p:pic>
      <p:sp>
        <p:nvSpPr>
          <p:cNvPr id="3135" name="Google Shape;3135;p35"/>
          <p:cNvSpPr txBox="1">
            <a:spLocks noGrp="1"/>
          </p:cNvSpPr>
          <p:nvPr>
            <p:ph type="title"/>
          </p:nvPr>
        </p:nvSpPr>
        <p:spPr>
          <a:xfrm>
            <a:off x="457175" y="411475"/>
            <a:ext cx="8229600" cy="3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a:p>
            <a:pPr marL="0" lvl="0" indent="0" algn="ctr" rtl="0">
              <a:spcBef>
                <a:spcPts val="0"/>
              </a:spcBef>
              <a:spcAft>
                <a:spcPts val="0"/>
              </a:spcAft>
              <a:buClr>
                <a:schemeClr val="dk2"/>
              </a:buClr>
              <a:buSzPts val="1100"/>
              <a:buFont typeface="Arial"/>
              <a:buNone/>
            </a:pPr>
            <a:r>
              <a:rPr lang="en" dirty="0"/>
              <a:t>Cardio Good Fitness Customer Characteristics Usage</a:t>
            </a:r>
            <a:endParaRPr dirty="0"/>
          </a:p>
          <a:p>
            <a:pPr marL="0" lvl="0" indent="0" algn="ctr" rtl="0">
              <a:spcBef>
                <a:spcPts val="0"/>
              </a:spcBef>
              <a:spcAft>
                <a:spcPts val="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39"/>
        <p:cNvGrpSpPr/>
        <p:nvPr/>
      </p:nvGrpSpPr>
      <p:grpSpPr>
        <a:xfrm>
          <a:off x="0" y="0"/>
          <a:ext cx="0" cy="0"/>
          <a:chOff x="0" y="0"/>
          <a:chExt cx="0" cy="0"/>
        </a:xfrm>
      </p:grpSpPr>
      <p:grpSp>
        <p:nvGrpSpPr>
          <p:cNvPr id="3140" name="Google Shape;3140;p36"/>
          <p:cNvGrpSpPr/>
          <p:nvPr/>
        </p:nvGrpSpPr>
        <p:grpSpPr>
          <a:xfrm>
            <a:off x="5427925" y="1364025"/>
            <a:ext cx="2925652" cy="3172153"/>
            <a:chOff x="5394950" y="1526550"/>
            <a:chExt cx="2925652" cy="3172153"/>
          </a:xfrm>
        </p:grpSpPr>
        <p:grpSp>
          <p:nvGrpSpPr>
            <p:cNvPr id="3141" name="Google Shape;3141;p36"/>
            <p:cNvGrpSpPr/>
            <p:nvPr/>
          </p:nvGrpSpPr>
          <p:grpSpPr>
            <a:xfrm>
              <a:off x="5394950" y="1526550"/>
              <a:ext cx="2925652" cy="1049050"/>
              <a:chOff x="5394950" y="1526550"/>
              <a:chExt cx="2925652" cy="1049050"/>
            </a:xfrm>
          </p:grpSpPr>
          <p:sp>
            <p:nvSpPr>
              <p:cNvPr id="3142" name="Google Shape;3142;p36"/>
              <p:cNvSpPr/>
              <p:nvPr/>
            </p:nvSpPr>
            <p:spPr>
              <a:xfrm>
                <a:off x="5394950" y="1526550"/>
                <a:ext cx="2925652" cy="1049050"/>
              </a:xfrm>
              <a:custGeom>
                <a:avLst/>
                <a:gdLst/>
                <a:ahLst/>
                <a:cxnLst/>
                <a:rect l="l" t="t" r="r" b="b"/>
                <a:pathLst>
                  <a:path w="121346" h="41962" extrusionOk="0">
                    <a:moveTo>
                      <a:pt x="690" y="25687"/>
                    </a:moveTo>
                    <a:cubicBezTo>
                      <a:pt x="-1487" y="21292"/>
                      <a:pt x="1922" y="15377"/>
                      <a:pt x="4880" y="11885"/>
                    </a:cubicBezTo>
                    <a:cubicBezTo>
                      <a:pt x="7838" y="8393"/>
                      <a:pt x="11740" y="6586"/>
                      <a:pt x="18436" y="4737"/>
                    </a:cubicBezTo>
                    <a:cubicBezTo>
                      <a:pt x="25132" y="2889"/>
                      <a:pt x="34127" y="1451"/>
                      <a:pt x="45054" y="794"/>
                    </a:cubicBezTo>
                    <a:cubicBezTo>
                      <a:pt x="55981" y="137"/>
                      <a:pt x="72700" y="-603"/>
                      <a:pt x="83996" y="794"/>
                    </a:cubicBezTo>
                    <a:cubicBezTo>
                      <a:pt x="95293" y="2191"/>
                      <a:pt x="106630" y="5847"/>
                      <a:pt x="112833" y="9174"/>
                    </a:cubicBezTo>
                    <a:cubicBezTo>
                      <a:pt x="119036" y="12501"/>
                      <a:pt x="120679" y="17102"/>
                      <a:pt x="121213" y="20758"/>
                    </a:cubicBezTo>
                    <a:cubicBezTo>
                      <a:pt x="121747" y="24414"/>
                      <a:pt x="120802" y="28070"/>
                      <a:pt x="116037" y="31110"/>
                    </a:cubicBezTo>
                    <a:cubicBezTo>
                      <a:pt x="111272" y="34150"/>
                      <a:pt x="102646" y="37190"/>
                      <a:pt x="92623" y="38997"/>
                    </a:cubicBezTo>
                    <a:cubicBezTo>
                      <a:pt x="82600" y="40804"/>
                      <a:pt x="68346" y="42077"/>
                      <a:pt x="55899" y="41954"/>
                    </a:cubicBezTo>
                    <a:cubicBezTo>
                      <a:pt x="43452" y="41831"/>
                      <a:pt x="27145" y="40968"/>
                      <a:pt x="17943" y="38257"/>
                    </a:cubicBezTo>
                    <a:cubicBezTo>
                      <a:pt x="8742" y="35546"/>
                      <a:pt x="2867" y="30082"/>
                      <a:pt x="690" y="25687"/>
                    </a:cubicBezTo>
                    <a:close/>
                  </a:path>
                </a:pathLst>
              </a:custGeom>
              <a:solidFill>
                <a:schemeClr val="accent3"/>
              </a:solidFill>
              <a:ln>
                <a:noFill/>
              </a:ln>
            </p:spPr>
          </p:sp>
          <p:grpSp>
            <p:nvGrpSpPr>
              <p:cNvPr id="3143" name="Google Shape;3143;p36"/>
              <p:cNvGrpSpPr/>
              <p:nvPr/>
            </p:nvGrpSpPr>
            <p:grpSpPr>
              <a:xfrm>
                <a:off x="5608541" y="1673572"/>
                <a:ext cx="2568633" cy="841793"/>
                <a:chOff x="5608541" y="1673572"/>
                <a:chExt cx="2568633" cy="841793"/>
              </a:xfrm>
            </p:grpSpPr>
            <p:sp>
              <p:nvSpPr>
                <p:cNvPr id="3144" name="Google Shape;3144;p36"/>
                <p:cNvSpPr/>
                <p:nvPr/>
              </p:nvSpPr>
              <p:spPr>
                <a:xfrm>
                  <a:off x="7474135" y="1729269"/>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6"/>
                <p:cNvSpPr/>
                <p:nvPr/>
              </p:nvSpPr>
              <p:spPr>
                <a:xfrm>
                  <a:off x="7618765" y="1750580"/>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6"/>
                <p:cNvSpPr/>
                <p:nvPr/>
              </p:nvSpPr>
              <p:spPr>
                <a:xfrm>
                  <a:off x="7572519" y="1805202"/>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6"/>
                <p:cNvSpPr/>
                <p:nvPr/>
              </p:nvSpPr>
              <p:spPr>
                <a:xfrm>
                  <a:off x="7532679" y="1783187"/>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6"/>
                <p:cNvSpPr/>
                <p:nvPr/>
              </p:nvSpPr>
              <p:spPr>
                <a:xfrm>
                  <a:off x="7717278" y="1787408"/>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6"/>
                <p:cNvSpPr/>
                <p:nvPr/>
              </p:nvSpPr>
              <p:spPr>
                <a:xfrm>
                  <a:off x="7739952" y="1827754"/>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6"/>
                <p:cNvSpPr/>
                <p:nvPr/>
              </p:nvSpPr>
              <p:spPr>
                <a:xfrm>
                  <a:off x="7447361" y="1828664"/>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36"/>
                <p:cNvSpPr/>
                <p:nvPr/>
              </p:nvSpPr>
              <p:spPr>
                <a:xfrm>
                  <a:off x="7350513" y="1782608"/>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6"/>
                <p:cNvSpPr/>
                <p:nvPr/>
              </p:nvSpPr>
              <p:spPr>
                <a:xfrm>
                  <a:off x="7388432" y="1673572"/>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6"/>
                <p:cNvSpPr/>
                <p:nvPr/>
              </p:nvSpPr>
              <p:spPr>
                <a:xfrm>
                  <a:off x="7521149" y="1682924"/>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6"/>
                <p:cNvSpPr/>
                <p:nvPr/>
              </p:nvSpPr>
              <p:spPr>
                <a:xfrm>
                  <a:off x="7344749" y="1720083"/>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6"/>
                <p:cNvSpPr/>
                <p:nvPr/>
              </p:nvSpPr>
              <p:spPr>
                <a:xfrm>
                  <a:off x="6920593" y="2442826"/>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6"/>
                <p:cNvSpPr/>
                <p:nvPr/>
              </p:nvSpPr>
              <p:spPr>
                <a:xfrm>
                  <a:off x="6790566" y="2455985"/>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6"/>
                <p:cNvSpPr/>
                <p:nvPr/>
              </p:nvSpPr>
              <p:spPr>
                <a:xfrm>
                  <a:off x="6815547" y="2435709"/>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6"/>
                <p:cNvSpPr/>
                <p:nvPr/>
              </p:nvSpPr>
              <p:spPr>
                <a:xfrm>
                  <a:off x="6661308" y="2454206"/>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6"/>
                <p:cNvSpPr/>
                <p:nvPr/>
              </p:nvSpPr>
              <p:spPr>
                <a:xfrm>
                  <a:off x="6363080" y="2408646"/>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6"/>
                <p:cNvSpPr/>
                <p:nvPr/>
              </p:nvSpPr>
              <p:spPr>
                <a:xfrm>
                  <a:off x="6411119" y="2461985"/>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6"/>
                <p:cNvSpPr/>
                <p:nvPr/>
              </p:nvSpPr>
              <p:spPr>
                <a:xfrm>
                  <a:off x="6493235" y="2440219"/>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6"/>
                <p:cNvSpPr/>
                <p:nvPr/>
              </p:nvSpPr>
              <p:spPr>
                <a:xfrm>
                  <a:off x="6848726" y="2490496"/>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6"/>
                <p:cNvSpPr/>
                <p:nvPr/>
              </p:nvSpPr>
              <p:spPr>
                <a:xfrm>
                  <a:off x="7084695" y="2476137"/>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6"/>
                <p:cNvSpPr/>
                <p:nvPr/>
              </p:nvSpPr>
              <p:spPr>
                <a:xfrm>
                  <a:off x="7063686" y="2445474"/>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6"/>
                <p:cNvSpPr/>
                <p:nvPr/>
              </p:nvSpPr>
              <p:spPr>
                <a:xfrm>
                  <a:off x="6071513" y="1884527"/>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6"/>
                <p:cNvSpPr/>
                <p:nvPr/>
              </p:nvSpPr>
              <p:spPr>
                <a:xfrm>
                  <a:off x="6237153" y="1840747"/>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6"/>
                <p:cNvSpPr/>
                <p:nvPr/>
              </p:nvSpPr>
              <p:spPr>
                <a:xfrm>
                  <a:off x="6374481" y="1866279"/>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6"/>
                <p:cNvSpPr/>
                <p:nvPr/>
              </p:nvSpPr>
              <p:spPr>
                <a:xfrm>
                  <a:off x="6264439" y="1918128"/>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6"/>
                <p:cNvSpPr/>
                <p:nvPr/>
              </p:nvSpPr>
              <p:spPr>
                <a:xfrm>
                  <a:off x="6236256" y="1886513"/>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36"/>
                <p:cNvSpPr/>
                <p:nvPr/>
              </p:nvSpPr>
              <p:spPr>
                <a:xfrm>
                  <a:off x="6161955" y="1911797"/>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36"/>
                <p:cNvSpPr/>
                <p:nvPr/>
              </p:nvSpPr>
              <p:spPr>
                <a:xfrm>
                  <a:off x="6267770" y="1951521"/>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6"/>
                <p:cNvSpPr/>
                <p:nvPr/>
              </p:nvSpPr>
              <p:spPr>
                <a:xfrm>
                  <a:off x="6429438" y="1930707"/>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36"/>
                <p:cNvSpPr/>
                <p:nvPr/>
              </p:nvSpPr>
              <p:spPr>
                <a:xfrm>
                  <a:off x="6428542" y="1922100"/>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6"/>
                <p:cNvSpPr/>
                <p:nvPr/>
              </p:nvSpPr>
              <p:spPr>
                <a:xfrm>
                  <a:off x="6429438" y="1930707"/>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6"/>
                <p:cNvSpPr/>
                <p:nvPr/>
              </p:nvSpPr>
              <p:spPr>
                <a:xfrm>
                  <a:off x="6085348" y="1833588"/>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6"/>
                <p:cNvSpPr/>
                <p:nvPr/>
              </p:nvSpPr>
              <p:spPr>
                <a:xfrm>
                  <a:off x="5914712" y="1874596"/>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36"/>
                <p:cNvSpPr/>
                <p:nvPr/>
              </p:nvSpPr>
              <p:spPr>
                <a:xfrm>
                  <a:off x="5958396" y="1944983"/>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36"/>
                <p:cNvSpPr/>
                <p:nvPr/>
              </p:nvSpPr>
              <p:spPr>
                <a:xfrm>
                  <a:off x="6073050" y="1923879"/>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6"/>
                <p:cNvSpPr/>
                <p:nvPr/>
              </p:nvSpPr>
              <p:spPr>
                <a:xfrm>
                  <a:off x="5904976" y="1911921"/>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6"/>
                <p:cNvSpPr/>
                <p:nvPr/>
              </p:nvSpPr>
              <p:spPr>
                <a:xfrm>
                  <a:off x="5918812" y="1813188"/>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6"/>
                <p:cNvSpPr/>
                <p:nvPr/>
              </p:nvSpPr>
              <p:spPr>
                <a:xfrm>
                  <a:off x="6250860" y="1775036"/>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6"/>
                <p:cNvSpPr/>
                <p:nvPr/>
              </p:nvSpPr>
              <p:spPr>
                <a:xfrm>
                  <a:off x="6375250" y="1796139"/>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6"/>
                <p:cNvSpPr/>
                <p:nvPr/>
              </p:nvSpPr>
              <p:spPr>
                <a:xfrm>
                  <a:off x="7650151" y="2120724"/>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36"/>
                <p:cNvSpPr/>
                <p:nvPr/>
              </p:nvSpPr>
              <p:spPr>
                <a:xfrm>
                  <a:off x="7633241" y="2174270"/>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6"/>
                <p:cNvSpPr/>
                <p:nvPr/>
              </p:nvSpPr>
              <p:spPr>
                <a:xfrm>
                  <a:off x="7541133" y="2141828"/>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6"/>
                <p:cNvSpPr/>
                <p:nvPr/>
              </p:nvSpPr>
              <p:spPr>
                <a:xfrm>
                  <a:off x="7536266" y="2067923"/>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6"/>
                <p:cNvSpPr/>
                <p:nvPr/>
              </p:nvSpPr>
              <p:spPr>
                <a:xfrm>
                  <a:off x="7271344" y="2112158"/>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6"/>
                <p:cNvSpPr/>
                <p:nvPr/>
              </p:nvSpPr>
              <p:spPr>
                <a:xfrm>
                  <a:off x="7276084" y="2198725"/>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6"/>
                <p:cNvSpPr/>
                <p:nvPr/>
              </p:nvSpPr>
              <p:spPr>
                <a:xfrm>
                  <a:off x="7419178" y="2147580"/>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6"/>
                <p:cNvSpPr/>
                <p:nvPr/>
              </p:nvSpPr>
              <p:spPr>
                <a:xfrm>
                  <a:off x="7383949" y="2121179"/>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6"/>
                <p:cNvSpPr/>
                <p:nvPr/>
              </p:nvSpPr>
              <p:spPr>
                <a:xfrm>
                  <a:off x="7455559" y="2112779"/>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6"/>
                <p:cNvSpPr/>
                <p:nvPr/>
              </p:nvSpPr>
              <p:spPr>
                <a:xfrm>
                  <a:off x="7453894" y="2198146"/>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6"/>
                <p:cNvSpPr/>
                <p:nvPr/>
              </p:nvSpPr>
              <p:spPr>
                <a:xfrm>
                  <a:off x="7333475" y="2154201"/>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6"/>
                <p:cNvSpPr/>
                <p:nvPr/>
              </p:nvSpPr>
              <p:spPr>
                <a:xfrm>
                  <a:off x="7226380" y="2085179"/>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6"/>
                <p:cNvSpPr/>
                <p:nvPr/>
              </p:nvSpPr>
              <p:spPr>
                <a:xfrm>
                  <a:off x="7411876" y="2069289"/>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6"/>
                <p:cNvSpPr/>
                <p:nvPr/>
              </p:nvSpPr>
              <p:spPr>
                <a:xfrm>
                  <a:off x="7269679" y="2037178"/>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36"/>
                <p:cNvSpPr/>
                <p:nvPr/>
              </p:nvSpPr>
              <p:spPr>
                <a:xfrm>
                  <a:off x="5699752" y="2192974"/>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6"/>
                <p:cNvSpPr/>
                <p:nvPr/>
              </p:nvSpPr>
              <p:spPr>
                <a:xfrm>
                  <a:off x="5767648" y="2248547"/>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36"/>
                <p:cNvSpPr/>
                <p:nvPr/>
              </p:nvSpPr>
              <p:spPr>
                <a:xfrm>
                  <a:off x="5608541" y="2228560"/>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36"/>
                <p:cNvSpPr/>
                <p:nvPr/>
              </p:nvSpPr>
              <p:spPr>
                <a:xfrm>
                  <a:off x="5753172" y="2204932"/>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36"/>
                <p:cNvSpPr/>
                <p:nvPr/>
              </p:nvSpPr>
              <p:spPr>
                <a:xfrm>
                  <a:off x="5640055" y="2154449"/>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36"/>
                <p:cNvSpPr/>
                <p:nvPr/>
              </p:nvSpPr>
              <p:spPr>
                <a:xfrm>
                  <a:off x="5841949" y="2147538"/>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36"/>
                <p:cNvSpPr/>
                <p:nvPr/>
              </p:nvSpPr>
              <p:spPr>
                <a:xfrm>
                  <a:off x="5862958" y="2205057"/>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36"/>
                <p:cNvSpPr/>
                <p:nvPr/>
              </p:nvSpPr>
              <p:spPr>
                <a:xfrm>
                  <a:off x="5963264" y="2234767"/>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36"/>
                <p:cNvSpPr/>
                <p:nvPr/>
              </p:nvSpPr>
              <p:spPr>
                <a:xfrm>
                  <a:off x="5888835" y="2288520"/>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36"/>
                <p:cNvSpPr/>
                <p:nvPr/>
              </p:nvSpPr>
              <p:spPr>
                <a:xfrm>
                  <a:off x="5882430" y="2239195"/>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36"/>
                <p:cNvSpPr/>
                <p:nvPr/>
              </p:nvSpPr>
              <p:spPr>
                <a:xfrm>
                  <a:off x="5990551" y="2185401"/>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36"/>
                <p:cNvSpPr/>
                <p:nvPr/>
              </p:nvSpPr>
              <p:spPr>
                <a:xfrm>
                  <a:off x="7749560" y="2301141"/>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6"/>
                <p:cNvSpPr/>
                <p:nvPr/>
              </p:nvSpPr>
              <p:spPr>
                <a:xfrm>
                  <a:off x="7761730" y="2329569"/>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6"/>
                <p:cNvSpPr/>
                <p:nvPr/>
              </p:nvSpPr>
              <p:spPr>
                <a:xfrm>
                  <a:off x="7869210" y="2297458"/>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6"/>
                <p:cNvSpPr/>
                <p:nvPr/>
              </p:nvSpPr>
              <p:spPr>
                <a:xfrm>
                  <a:off x="7807720" y="2278754"/>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6"/>
                <p:cNvSpPr/>
                <p:nvPr/>
              </p:nvSpPr>
              <p:spPr>
                <a:xfrm>
                  <a:off x="7814253" y="1933024"/>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6"/>
                <p:cNvSpPr/>
                <p:nvPr/>
              </p:nvSpPr>
              <p:spPr>
                <a:xfrm>
                  <a:off x="6420471" y="2121841"/>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36"/>
                <p:cNvSpPr/>
                <p:nvPr/>
              </p:nvSpPr>
              <p:spPr>
                <a:xfrm>
                  <a:off x="5707951" y="2011522"/>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6"/>
                <p:cNvSpPr/>
                <p:nvPr/>
              </p:nvSpPr>
              <p:spPr>
                <a:xfrm>
                  <a:off x="6362311" y="2298037"/>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36"/>
                <p:cNvSpPr/>
                <p:nvPr/>
              </p:nvSpPr>
              <p:spPr>
                <a:xfrm>
                  <a:off x="7539468" y="2375790"/>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6"/>
                <p:cNvSpPr/>
                <p:nvPr/>
              </p:nvSpPr>
              <p:spPr>
                <a:xfrm>
                  <a:off x="7447361" y="2351707"/>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6"/>
                <p:cNvSpPr/>
                <p:nvPr/>
              </p:nvSpPr>
              <p:spPr>
                <a:xfrm>
                  <a:off x="7948379" y="2091179"/>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6"/>
                <p:cNvSpPr/>
                <p:nvPr/>
              </p:nvSpPr>
              <p:spPr>
                <a:xfrm>
                  <a:off x="7965033" y="2133262"/>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36"/>
                <p:cNvSpPr/>
                <p:nvPr/>
              </p:nvSpPr>
              <p:spPr>
                <a:xfrm>
                  <a:off x="8119528" y="2105414"/>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36"/>
                <p:cNvSpPr/>
                <p:nvPr/>
              </p:nvSpPr>
              <p:spPr>
                <a:xfrm>
                  <a:off x="8070976" y="2030930"/>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6"/>
                <p:cNvSpPr/>
                <p:nvPr/>
              </p:nvSpPr>
              <p:spPr>
                <a:xfrm>
                  <a:off x="8017812" y="2058447"/>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6"/>
                <p:cNvSpPr/>
                <p:nvPr/>
              </p:nvSpPr>
              <p:spPr>
                <a:xfrm>
                  <a:off x="8021015" y="2070820"/>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6"/>
                <p:cNvSpPr/>
                <p:nvPr/>
              </p:nvSpPr>
              <p:spPr>
                <a:xfrm>
                  <a:off x="7918659" y="2029523"/>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25" name="Google Shape;3225;p36"/>
            <p:cNvSpPr txBox="1"/>
            <p:nvPr/>
          </p:nvSpPr>
          <p:spPr>
            <a:xfrm>
              <a:off x="5971876" y="1813898"/>
              <a:ext cx="17718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Oxygen"/>
                  <a:ea typeface="Oxygen"/>
                  <a:cs typeface="Oxygen"/>
                  <a:sym typeface="Oxygen"/>
                </a:rPr>
                <a:t>Partnered persons use all three machines</a:t>
              </a:r>
              <a:endParaRPr dirty="0">
                <a:solidFill>
                  <a:schemeClr val="dk1"/>
                </a:solidFill>
                <a:latin typeface="Oxygen"/>
                <a:ea typeface="Oxygen"/>
                <a:cs typeface="Oxygen"/>
                <a:sym typeface="Oxygen"/>
              </a:endParaRPr>
            </a:p>
          </p:txBody>
        </p:sp>
        <p:grpSp>
          <p:nvGrpSpPr>
            <p:cNvPr id="3226" name="Google Shape;3226;p36"/>
            <p:cNvGrpSpPr/>
            <p:nvPr/>
          </p:nvGrpSpPr>
          <p:grpSpPr>
            <a:xfrm>
              <a:off x="5394950" y="2618213"/>
              <a:ext cx="2925652" cy="1049050"/>
              <a:chOff x="5394950" y="1488425"/>
              <a:chExt cx="2925652" cy="1049050"/>
            </a:xfrm>
          </p:grpSpPr>
          <p:sp>
            <p:nvSpPr>
              <p:cNvPr id="3227" name="Google Shape;3227;p36"/>
              <p:cNvSpPr/>
              <p:nvPr/>
            </p:nvSpPr>
            <p:spPr>
              <a:xfrm>
                <a:off x="5394950" y="1488425"/>
                <a:ext cx="2925652" cy="1049050"/>
              </a:xfrm>
              <a:custGeom>
                <a:avLst/>
                <a:gdLst/>
                <a:ahLst/>
                <a:cxnLst/>
                <a:rect l="l" t="t" r="r" b="b"/>
                <a:pathLst>
                  <a:path w="121346" h="41962" extrusionOk="0">
                    <a:moveTo>
                      <a:pt x="690" y="25687"/>
                    </a:moveTo>
                    <a:cubicBezTo>
                      <a:pt x="-1487" y="21292"/>
                      <a:pt x="1922" y="15377"/>
                      <a:pt x="4880" y="11885"/>
                    </a:cubicBezTo>
                    <a:cubicBezTo>
                      <a:pt x="7838" y="8393"/>
                      <a:pt x="11740" y="6586"/>
                      <a:pt x="18436" y="4737"/>
                    </a:cubicBezTo>
                    <a:cubicBezTo>
                      <a:pt x="25132" y="2889"/>
                      <a:pt x="34127" y="1451"/>
                      <a:pt x="45054" y="794"/>
                    </a:cubicBezTo>
                    <a:cubicBezTo>
                      <a:pt x="55981" y="137"/>
                      <a:pt x="72700" y="-603"/>
                      <a:pt x="83996" y="794"/>
                    </a:cubicBezTo>
                    <a:cubicBezTo>
                      <a:pt x="95293" y="2191"/>
                      <a:pt x="106630" y="5847"/>
                      <a:pt x="112833" y="9174"/>
                    </a:cubicBezTo>
                    <a:cubicBezTo>
                      <a:pt x="119036" y="12501"/>
                      <a:pt x="120679" y="17102"/>
                      <a:pt x="121213" y="20758"/>
                    </a:cubicBezTo>
                    <a:cubicBezTo>
                      <a:pt x="121747" y="24414"/>
                      <a:pt x="120802" y="28070"/>
                      <a:pt x="116037" y="31110"/>
                    </a:cubicBezTo>
                    <a:cubicBezTo>
                      <a:pt x="111272" y="34150"/>
                      <a:pt x="102646" y="37190"/>
                      <a:pt x="92623" y="38997"/>
                    </a:cubicBezTo>
                    <a:cubicBezTo>
                      <a:pt x="82600" y="40804"/>
                      <a:pt x="68346" y="42077"/>
                      <a:pt x="55899" y="41954"/>
                    </a:cubicBezTo>
                    <a:cubicBezTo>
                      <a:pt x="43452" y="41831"/>
                      <a:pt x="27145" y="40968"/>
                      <a:pt x="17943" y="38257"/>
                    </a:cubicBezTo>
                    <a:cubicBezTo>
                      <a:pt x="8742" y="35546"/>
                      <a:pt x="2867" y="30082"/>
                      <a:pt x="690" y="25687"/>
                    </a:cubicBezTo>
                    <a:close/>
                  </a:path>
                </a:pathLst>
              </a:custGeom>
              <a:solidFill>
                <a:schemeClr val="accent2"/>
              </a:solidFill>
              <a:ln>
                <a:noFill/>
              </a:ln>
            </p:spPr>
          </p:sp>
          <p:grpSp>
            <p:nvGrpSpPr>
              <p:cNvPr id="3228" name="Google Shape;3228;p36"/>
              <p:cNvGrpSpPr/>
              <p:nvPr/>
            </p:nvGrpSpPr>
            <p:grpSpPr>
              <a:xfrm>
                <a:off x="5608541" y="1635447"/>
                <a:ext cx="2568633" cy="841793"/>
                <a:chOff x="5608541" y="1787847"/>
                <a:chExt cx="2568633" cy="841793"/>
              </a:xfrm>
            </p:grpSpPr>
            <p:sp>
              <p:nvSpPr>
                <p:cNvPr id="3229" name="Google Shape;3229;p36"/>
                <p:cNvSpPr/>
                <p:nvPr/>
              </p:nvSpPr>
              <p:spPr>
                <a:xfrm>
                  <a:off x="7474135" y="1843544"/>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36"/>
                <p:cNvSpPr/>
                <p:nvPr/>
              </p:nvSpPr>
              <p:spPr>
                <a:xfrm>
                  <a:off x="7618765" y="1864855"/>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6"/>
                <p:cNvSpPr/>
                <p:nvPr/>
              </p:nvSpPr>
              <p:spPr>
                <a:xfrm>
                  <a:off x="7572519" y="1919477"/>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6"/>
                <p:cNvSpPr/>
                <p:nvPr/>
              </p:nvSpPr>
              <p:spPr>
                <a:xfrm>
                  <a:off x="7532679" y="1897462"/>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36"/>
                <p:cNvSpPr/>
                <p:nvPr/>
              </p:nvSpPr>
              <p:spPr>
                <a:xfrm>
                  <a:off x="7717278" y="1901683"/>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36"/>
                <p:cNvSpPr/>
                <p:nvPr/>
              </p:nvSpPr>
              <p:spPr>
                <a:xfrm>
                  <a:off x="7739952" y="1942029"/>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36"/>
                <p:cNvSpPr/>
                <p:nvPr/>
              </p:nvSpPr>
              <p:spPr>
                <a:xfrm>
                  <a:off x="7447361" y="1942939"/>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36"/>
                <p:cNvSpPr/>
                <p:nvPr/>
              </p:nvSpPr>
              <p:spPr>
                <a:xfrm>
                  <a:off x="7350513" y="1896883"/>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36"/>
                <p:cNvSpPr/>
                <p:nvPr/>
              </p:nvSpPr>
              <p:spPr>
                <a:xfrm>
                  <a:off x="7388432" y="1787847"/>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6"/>
                <p:cNvSpPr/>
                <p:nvPr/>
              </p:nvSpPr>
              <p:spPr>
                <a:xfrm>
                  <a:off x="7521149" y="1797199"/>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6"/>
                <p:cNvSpPr/>
                <p:nvPr/>
              </p:nvSpPr>
              <p:spPr>
                <a:xfrm>
                  <a:off x="7344749" y="1834358"/>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36"/>
                <p:cNvSpPr/>
                <p:nvPr/>
              </p:nvSpPr>
              <p:spPr>
                <a:xfrm>
                  <a:off x="6698459" y="2527390"/>
                  <a:ext cx="79297" cy="19159"/>
                </a:xfrm>
                <a:custGeom>
                  <a:avLst/>
                  <a:gdLst/>
                  <a:ahLst/>
                  <a:cxnLst/>
                  <a:rect l="l" t="t" r="r" b="b"/>
                  <a:pathLst>
                    <a:path w="619" h="463" extrusionOk="0">
                      <a:moveTo>
                        <a:pt x="335" y="1"/>
                      </a:moveTo>
                      <a:cubicBezTo>
                        <a:pt x="216" y="1"/>
                        <a:pt x="87" y="145"/>
                        <a:pt x="45" y="231"/>
                      </a:cubicBezTo>
                      <a:cubicBezTo>
                        <a:pt x="1" y="318"/>
                        <a:pt x="23" y="462"/>
                        <a:pt x="133" y="462"/>
                      </a:cubicBezTo>
                      <a:cubicBezTo>
                        <a:pt x="150" y="462"/>
                        <a:pt x="169" y="459"/>
                        <a:pt x="190" y="451"/>
                      </a:cubicBezTo>
                      <a:lnTo>
                        <a:pt x="284" y="420"/>
                      </a:lnTo>
                      <a:cubicBezTo>
                        <a:pt x="391" y="376"/>
                        <a:pt x="618" y="105"/>
                        <a:pt x="429" y="29"/>
                      </a:cubicBezTo>
                      <a:lnTo>
                        <a:pt x="398" y="16"/>
                      </a:lnTo>
                      <a:cubicBezTo>
                        <a:pt x="377" y="6"/>
                        <a:pt x="356"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36"/>
                <p:cNvSpPr/>
                <p:nvPr/>
              </p:nvSpPr>
              <p:spPr>
                <a:xfrm>
                  <a:off x="6874475" y="2503721"/>
                  <a:ext cx="58416" cy="15021"/>
                </a:xfrm>
                <a:custGeom>
                  <a:avLst/>
                  <a:gdLst/>
                  <a:ahLst/>
                  <a:cxnLst/>
                  <a:rect l="l" t="t" r="r" b="b"/>
                  <a:pathLst>
                    <a:path w="456" h="363" extrusionOk="0">
                      <a:moveTo>
                        <a:pt x="258" y="1"/>
                      </a:moveTo>
                      <a:cubicBezTo>
                        <a:pt x="138" y="1"/>
                        <a:pt x="0" y="189"/>
                        <a:pt x="20" y="298"/>
                      </a:cubicBezTo>
                      <a:cubicBezTo>
                        <a:pt x="24" y="344"/>
                        <a:pt x="48" y="362"/>
                        <a:pt x="76" y="362"/>
                      </a:cubicBezTo>
                      <a:cubicBezTo>
                        <a:pt x="90" y="362"/>
                        <a:pt x="106" y="357"/>
                        <a:pt x="121" y="349"/>
                      </a:cubicBezTo>
                      <a:cubicBezTo>
                        <a:pt x="247" y="349"/>
                        <a:pt x="455" y="172"/>
                        <a:pt x="348" y="46"/>
                      </a:cubicBezTo>
                      <a:cubicBezTo>
                        <a:pt x="322" y="14"/>
                        <a:pt x="291"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36"/>
                <p:cNvSpPr/>
                <p:nvPr/>
              </p:nvSpPr>
              <p:spPr>
                <a:xfrm>
                  <a:off x="6920593" y="2557101"/>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36"/>
                <p:cNvSpPr/>
                <p:nvPr/>
              </p:nvSpPr>
              <p:spPr>
                <a:xfrm>
                  <a:off x="6790566" y="2570260"/>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6"/>
                <p:cNvSpPr/>
                <p:nvPr/>
              </p:nvSpPr>
              <p:spPr>
                <a:xfrm>
                  <a:off x="6815547" y="2549984"/>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36"/>
                <p:cNvSpPr/>
                <p:nvPr/>
              </p:nvSpPr>
              <p:spPr>
                <a:xfrm>
                  <a:off x="6661308" y="2568481"/>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36"/>
                <p:cNvSpPr/>
                <p:nvPr/>
              </p:nvSpPr>
              <p:spPr>
                <a:xfrm>
                  <a:off x="6520649" y="2514604"/>
                  <a:ext cx="26005" cy="9352"/>
                </a:xfrm>
                <a:custGeom>
                  <a:avLst/>
                  <a:gdLst/>
                  <a:ahLst/>
                  <a:cxnLst/>
                  <a:rect l="l" t="t" r="r" b="b"/>
                  <a:pathLst>
                    <a:path w="203" h="226" extrusionOk="0">
                      <a:moveTo>
                        <a:pt x="138" y="1"/>
                      </a:moveTo>
                      <a:cubicBezTo>
                        <a:pt x="76" y="1"/>
                        <a:pt x="29" y="72"/>
                        <a:pt x="13" y="130"/>
                      </a:cubicBezTo>
                      <a:cubicBezTo>
                        <a:pt x="1" y="155"/>
                        <a:pt x="20" y="187"/>
                        <a:pt x="45" y="187"/>
                      </a:cubicBezTo>
                      <a:cubicBezTo>
                        <a:pt x="32" y="193"/>
                        <a:pt x="32" y="199"/>
                        <a:pt x="45" y="212"/>
                      </a:cubicBezTo>
                      <a:cubicBezTo>
                        <a:pt x="50" y="222"/>
                        <a:pt x="57" y="225"/>
                        <a:pt x="65" y="225"/>
                      </a:cubicBezTo>
                      <a:cubicBezTo>
                        <a:pt x="87" y="225"/>
                        <a:pt x="114" y="194"/>
                        <a:pt x="114" y="180"/>
                      </a:cubicBezTo>
                      <a:cubicBezTo>
                        <a:pt x="127" y="142"/>
                        <a:pt x="152" y="111"/>
                        <a:pt x="165" y="73"/>
                      </a:cubicBezTo>
                      <a:cubicBezTo>
                        <a:pt x="184" y="54"/>
                        <a:pt x="203" y="29"/>
                        <a:pt x="177" y="10"/>
                      </a:cubicBezTo>
                      <a:cubicBezTo>
                        <a:pt x="164" y="4"/>
                        <a:pt x="151"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36"/>
                <p:cNvSpPr/>
                <p:nvPr/>
              </p:nvSpPr>
              <p:spPr>
                <a:xfrm>
                  <a:off x="6659771" y="2448437"/>
                  <a:ext cx="46886" cy="13366"/>
                </a:xfrm>
                <a:custGeom>
                  <a:avLst/>
                  <a:gdLst/>
                  <a:ahLst/>
                  <a:cxnLst/>
                  <a:rect l="l" t="t" r="r" b="b"/>
                  <a:pathLst>
                    <a:path w="366" h="323" extrusionOk="0">
                      <a:moveTo>
                        <a:pt x="261" y="0"/>
                      </a:moveTo>
                      <a:cubicBezTo>
                        <a:pt x="115" y="0"/>
                        <a:pt x="1" y="143"/>
                        <a:pt x="50" y="291"/>
                      </a:cubicBezTo>
                      <a:cubicBezTo>
                        <a:pt x="58" y="310"/>
                        <a:pt x="70" y="317"/>
                        <a:pt x="84" y="317"/>
                      </a:cubicBezTo>
                      <a:cubicBezTo>
                        <a:pt x="121" y="317"/>
                        <a:pt x="171" y="264"/>
                        <a:pt x="190" y="229"/>
                      </a:cubicBezTo>
                      <a:lnTo>
                        <a:pt x="190" y="229"/>
                      </a:lnTo>
                      <a:lnTo>
                        <a:pt x="151" y="322"/>
                      </a:lnTo>
                      <a:cubicBezTo>
                        <a:pt x="183" y="316"/>
                        <a:pt x="214" y="303"/>
                        <a:pt x="239" y="284"/>
                      </a:cubicBezTo>
                      <a:cubicBezTo>
                        <a:pt x="277" y="253"/>
                        <a:pt x="315" y="215"/>
                        <a:pt x="334" y="165"/>
                      </a:cubicBezTo>
                      <a:cubicBezTo>
                        <a:pt x="365" y="102"/>
                        <a:pt x="365" y="1"/>
                        <a:pt x="271" y="1"/>
                      </a:cubicBezTo>
                      <a:cubicBezTo>
                        <a:pt x="268" y="1"/>
                        <a:pt x="264"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36"/>
                <p:cNvSpPr/>
                <p:nvPr/>
              </p:nvSpPr>
              <p:spPr>
                <a:xfrm>
                  <a:off x="6735609" y="2471155"/>
                  <a:ext cx="78528" cy="14897"/>
                </a:xfrm>
                <a:custGeom>
                  <a:avLst/>
                  <a:gdLst/>
                  <a:ahLst/>
                  <a:cxnLst/>
                  <a:rect l="l" t="t" r="r" b="b"/>
                  <a:pathLst>
                    <a:path w="613" h="360" extrusionOk="0">
                      <a:moveTo>
                        <a:pt x="392" y="0"/>
                      </a:moveTo>
                      <a:cubicBezTo>
                        <a:pt x="228" y="0"/>
                        <a:pt x="0" y="360"/>
                        <a:pt x="221" y="360"/>
                      </a:cubicBezTo>
                      <a:cubicBezTo>
                        <a:pt x="379" y="360"/>
                        <a:pt x="612" y="0"/>
                        <a:pt x="3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36"/>
                <p:cNvSpPr/>
                <p:nvPr/>
              </p:nvSpPr>
              <p:spPr>
                <a:xfrm>
                  <a:off x="6638121" y="2493417"/>
                  <a:ext cx="45862" cy="11131"/>
                </a:xfrm>
                <a:custGeom>
                  <a:avLst/>
                  <a:gdLst/>
                  <a:ahLst/>
                  <a:cxnLst/>
                  <a:rect l="l" t="t" r="r" b="b"/>
                  <a:pathLst>
                    <a:path w="358" h="269" extrusionOk="0">
                      <a:moveTo>
                        <a:pt x="196" y="1"/>
                      </a:moveTo>
                      <a:cubicBezTo>
                        <a:pt x="141" y="1"/>
                        <a:pt x="91" y="47"/>
                        <a:pt x="55" y="106"/>
                      </a:cubicBezTo>
                      <a:cubicBezTo>
                        <a:pt x="11" y="172"/>
                        <a:pt x="0" y="269"/>
                        <a:pt x="81" y="269"/>
                      </a:cubicBezTo>
                      <a:cubicBezTo>
                        <a:pt x="92" y="269"/>
                        <a:pt x="104" y="267"/>
                        <a:pt x="118" y="263"/>
                      </a:cubicBezTo>
                      <a:cubicBezTo>
                        <a:pt x="181" y="251"/>
                        <a:pt x="358" y="93"/>
                        <a:pt x="263" y="24"/>
                      </a:cubicBezTo>
                      <a:cubicBezTo>
                        <a:pt x="240" y="8"/>
                        <a:pt x="218"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36"/>
                <p:cNvSpPr/>
                <p:nvPr/>
              </p:nvSpPr>
              <p:spPr>
                <a:xfrm>
                  <a:off x="6539096" y="2467141"/>
                  <a:ext cx="41506" cy="10842"/>
                </a:xfrm>
                <a:custGeom>
                  <a:avLst/>
                  <a:gdLst/>
                  <a:ahLst/>
                  <a:cxnLst/>
                  <a:rect l="l" t="t" r="r" b="b"/>
                  <a:pathLst>
                    <a:path w="324" h="262" extrusionOk="0">
                      <a:moveTo>
                        <a:pt x="221" y="0"/>
                      </a:moveTo>
                      <a:cubicBezTo>
                        <a:pt x="156" y="0"/>
                        <a:pt x="54" y="98"/>
                        <a:pt x="40" y="135"/>
                      </a:cubicBezTo>
                      <a:cubicBezTo>
                        <a:pt x="1" y="213"/>
                        <a:pt x="42" y="261"/>
                        <a:pt x="101" y="261"/>
                      </a:cubicBezTo>
                      <a:cubicBezTo>
                        <a:pt x="127" y="261"/>
                        <a:pt x="157" y="251"/>
                        <a:pt x="185" y="230"/>
                      </a:cubicBezTo>
                      <a:cubicBezTo>
                        <a:pt x="185" y="224"/>
                        <a:pt x="185" y="217"/>
                        <a:pt x="185" y="211"/>
                      </a:cubicBezTo>
                      <a:cubicBezTo>
                        <a:pt x="229" y="205"/>
                        <a:pt x="324" y="104"/>
                        <a:pt x="279" y="72"/>
                      </a:cubicBezTo>
                      <a:cubicBezTo>
                        <a:pt x="279" y="66"/>
                        <a:pt x="273" y="53"/>
                        <a:pt x="273" y="47"/>
                      </a:cubicBezTo>
                      <a:cubicBezTo>
                        <a:pt x="265" y="13"/>
                        <a:pt x="245"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36"/>
                <p:cNvSpPr/>
                <p:nvPr/>
              </p:nvSpPr>
              <p:spPr>
                <a:xfrm>
                  <a:off x="6363080" y="2522921"/>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36"/>
                <p:cNvSpPr/>
                <p:nvPr/>
              </p:nvSpPr>
              <p:spPr>
                <a:xfrm>
                  <a:off x="6411119" y="2576260"/>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36"/>
                <p:cNvSpPr/>
                <p:nvPr/>
              </p:nvSpPr>
              <p:spPr>
                <a:xfrm>
                  <a:off x="6493235" y="2554494"/>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36"/>
                <p:cNvSpPr/>
                <p:nvPr/>
              </p:nvSpPr>
              <p:spPr>
                <a:xfrm>
                  <a:off x="7138756" y="2515266"/>
                  <a:ext cx="73660" cy="20111"/>
                </a:xfrm>
                <a:custGeom>
                  <a:avLst/>
                  <a:gdLst/>
                  <a:ahLst/>
                  <a:cxnLst/>
                  <a:rect l="l" t="t" r="r" b="b"/>
                  <a:pathLst>
                    <a:path w="575" h="486" extrusionOk="0">
                      <a:moveTo>
                        <a:pt x="379" y="0"/>
                      </a:moveTo>
                      <a:cubicBezTo>
                        <a:pt x="240" y="0"/>
                        <a:pt x="108" y="120"/>
                        <a:pt x="45" y="240"/>
                      </a:cubicBezTo>
                      <a:cubicBezTo>
                        <a:pt x="1" y="335"/>
                        <a:pt x="1" y="486"/>
                        <a:pt x="146" y="486"/>
                      </a:cubicBezTo>
                      <a:lnTo>
                        <a:pt x="196" y="486"/>
                      </a:lnTo>
                      <a:cubicBezTo>
                        <a:pt x="341" y="486"/>
                        <a:pt x="474" y="366"/>
                        <a:pt x="530" y="246"/>
                      </a:cubicBezTo>
                      <a:cubicBezTo>
                        <a:pt x="575" y="152"/>
                        <a:pt x="575"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36"/>
                <p:cNvSpPr/>
                <p:nvPr/>
              </p:nvSpPr>
              <p:spPr>
                <a:xfrm>
                  <a:off x="6848726" y="2604771"/>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6"/>
                <p:cNvSpPr/>
                <p:nvPr/>
              </p:nvSpPr>
              <p:spPr>
                <a:xfrm>
                  <a:off x="7084695" y="2590412"/>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36"/>
                <p:cNvSpPr/>
                <p:nvPr/>
              </p:nvSpPr>
              <p:spPr>
                <a:xfrm>
                  <a:off x="7063686" y="2559749"/>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36"/>
                <p:cNvSpPr/>
                <p:nvPr/>
              </p:nvSpPr>
              <p:spPr>
                <a:xfrm>
                  <a:off x="6998993" y="2510507"/>
                  <a:ext cx="46246" cy="14193"/>
                </a:xfrm>
                <a:custGeom>
                  <a:avLst/>
                  <a:gdLst/>
                  <a:ahLst/>
                  <a:cxnLst/>
                  <a:rect l="l" t="t" r="r" b="b"/>
                  <a:pathLst>
                    <a:path w="361" h="343" extrusionOk="0">
                      <a:moveTo>
                        <a:pt x="222" y="1"/>
                      </a:moveTo>
                      <a:cubicBezTo>
                        <a:pt x="158" y="1"/>
                        <a:pt x="95" y="61"/>
                        <a:pt x="64" y="109"/>
                      </a:cubicBezTo>
                      <a:cubicBezTo>
                        <a:pt x="19" y="147"/>
                        <a:pt x="1" y="204"/>
                        <a:pt x="1" y="267"/>
                      </a:cubicBezTo>
                      <a:cubicBezTo>
                        <a:pt x="1" y="304"/>
                        <a:pt x="32" y="342"/>
                        <a:pt x="76" y="342"/>
                      </a:cubicBezTo>
                      <a:cubicBezTo>
                        <a:pt x="114" y="342"/>
                        <a:pt x="146" y="330"/>
                        <a:pt x="177" y="311"/>
                      </a:cubicBezTo>
                      <a:lnTo>
                        <a:pt x="202" y="304"/>
                      </a:lnTo>
                      <a:cubicBezTo>
                        <a:pt x="259" y="286"/>
                        <a:pt x="360" y="191"/>
                        <a:pt x="297" y="134"/>
                      </a:cubicBezTo>
                      <a:lnTo>
                        <a:pt x="297" y="122"/>
                      </a:lnTo>
                      <a:cubicBezTo>
                        <a:pt x="310" y="77"/>
                        <a:pt x="310" y="27"/>
                        <a:pt x="259" y="8"/>
                      </a:cubicBezTo>
                      <a:cubicBezTo>
                        <a:pt x="247" y="3"/>
                        <a:pt x="234" y="1"/>
                        <a:pt x="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6"/>
                <p:cNvSpPr/>
                <p:nvPr/>
              </p:nvSpPr>
              <p:spPr>
                <a:xfrm>
                  <a:off x="6495156" y="2441278"/>
                  <a:ext cx="45862" cy="13821"/>
                </a:xfrm>
                <a:custGeom>
                  <a:avLst/>
                  <a:gdLst/>
                  <a:ahLst/>
                  <a:cxnLst/>
                  <a:rect l="l" t="t" r="r" b="b"/>
                  <a:pathLst>
                    <a:path w="358" h="334" extrusionOk="0">
                      <a:moveTo>
                        <a:pt x="256" y="1"/>
                      </a:moveTo>
                      <a:cubicBezTo>
                        <a:pt x="216" y="1"/>
                        <a:pt x="172" y="21"/>
                        <a:pt x="143" y="41"/>
                      </a:cubicBezTo>
                      <a:cubicBezTo>
                        <a:pt x="67" y="92"/>
                        <a:pt x="17" y="167"/>
                        <a:pt x="4" y="262"/>
                      </a:cubicBezTo>
                      <a:cubicBezTo>
                        <a:pt x="0" y="315"/>
                        <a:pt x="43" y="334"/>
                        <a:pt x="88" y="334"/>
                      </a:cubicBezTo>
                      <a:cubicBezTo>
                        <a:pt x="112" y="334"/>
                        <a:pt x="138" y="328"/>
                        <a:pt x="156" y="319"/>
                      </a:cubicBezTo>
                      <a:cubicBezTo>
                        <a:pt x="212" y="293"/>
                        <a:pt x="257" y="249"/>
                        <a:pt x="282" y="199"/>
                      </a:cubicBezTo>
                      <a:cubicBezTo>
                        <a:pt x="288" y="199"/>
                        <a:pt x="288" y="193"/>
                        <a:pt x="294" y="193"/>
                      </a:cubicBezTo>
                      <a:cubicBezTo>
                        <a:pt x="326" y="148"/>
                        <a:pt x="358" y="66"/>
                        <a:pt x="313" y="22"/>
                      </a:cubicBezTo>
                      <a:cubicBezTo>
                        <a:pt x="298" y="7"/>
                        <a:pt x="277"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36"/>
                <p:cNvSpPr/>
                <p:nvPr/>
              </p:nvSpPr>
              <p:spPr>
                <a:xfrm>
                  <a:off x="6071513" y="1998802"/>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36"/>
                <p:cNvSpPr/>
                <p:nvPr/>
              </p:nvSpPr>
              <p:spPr>
                <a:xfrm>
                  <a:off x="6237153" y="1955022"/>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6"/>
                <p:cNvSpPr/>
                <p:nvPr/>
              </p:nvSpPr>
              <p:spPr>
                <a:xfrm>
                  <a:off x="6374481" y="1980554"/>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36"/>
                <p:cNvSpPr/>
                <p:nvPr/>
              </p:nvSpPr>
              <p:spPr>
                <a:xfrm>
                  <a:off x="6264439" y="2032403"/>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36"/>
                <p:cNvSpPr/>
                <p:nvPr/>
              </p:nvSpPr>
              <p:spPr>
                <a:xfrm>
                  <a:off x="6236256" y="2000788"/>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6"/>
                <p:cNvSpPr/>
                <p:nvPr/>
              </p:nvSpPr>
              <p:spPr>
                <a:xfrm>
                  <a:off x="6161955" y="2026072"/>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36"/>
                <p:cNvSpPr/>
                <p:nvPr/>
              </p:nvSpPr>
              <p:spPr>
                <a:xfrm>
                  <a:off x="6267770" y="2065796"/>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36"/>
                <p:cNvSpPr/>
                <p:nvPr/>
              </p:nvSpPr>
              <p:spPr>
                <a:xfrm>
                  <a:off x="6429438" y="2044982"/>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6"/>
                <p:cNvSpPr/>
                <p:nvPr/>
              </p:nvSpPr>
              <p:spPr>
                <a:xfrm>
                  <a:off x="6428542" y="2036375"/>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36"/>
                <p:cNvSpPr/>
                <p:nvPr/>
              </p:nvSpPr>
              <p:spPr>
                <a:xfrm>
                  <a:off x="6429438" y="2044982"/>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36"/>
                <p:cNvSpPr/>
                <p:nvPr/>
              </p:nvSpPr>
              <p:spPr>
                <a:xfrm>
                  <a:off x="6085348" y="1947863"/>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6"/>
                <p:cNvSpPr/>
                <p:nvPr/>
              </p:nvSpPr>
              <p:spPr>
                <a:xfrm>
                  <a:off x="5914712" y="1988871"/>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6"/>
                <p:cNvSpPr/>
                <p:nvPr/>
              </p:nvSpPr>
              <p:spPr>
                <a:xfrm>
                  <a:off x="5958396" y="2059258"/>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36"/>
                <p:cNvSpPr/>
                <p:nvPr/>
              </p:nvSpPr>
              <p:spPr>
                <a:xfrm>
                  <a:off x="6073050" y="2038154"/>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36"/>
                <p:cNvSpPr/>
                <p:nvPr/>
              </p:nvSpPr>
              <p:spPr>
                <a:xfrm>
                  <a:off x="5904976" y="2026196"/>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36"/>
                <p:cNvSpPr/>
                <p:nvPr/>
              </p:nvSpPr>
              <p:spPr>
                <a:xfrm>
                  <a:off x="5918812" y="1927463"/>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36"/>
                <p:cNvSpPr/>
                <p:nvPr/>
              </p:nvSpPr>
              <p:spPr>
                <a:xfrm>
                  <a:off x="6250860" y="1889311"/>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36"/>
                <p:cNvSpPr/>
                <p:nvPr/>
              </p:nvSpPr>
              <p:spPr>
                <a:xfrm>
                  <a:off x="6375250" y="1910414"/>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36"/>
                <p:cNvSpPr/>
                <p:nvPr/>
              </p:nvSpPr>
              <p:spPr>
                <a:xfrm>
                  <a:off x="6569585" y="1890552"/>
                  <a:ext cx="71611" cy="15311"/>
                </a:xfrm>
                <a:custGeom>
                  <a:avLst/>
                  <a:gdLst/>
                  <a:ahLst/>
                  <a:cxnLst/>
                  <a:rect l="l" t="t" r="r" b="b"/>
                  <a:pathLst>
                    <a:path w="559" h="370" extrusionOk="0">
                      <a:moveTo>
                        <a:pt x="329" y="0"/>
                      </a:moveTo>
                      <a:cubicBezTo>
                        <a:pt x="293" y="0"/>
                        <a:pt x="258" y="8"/>
                        <a:pt x="228" y="26"/>
                      </a:cubicBezTo>
                      <a:lnTo>
                        <a:pt x="228" y="26"/>
                      </a:lnTo>
                      <a:cubicBezTo>
                        <a:pt x="235" y="21"/>
                        <a:pt x="236" y="19"/>
                        <a:pt x="235" y="19"/>
                      </a:cubicBezTo>
                      <a:cubicBezTo>
                        <a:pt x="229" y="19"/>
                        <a:pt x="156" y="65"/>
                        <a:pt x="142" y="74"/>
                      </a:cubicBezTo>
                      <a:cubicBezTo>
                        <a:pt x="117" y="93"/>
                        <a:pt x="98" y="112"/>
                        <a:pt x="79" y="131"/>
                      </a:cubicBezTo>
                      <a:cubicBezTo>
                        <a:pt x="73" y="143"/>
                        <a:pt x="73" y="150"/>
                        <a:pt x="67" y="150"/>
                      </a:cubicBezTo>
                      <a:lnTo>
                        <a:pt x="60" y="162"/>
                      </a:lnTo>
                      <a:cubicBezTo>
                        <a:pt x="41" y="181"/>
                        <a:pt x="22" y="207"/>
                        <a:pt x="16" y="232"/>
                      </a:cubicBezTo>
                      <a:cubicBezTo>
                        <a:pt x="0" y="258"/>
                        <a:pt x="2" y="293"/>
                        <a:pt x="29" y="293"/>
                      </a:cubicBezTo>
                      <a:cubicBezTo>
                        <a:pt x="34" y="293"/>
                        <a:pt x="40" y="292"/>
                        <a:pt x="48" y="289"/>
                      </a:cubicBezTo>
                      <a:lnTo>
                        <a:pt x="60" y="282"/>
                      </a:lnTo>
                      <a:lnTo>
                        <a:pt x="67" y="282"/>
                      </a:lnTo>
                      <a:cubicBezTo>
                        <a:pt x="72" y="334"/>
                        <a:pt x="120" y="369"/>
                        <a:pt x="168" y="369"/>
                      </a:cubicBezTo>
                      <a:cubicBezTo>
                        <a:pt x="179" y="369"/>
                        <a:pt x="189" y="368"/>
                        <a:pt x="199" y="364"/>
                      </a:cubicBezTo>
                      <a:cubicBezTo>
                        <a:pt x="300" y="339"/>
                        <a:pt x="559" y="74"/>
                        <a:pt x="376" y="5"/>
                      </a:cubicBezTo>
                      <a:cubicBezTo>
                        <a:pt x="360" y="2"/>
                        <a:pt x="345" y="0"/>
                        <a:pt x="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36"/>
                <p:cNvSpPr/>
                <p:nvPr/>
              </p:nvSpPr>
              <p:spPr>
                <a:xfrm>
                  <a:off x="6544989" y="1947863"/>
                  <a:ext cx="128" cy="41"/>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36"/>
                <p:cNvSpPr/>
                <p:nvPr/>
              </p:nvSpPr>
              <p:spPr>
                <a:xfrm>
                  <a:off x="6532179" y="1942484"/>
                  <a:ext cx="49192" cy="14111"/>
                </a:xfrm>
                <a:custGeom>
                  <a:avLst/>
                  <a:gdLst/>
                  <a:ahLst/>
                  <a:cxnLst/>
                  <a:rect l="l" t="t" r="r" b="b"/>
                  <a:pathLst>
                    <a:path w="384" h="341" extrusionOk="0">
                      <a:moveTo>
                        <a:pt x="119" y="106"/>
                      </a:moveTo>
                      <a:lnTo>
                        <a:pt x="119" y="106"/>
                      </a:lnTo>
                      <a:cubicBezTo>
                        <a:pt x="116" y="109"/>
                        <a:pt x="113" y="112"/>
                        <a:pt x="110" y="116"/>
                      </a:cubicBezTo>
                      <a:lnTo>
                        <a:pt x="110" y="116"/>
                      </a:lnTo>
                      <a:cubicBezTo>
                        <a:pt x="113" y="112"/>
                        <a:pt x="116" y="109"/>
                        <a:pt x="119" y="106"/>
                      </a:cubicBezTo>
                      <a:close/>
                      <a:moveTo>
                        <a:pt x="253" y="0"/>
                      </a:moveTo>
                      <a:cubicBezTo>
                        <a:pt x="195" y="0"/>
                        <a:pt x="116" y="84"/>
                        <a:pt x="106" y="118"/>
                      </a:cubicBezTo>
                      <a:cubicBezTo>
                        <a:pt x="101" y="118"/>
                        <a:pt x="100" y="123"/>
                        <a:pt x="100" y="128"/>
                      </a:cubicBezTo>
                      <a:lnTo>
                        <a:pt x="100" y="128"/>
                      </a:lnTo>
                      <a:cubicBezTo>
                        <a:pt x="55" y="186"/>
                        <a:pt x="0" y="300"/>
                        <a:pt x="94" y="333"/>
                      </a:cubicBezTo>
                      <a:cubicBezTo>
                        <a:pt x="107" y="338"/>
                        <a:pt x="120" y="340"/>
                        <a:pt x="134" y="340"/>
                      </a:cubicBezTo>
                      <a:cubicBezTo>
                        <a:pt x="203" y="340"/>
                        <a:pt x="271" y="278"/>
                        <a:pt x="308" y="226"/>
                      </a:cubicBezTo>
                      <a:cubicBezTo>
                        <a:pt x="365" y="156"/>
                        <a:pt x="384" y="36"/>
                        <a:pt x="277" y="30"/>
                      </a:cubicBezTo>
                      <a:cubicBezTo>
                        <a:pt x="295" y="30"/>
                        <a:pt x="302" y="34"/>
                        <a:pt x="303" y="34"/>
                      </a:cubicBezTo>
                      <a:cubicBezTo>
                        <a:pt x="304" y="34"/>
                        <a:pt x="301" y="32"/>
                        <a:pt x="296" y="24"/>
                      </a:cubicBezTo>
                      <a:cubicBezTo>
                        <a:pt x="284" y="7"/>
                        <a:pt x="269" y="0"/>
                        <a:pt x="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36"/>
                <p:cNvSpPr/>
                <p:nvPr/>
              </p:nvSpPr>
              <p:spPr>
                <a:xfrm>
                  <a:off x="6451216" y="1924566"/>
                  <a:ext cx="39713" cy="10055"/>
                </a:xfrm>
                <a:custGeom>
                  <a:avLst/>
                  <a:gdLst/>
                  <a:ahLst/>
                  <a:cxnLst/>
                  <a:rect l="l" t="t" r="r" b="b"/>
                  <a:pathLst>
                    <a:path w="310" h="243" extrusionOk="0">
                      <a:moveTo>
                        <a:pt x="231" y="0"/>
                      </a:moveTo>
                      <a:cubicBezTo>
                        <a:pt x="225" y="0"/>
                        <a:pt x="220" y="1"/>
                        <a:pt x="215" y="3"/>
                      </a:cubicBezTo>
                      <a:cubicBezTo>
                        <a:pt x="202" y="9"/>
                        <a:pt x="196" y="9"/>
                        <a:pt x="183" y="9"/>
                      </a:cubicBezTo>
                      <a:cubicBezTo>
                        <a:pt x="114" y="15"/>
                        <a:pt x="51" y="59"/>
                        <a:pt x="26" y="122"/>
                      </a:cubicBezTo>
                      <a:cubicBezTo>
                        <a:pt x="0" y="173"/>
                        <a:pt x="7" y="236"/>
                        <a:pt x="70" y="242"/>
                      </a:cubicBezTo>
                      <a:lnTo>
                        <a:pt x="127" y="242"/>
                      </a:lnTo>
                      <a:cubicBezTo>
                        <a:pt x="202" y="236"/>
                        <a:pt x="309" y="154"/>
                        <a:pt x="303" y="59"/>
                      </a:cubicBezTo>
                      <a:cubicBezTo>
                        <a:pt x="303" y="53"/>
                        <a:pt x="303" y="47"/>
                        <a:pt x="303" y="40"/>
                      </a:cubicBezTo>
                      <a:cubicBezTo>
                        <a:pt x="309" y="28"/>
                        <a:pt x="297" y="15"/>
                        <a:pt x="284" y="15"/>
                      </a:cubicBezTo>
                      <a:cubicBezTo>
                        <a:pt x="266" y="6"/>
                        <a:pt x="247" y="0"/>
                        <a:pt x="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36"/>
                <p:cNvSpPr/>
                <p:nvPr/>
              </p:nvSpPr>
              <p:spPr>
                <a:xfrm>
                  <a:off x="6457750" y="1871641"/>
                  <a:ext cx="49320" cy="14028"/>
                </a:xfrm>
                <a:custGeom>
                  <a:avLst/>
                  <a:gdLst/>
                  <a:ahLst/>
                  <a:cxnLst/>
                  <a:rect l="l" t="t" r="r" b="b"/>
                  <a:pathLst>
                    <a:path w="385" h="339" extrusionOk="0">
                      <a:moveTo>
                        <a:pt x="278" y="0"/>
                      </a:moveTo>
                      <a:cubicBezTo>
                        <a:pt x="167" y="0"/>
                        <a:pt x="1" y="201"/>
                        <a:pt x="126" y="266"/>
                      </a:cubicBezTo>
                      <a:cubicBezTo>
                        <a:pt x="145" y="279"/>
                        <a:pt x="221" y="291"/>
                        <a:pt x="233" y="317"/>
                      </a:cubicBezTo>
                      <a:cubicBezTo>
                        <a:pt x="238" y="333"/>
                        <a:pt x="247" y="339"/>
                        <a:pt x="257" y="339"/>
                      </a:cubicBezTo>
                      <a:cubicBezTo>
                        <a:pt x="289" y="339"/>
                        <a:pt x="337" y="284"/>
                        <a:pt x="347" y="260"/>
                      </a:cubicBezTo>
                      <a:cubicBezTo>
                        <a:pt x="347" y="254"/>
                        <a:pt x="347" y="247"/>
                        <a:pt x="353" y="241"/>
                      </a:cubicBezTo>
                      <a:cubicBezTo>
                        <a:pt x="385" y="178"/>
                        <a:pt x="385" y="102"/>
                        <a:pt x="347" y="45"/>
                      </a:cubicBezTo>
                      <a:cubicBezTo>
                        <a:pt x="331" y="13"/>
                        <a:pt x="306" y="0"/>
                        <a:pt x="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6"/>
                <p:cNvSpPr/>
                <p:nvPr/>
              </p:nvSpPr>
              <p:spPr>
                <a:xfrm>
                  <a:off x="7650151" y="2234999"/>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36"/>
                <p:cNvSpPr/>
                <p:nvPr/>
              </p:nvSpPr>
              <p:spPr>
                <a:xfrm>
                  <a:off x="7633241" y="2288545"/>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36"/>
                <p:cNvSpPr/>
                <p:nvPr/>
              </p:nvSpPr>
              <p:spPr>
                <a:xfrm>
                  <a:off x="7541133" y="2256103"/>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36"/>
                <p:cNvSpPr/>
                <p:nvPr/>
              </p:nvSpPr>
              <p:spPr>
                <a:xfrm>
                  <a:off x="7536266" y="2182198"/>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36"/>
                <p:cNvSpPr/>
                <p:nvPr/>
              </p:nvSpPr>
              <p:spPr>
                <a:xfrm>
                  <a:off x="7271344" y="2226433"/>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36"/>
                <p:cNvSpPr/>
                <p:nvPr/>
              </p:nvSpPr>
              <p:spPr>
                <a:xfrm>
                  <a:off x="7276084" y="2313000"/>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6"/>
                <p:cNvSpPr/>
                <p:nvPr/>
              </p:nvSpPr>
              <p:spPr>
                <a:xfrm>
                  <a:off x="7419178" y="2261855"/>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36"/>
                <p:cNvSpPr/>
                <p:nvPr/>
              </p:nvSpPr>
              <p:spPr>
                <a:xfrm>
                  <a:off x="7383949" y="2235454"/>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36"/>
                <p:cNvSpPr/>
                <p:nvPr/>
              </p:nvSpPr>
              <p:spPr>
                <a:xfrm>
                  <a:off x="7455559" y="2227054"/>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36"/>
                <p:cNvSpPr/>
                <p:nvPr/>
              </p:nvSpPr>
              <p:spPr>
                <a:xfrm>
                  <a:off x="7453894" y="2312421"/>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36"/>
                <p:cNvSpPr/>
                <p:nvPr/>
              </p:nvSpPr>
              <p:spPr>
                <a:xfrm>
                  <a:off x="7333475" y="2268476"/>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6"/>
                <p:cNvSpPr/>
                <p:nvPr/>
              </p:nvSpPr>
              <p:spPr>
                <a:xfrm>
                  <a:off x="7148492" y="2273772"/>
                  <a:ext cx="44581" cy="12662"/>
                </a:xfrm>
                <a:custGeom>
                  <a:avLst/>
                  <a:gdLst/>
                  <a:ahLst/>
                  <a:cxnLst/>
                  <a:rect l="l" t="t" r="r" b="b"/>
                  <a:pathLst>
                    <a:path w="348" h="306" extrusionOk="0">
                      <a:moveTo>
                        <a:pt x="232" y="0"/>
                      </a:moveTo>
                      <a:cubicBezTo>
                        <a:pt x="142" y="0"/>
                        <a:pt x="36" y="115"/>
                        <a:pt x="19" y="192"/>
                      </a:cubicBezTo>
                      <a:cubicBezTo>
                        <a:pt x="0" y="248"/>
                        <a:pt x="26" y="305"/>
                        <a:pt x="95" y="305"/>
                      </a:cubicBezTo>
                      <a:cubicBezTo>
                        <a:pt x="171" y="299"/>
                        <a:pt x="240" y="255"/>
                        <a:pt x="278" y="192"/>
                      </a:cubicBezTo>
                      <a:cubicBezTo>
                        <a:pt x="284" y="192"/>
                        <a:pt x="284" y="185"/>
                        <a:pt x="284" y="185"/>
                      </a:cubicBezTo>
                      <a:cubicBezTo>
                        <a:pt x="328" y="141"/>
                        <a:pt x="347" y="84"/>
                        <a:pt x="335" y="28"/>
                      </a:cubicBezTo>
                      <a:cubicBezTo>
                        <a:pt x="327" y="8"/>
                        <a:pt x="314" y="1"/>
                        <a:pt x="300" y="1"/>
                      </a:cubicBezTo>
                      <a:cubicBezTo>
                        <a:pt x="291" y="1"/>
                        <a:pt x="281" y="4"/>
                        <a:pt x="272" y="9"/>
                      </a:cubicBezTo>
                      <a:cubicBezTo>
                        <a:pt x="259" y="3"/>
                        <a:pt x="246"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6"/>
                <p:cNvSpPr/>
                <p:nvPr/>
              </p:nvSpPr>
              <p:spPr>
                <a:xfrm>
                  <a:off x="7226380" y="2199454"/>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36"/>
                <p:cNvSpPr/>
                <p:nvPr/>
              </p:nvSpPr>
              <p:spPr>
                <a:xfrm>
                  <a:off x="7411876" y="2183564"/>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36"/>
                <p:cNvSpPr/>
                <p:nvPr/>
              </p:nvSpPr>
              <p:spPr>
                <a:xfrm>
                  <a:off x="7269679" y="2151453"/>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36"/>
                <p:cNvSpPr/>
                <p:nvPr/>
              </p:nvSpPr>
              <p:spPr>
                <a:xfrm>
                  <a:off x="7162199" y="2162294"/>
                  <a:ext cx="43556" cy="11628"/>
                </a:xfrm>
                <a:custGeom>
                  <a:avLst/>
                  <a:gdLst/>
                  <a:ahLst/>
                  <a:cxnLst/>
                  <a:rect l="l" t="t" r="r" b="b"/>
                  <a:pathLst>
                    <a:path w="340" h="281" extrusionOk="0">
                      <a:moveTo>
                        <a:pt x="270" y="1"/>
                      </a:moveTo>
                      <a:cubicBezTo>
                        <a:pt x="254" y="1"/>
                        <a:pt x="236" y="4"/>
                        <a:pt x="221" y="10"/>
                      </a:cubicBezTo>
                      <a:cubicBezTo>
                        <a:pt x="183" y="22"/>
                        <a:pt x="146" y="47"/>
                        <a:pt x="120" y="79"/>
                      </a:cubicBezTo>
                      <a:cubicBezTo>
                        <a:pt x="83" y="129"/>
                        <a:pt x="1" y="281"/>
                        <a:pt x="127" y="281"/>
                      </a:cubicBezTo>
                      <a:cubicBezTo>
                        <a:pt x="234" y="274"/>
                        <a:pt x="316" y="186"/>
                        <a:pt x="322" y="73"/>
                      </a:cubicBezTo>
                      <a:cubicBezTo>
                        <a:pt x="340" y="19"/>
                        <a:pt x="308" y="1"/>
                        <a:pt x="2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36"/>
                <p:cNvSpPr/>
                <p:nvPr/>
              </p:nvSpPr>
              <p:spPr>
                <a:xfrm>
                  <a:off x="7130685" y="2210626"/>
                  <a:ext cx="40865" cy="9766"/>
                </a:xfrm>
                <a:custGeom>
                  <a:avLst/>
                  <a:gdLst/>
                  <a:ahLst/>
                  <a:cxnLst/>
                  <a:rect l="l" t="t" r="r" b="b"/>
                  <a:pathLst>
                    <a:path w="319" h="236" extrusionOk="0">
                      <a:moveTo>
                        <a:pt x="140" y="0"/>
                      </a:moveTo>
                      <a:cubicBezTo>
                        <a:pt x="107" y="0"/>
                        <a:pt x="67" y="48"/>
                        <a:pt x="57" y="71"/>
                      </a:cubicBezTo>
                      <a:cubicBezTo>
                        <a:pt x="45" y="103"/>
                        <a:pt x="1" y="191"/>
                        <a:pt x="89" y="229"/>
                      </a:cubicBezTo>
                      <a:cubicBezTo>
                        <a:pt x="100" y="233"/>
                        <a:pt x="111" y="235"/>
                        <a:pt x="121" y="235"/>
                      </a:cubicBezTo>
                      <a:cubicBezTo>
                        <a:pt x="232" y="235"/>
                        <a:pt x="318" y="25"/>
                        <a:pt x="212" y="25"/>
                      </a:cubicBezTo>
                      <a:cubicBezTo>
                        <a:pt x="205" y="25"/>
                        <a:pt x="198" y="26"/>
                        <a:pt x="190" y="27"/>
                      </a:cubicBezTo>
                      <a:cubicBezTo>
                        <a:pt x="184" y="29"/>
                        <a:pt x="179" y="29"/>
                        <a:pt x="176" y="29"/>
                      </a:cubicBezTo>
                      <a:cubicBezTo>
                        <a:pt x="163" y="29"/>
                        <a:pt x="171" y="21"/>
                        <a:pt x="171" y="21"/>
                      </a:cubicBezTo>
                      <a:cubicBezTo>
                        <a:pt x="163" y="6"/>
                        <a:pt x="152"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36"/>
                <p:cNvSpPr/>
                <p:nvPr/>
              </p:nvSpPr>
              <p:spPr>
                <a:xfrm>
                  <a:off x="5699752" y="2307249"/>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36"/>
                <p:cNvSpPr/>
                <p:nvPr/>
              </p:nvSpPr>
              <p:spPr>
                <a:xfrm>
                  <a:off x="5767648" y="2362822"/>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36"/>
                <p:cNvSpPr/>
                <p:nvPr/>
              </p:nvSpPr>
              <p:spPr>
                <a:xfrm>
                  <a:off x="5608541" y="2342835"/>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36"/>
                <p:cNvSpPr/>
                <p:nvPr/>
              </p:nvSpPr>
              <p:spPr>
                <a:xfrm>
                  <a:off x="5753172" y="2319207"/>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36"/>
                <p:cNvSpPr/>
                <p:nvPr/>
              </p:nvSpPr>
              <p:spPr>
                <a:xfrm>
                  <a:off x="5640055" y="2268724"/>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36"/>
                <p:cNvSpPr/>
                <p:nvPr/>
              </p:nvSpPr>
              <p:spPr>
                <a:xfrm>
                  <a:off x="5841949" y="2261813"/>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36"/>
                <p:cNvSpPr/>
                <p:nvPr/>
              </p:nvSpPr>
              <p:spPr>
                <a:xfrm>
                  <a:off x="5862958" y="2319332"/>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36"/>
                <p:cNvSpPr/>
                <p:nvPr/>
              </p:nvSpPr>
              <p:spPr>
                <a:xfrm>
                  <a:off x="5963264" y="2349042"/>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36"/>
                <p:cNvSpPr/>
                <p:nvPr/>
              </p:nvSpPr>
              <p:spPr>
                <a:xfrm>
                  <a:off x="5888835" y="2402795"/>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36"/>
                <p:cNvSpPr/>
                <p:nvPr/>
              </p:nvSpPr>
              <p:spPr>
                <a:xfrm>
                  <a:off x="5882430" y="2353470"/>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36"/>
                <p:cNvSpPr/>
                <p:nvPr/>
              </p:nvSpPr>
              <p:spPr>
                <a:xfrm>
                  <a:off x="5990551" y="2299676"/>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36"/>
                <p:cNvSpPr/>
                <p:nvPr/>
              </p:nvSpPr>
              <p:spPr>
                <a:xfrm>
                  <a:off x="7749560" y="2415416"/>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36"/>
                <p:cNvSpPr/>
                <p:nvPr/>
              </p:nvSpPr>
              <p:spPr>
                <a:xfrm>
                  <a:off x="7761730" y="2443844"/>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36"/>
                <p:cNvSpPr/>
                <p:nvPr/>
              </p:nvSpPr>
              <p:spPr>
                <a:xfrm>
                  <a:off x="7869210" y="2411733"/>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36"/>
                <p:cNvSpPr/>
                <p:nvPr/>
              </p:nvSpPr>
              <p:spPr>
                <a:xfrm>
                  <a:off x="7807720" y="2393029"/>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36"/>
                <p:cNvSpPr/>
                <p:nvPr/>
              </p:nvSpPr>
              <p:spPr>
                <a:xfrm>
                  <a:off x="7814253" y="2047299"/>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36"/>
                <p:cNvSpPr/>
                <p:nvPr/>
              </p:nvSpPr>
              <p:spPr>
                <a:xfrm>
                  <a:off x="6484395" y="2221137"/>
                  <a:ext cx="52139" cy="12911"/>
                </a:xfrm>
                <a:custGeom>
                  <a:avLst/>
                  <a:gdLst/>
                  <a:ahLst/>
                  <a:cxnLst/>
                  <a:rect l="l" t="t" r="r" b="b"/>
                  <a:pathLst>
                    <a:path w="407" h="312" extrusionOk="0">
                      <a:moveTo>
                        <a:pt x="286" y="0"/>
                      </a:moveTo>
                      <a:cubicBezTo>
                        <a:pt x="254" y="0"/>
                        <a:pt x="217" y="12"/>
                        <a:pt x="183" y="38"/>
                      </a:cubicBezTo>
                      <a:lnTo>
                        <a:pt x="151" y="76"/>
                      </a:lnTo>
                      <a:cubicBezTo>
                        <a:pt x="95" y="108"/>
                        <a:pt x="0" y="208"/>
                        <a:pt x="88" y="246"/>
                      </a:cubicBezTo>
                      <a:lnTo>
                        <a:pt x="76" y="259"/>
                      </a:lnTo>
                      <a:cubicBezTo>
                        <a:pt x="93" y="297"/>
                        <a:pt x="120" y="312"/>
                        <a:pt x="150" y="312"/>
                      </a:cubicBezTo>
                      <a:cubicBezTo>
                        <a:pt x="230" y="312"/>
                        <a:pt x="337" y="207"/>
                        <a:pt x="360" y="152"/>
                      </a:cubicBezTo>
                      <a:cubicBezTo>
                        <a:pt x="407" y="57"/>
                        <a:pt x="357" y="0"/>
                        <a:pt x="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36"/>
                <p:cNvSpPr/>
                <p:nvPr/>
              </p:nvSpPr>
              <p:spPr>
                <a:xfrm>
                  <a:off x="6595847" y="2199661"/>
                  <a:ext cx="55854" cy="16800"/>
                </a:xfrm>
                <a:custGeom>
                  <a:avLst/>
                  <a:gdLst/>
                  <a:ahLst/>
                  <a:cxnLst/>
                  <a:rect l="l" t="t" r="r" b="b"/>
                  <a:pathLst>
                    <a:path w="436" h="406" extrusionOk="0">
                      <a:moveTo>
                        <a:pt x="339" y="0"/>
                      </a:moveTo>
                      <a:cubicBezTo>
                        <a:pt x="269" y="0"/>
                        <a:pt x="172" y="59"/>
                        <a:pt x="139" y="97"/>
                      </a:cubicBezTo>
                      <a:cubicBezTo>
                        <a:pt x="89" y="147"/>
                        <a:pt x="0" y="299"/>
                        <a:pt x="89" y="362"/>
                      </a:cubicBezTo>
                      <a:cubicBezTo>
                        <a:pt x="99" y="393"/>
                        <a:pt x="121" y="406"/>
                        <a:pt x="149" y="406"/>
                      </a:cubicBezTo>
                      <a:cubicBezTo>
                        <a:pt x="227" y="406"/>
                        <a:pt x="349" y="310"/>
                        <a:pt x="373" y="273"/>
                      </a:cubicBezTo>
                      <a:cubicBezTo>
                        <a:pt x="417" y="217"/>
                        <a:pt x="436" y="135"/>
                        <a:pt x="417" y="59"/>
                      </a:cubicBezTo>
                      <a:cubicBezTo>
                        <a:pt x="406" y="16"/>
                        <a:pt x="376" y="0"/>
                        <a:pt x="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36"/>
                <p:cNvSpPr/>
                <p:nvPr/>
              </p:nvSpPr>
              <p:spPr>
                <a:xfrm>
                  <a:off x="6477093" y="2183895"/>
                  <a:ext cx="57519" cy="13614"/>
                </a:xfrm>
                <a:custGeom>
                  <a:avLst/>
                  <a:gdLst/>
                  <a:ahLst/>
                  <a:cxnLst/>
                  <a:rect l="l" t="t" r="r" b="b"/>
                  <a:pathLst>
                    <a:path w="449" h="329" extrusionOk="0">
                      <a:moveTo>
                        <a:pt x="303" y="0"/>
                      </a:moveTo>
                      <a:cubicBezTo>
                        <a:pt x="267" y="0"/>
                        <a:pt x="230" y="8"/>
                        <a:pt x="196" y="24"/>
                      </a:cubicBezTo>
                      <a:cubicBezTo>
                        <a:pt x="139" y="61"/>
                        <a:pt x="0" y="175"/>
                        <a:pt x="57" y="263"/>
                      </a:cubicBezTo>
                      <a:cubicBezTo>
                        <a:pt x="63" y="276"/>
                        <a:pt x="76" y="295"/>
                        <a:pt x="95" y="301"/>
                      </a:cubicBezTo>
                      <a:cubicBezTo>
                        <a:pt x="101" y="307"/>
                        <a:pt x="114" y="314"/>
                        <a:pt x="120" y="320"/>
                      </a:cubicBezTo>
                      <a:cubicBezTo>
                        <a:pt x="142" y="325"/>
                        <a:pt x="165" y="329"/>
                        <a:pt x="187" y="329"/>
                      </a:cubicBezTo>
                      <a:cubicBezTo>
                        <a:pt x="196" y="329"/>
                        <a:pt x="205" y="328"/>
                        <a:pt x="215" y="326"/>
                      </a:cubicBezTo>
                      <a:cubicBezTo>
                        <a:pt x="240" y="320"/>
                        <a:pt x="265" y="314"/>
                        <a:pt x="284" y="307"/>
                      </a:cubicBezTo>
                      <a:cubicBezTo>
                        <a:pt x="284" y="307"/>
                        <a:pt x="367" y="264"/>
                        <a:pt x="362" y="264"/>
                      </a:cubicBezTo>
                      <a:cubicBezTo>
                        <a:pt x="361" y="264"/>
                        <a:pt x="357" y="265"/>
                        <a:pt x="347" y="270"/>
                      </a:cubicBezTo>
                      <a:cubicBezTo>
                        <a:pt x="385" y="251"/>
                        <a:pt x="410" y="213"/>
                        <a:pt x="417" y="175"/>
                      </a:cubicBezTo>
                      <a:cubicBezTo>
                        <a:pt x="423" y="118"/>
                        <a:pt x="448" y="36"/>
                        <a:pt x="372" y="11"/>
                      </a:cubicBezTo>
                      <a:cubicBezTo>
                        <a:pt x="350" y="4"/>
                        <a:pt x="327" y="0"/>
                        <a:pt x="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6"/>
                <p:cNvSpPr/>
                <p:nvPr/>
              </p:nvSpPr>
              <p:spPr>
                <a:xfrm>
                  <a:off x="6578040" y="2240461"/>
                  <a:ext cx="50217" cy="15145"/>
                </a:xfrm>
                <a:custGeom>
                  <a:avLst/>
                  <a:gdLst/>
                  <a:ahLst/>
                  <a:cxnLst/>
                  <a:rect l="l" t="t" r="r" b="b"/>
                  <a:pathLst>
                    <a:path w="392" h="366" extrusionOk="0">
                      <a:moveTo>
                        <a:pt x="284" y="0"/>
                      </a:moveTo>
                      <a:cubicBezTo>
                        <a:pt x="177" y="13"/>
                        <a:pt x="83" y="82"/>
                        <a:pt x="38" y="177"/>
                      </a:cubicBezTo>
                      <a:cubicBezTo>
                        <a:pt x="1" y="252"/>
                        <a:pt x="7" y="366"/>
                        <a:pt x="108" y="366"/>
                      </a:cubicBezTo>
                      <a:cubicBezTo>
                        <a:pt x="215" y="353"/>
                        <a:pt x="310" y="284"/>
                        <a:pt x="354" y="183"/>
                      </a:cubicBezTo>
                      <a:cubicBezTo>
                        <a:pt x="392" y="114"/>
                        <a:pt x="385"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6"/>
                <p:cNvSpPr/>
                <p:nvPr/>
              </p:nvSpPr>
              <p:spPr>
                <a:xfrm>
                  <a:off x="6420471" y="2236116"/>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36"/>
                <p:cNvSpPr/>
                <p:nvPr/>
              </p:nvSpPr>
              <p:spPr>
                <a:xfrm>
                  <a:off x="6953003" y="2002816"/>
                  <a:ext cx="48552" cy="15311"/>
                </a:xfrm>
                <a:custGeom>
                  <a:avLst/>
                  <a:gdLst/>
                  <a:ahLst/>
                  <a:cxnLst/>
                  <a:rect l="l" t="t" r="r" b="b"/>
                  <a:pathLst>
                    <a:path w="379" h="370" extrusionOk="0">
                      <a:moveTo>
                        <a:pt x="257" y="0"/>
                      </a:moveTo>
                      <a:cubicBezTo>
                        <a:pt x="144" y="0"/>
                        <a:pt x="34" y="136"/>
                        <a:pt x="13" y="237"/>
                      </a:cubicBezTo>
                      <a:cubicBezTo>
                        <a:pt x="1" y="292"/>
                        <a:pt x="18" y="370"/>
                        <a:pt x="87" y="370"/>
                      </a:cubicBezTo>
                      <a:cubicBezTo>
                        <a:pt x="89" y="370"/>
                        <a:pt x="92" y="370"/>
                        <a:pt x="95" y="370"/>
                      </a:cubicBezTo>
                      <a:cubicBezTo>
                        <a:pt x="120" y="370"/>
                        <a:pt x="145" y="363"/>
                        <a:pt x="170" y="357"/>
                      </a:cubicBezTo>
                      <a:cubicBezTo>
                        <a:pt x="259" y="344"/>
                        <a:pt x="372" y="224"/>
                        <a:pt x="353" y="130"/>
                      </a:cubicBezTo>
                      <a:cubicBezTo>
                        <a:pt x="378" y="86"/>
                        <a:pt x="366" y="35"/>
                        <a:pt x="322" y="16"/>
                      </a:cubicBezTo>
                      <a:cubicBezTo>
                        <a:pt x="301" y="5"/>
                        <a:pt x="279" y="0"/>
                        <a:pt x="2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6"/>
                <p:cNvSpPr/>
                <p:nvPr/>
              </p:nvSpPr>
              <p:spPr>
                <a:xfrm>
                  <a:off x="7022436" y="2027727"/>
                  <a:ext cx="46118" cy="8690"/>
                </a:xfrm>
                <a:custGeom>
                  <a:avLst/>
                  <a:gdLst/>
                  <a:ahLst/>
                  <a:cxnLst/>
                  <a:rect l="l" t="t" r="r" b="b"/>
                  <a:pathLst>
                    <a:path w="360" h="210" extrusionOk="0">
                      <a:moveTo>
                        <a:pt x="234" y="1"/>
                      </a:moveTo>
                      <a:cubicBezTo>
                        <a:pt x="139" y="1"/>
                        <a:pt x="0" y="209"/>
                        <a:pt x="133" y="209"/>
                      </a:cubicBezTo>
                      <a:cubicBezTo>
                        <a:pt x="228" y="209"/>
                        <a:pt x="360" y="1"/>
                        <a:pt x="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6"/>
                <p:cNvSpPr/>
                <p:nvPr/>
              </p:nvSpPr>
              <p:spPr>
                <a:xfrm>
                  <a:off x="7071757" y="2006333"/>
                  <a:ext cx="56622" cy="10469"/>
                </a:xfrm>
                <a:custGeom>
                  <a:avLst/>
                  <a:gdLst/>
                  <a:ahLst/>
                  <a:cxnLst/>
                  <a:rect l="l" t="t" r="r" b="b"/>
                  <a:pathLst>
                    <a:path w="442" h="253" extrusionOk="0">
                      <a:moveTo>
                        <a:pt x="284" y="1"/>
                      </a:moveTo>
                      <a:cubicBezTo>
                        <a:pt x="170" y="1"/>
                        <a:pt x="0" y="253"/>
                        <a:pt x="158" y="253"/>
                      </a:cubicBezTo>
                      <a:cubicBezTo>
                        <a:pt x="278" y="253"/>
                        <a:pt x="442"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6"/>
                <p:cNvSpPr/>
                <p:nvPr/>
              </p:nvSpPr>
              <p:spPr>
                <a:xfrm>
                  <a:off x="6874219" y="1807875"/>
                  <a:ext cx="35101" cy="12331"/>
                </a:xfrm>
                <a:custGeom>
                  <a:avLst/>
                  <a:gdLst/>
                  <a:ahLst/>
                  <a:cxnLst/>
                  <a:rect l="l" t="t" r="r" b="b"/>
                  <a:pathLst>
                    <a:path w="274" h="298" extrusionOk="0">
                      <a:moveTo>
                        <a:pt x="216" y="0"/>
                      </a:moveTo>
                      <a:cubicBezTo>
                        <a:pt x="138" y="0"/>
                        <a:pt x="1" y="90"/>
                        <a:pt x="10" y="186"/>
                      </a:cubicBezTo>
                      <a:lnTo>
                        <a:pt x="16" y="230"/>
                      </a:lnTo>
                      <a:cubicBezTo>
                        <a:pt x="20" y="276"/>
                        <a:pt x="49" y="297"/>
                        <a:pt x="84" y="297"/>
                      </a:cubicBezTo>
                      <a:cubicBezTo>
                        <a:pt x="103" y="297"/>
                        <a:pt x="123" y="292"/>
                        <a:pt x="142" y="281"/>
                      </a:cubicBezTo>
                      <a:cubicBezTo>
                        <a:pt x="211" y="249"/>
                        <a:pt x="256" y="186"/>
                        <a:pt x="268" y="111"/>
                      </a:cubicBezTo>
                      <a:cubicBezTo>
                        <a:pt x="268" y="92"/>
                        <a:pt x="268" y="79"/>
                        <a:pt x="268" y="60"/>
                      </a:cubicBezTo>
                      <a:cubicBezTo>
                        <a:pt x="274" y="18"/>
                        <a:pt x="251" y="0"/>
                        <a:pt x="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6"/>
                <p:cNvSpPr/>
                <p:nvPr/>
              </p:nvSpPr>
              <p:spPr>
                <a:xfrm>
                  <a:off x="6997328" y="1804895"/>
                  <a:ext cx="39713" cy="13117"/>
                </a:xfrm>
                <a:custGeom>
                  <a:avLst/>
                  <a:gdLst/>
                  <a:ahLst/>
                  <a:cxnLst/>
                  <a:rect l="l" t="t" r="r" b="b"/>
                  <a:pathLst>
                    <a:path w="310" h="317" extrusionOk="0">
                      <a:moveTo>
                        <a:pt x="228" y="1"/>
                      </a:moveTo>
                      <a:cubicBezTo>
                        <a:pt x="130" y="1"/>
                        <a:pt x="25" y="100"/>
                        <a:pt x="14" y="189"/>
                      </a:cubicBezTo>
                      <a:cubicBezTo>
                        <a:pt x="1" y="221"/>
                        <a:pt x="14" y="252"/>
                        <a:pt x="39" y="277"/>
                      </a:cubicBezTo>
                      <a:cubicBezTo>
                        <a:pt x="51" y="305"/>
                        <a:pt x="71" y="317"/>
                        <a:pt x="95" y="317"/>
                      </a:cubicBezTo>
                      <a:cubicBezTo>
                        <a:pt x="174" y="317"/>
                        <a:pt x="294" y="196"/>
                        <a:pt x="304" y="139"/>
                      </a:cubicBezTo>
                      <a:cubicBezTo>
                        <a:pt x="304" y="120"/>
                        <a:pt x="310" y="101"/>
                        <a:pt x="310" y="75"/>
                      </a:cubicBezTo>
                      <a:cubicBezTo>
                        <a:pt x="310" y="44"/>
                        <a:pt x="291" y="19"/>
                        <a:pt x="266" y="6"/>
                      </a:cubicBezTo>
                      <a:cubicBezTo>
                        <a:pt x="253" y="2"/>
                        <a:pt x="241"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6"/>
                <p:cNvSpPr/>
                <p:nvPr/>
              </p:nvSpPr>
              <p:spPr>
                <a:xfrm>
                  <a:off x="5707951" y="2125797"/>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6"/>
                <p:cNvSpPr/>
                <p:nvPr/>
              </p:nvSpPr>
              <p:spPr>
                <a:xfrm>
                  <a:off x="6362311" y="2412312"/>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6"/>
                <p:cNvSpPr/>
                <p:nvPr/>
              </p:nvSpPr>
              <p:spPr>
                <a:xfrm>
                  <a:off x="7539468" y="2490065"/>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6"/>
                <p:cNvSpPr/>
                <p:nvPr/>
              </p:nvSpPr>
              <p:spPr>
                <a:xfrm>
                  <a:off x="7447361" y="2465982"/>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6"/>
                <p:cNvSpPr/>
                <p:nvPr/>
              </p:nvSpPr>
              <p:spPr>
                <a:xfrm>
                  <a:off x="7107242" y="2414009"/>
                  <a:ext cx="2562" cy="1076"/>
                </a:xfrm>
                <a:custGeom>
                  <a:avLst/>
                  <a:gdLst/>
                  <a:ahLst/>
                  <a:cxnLst/>
                  <a:rect l="l" t="t" r="r" b="b"/>
                  <a:pathLst>
                    <a:path w="20" h="26" extrusionOk="0">
                      <a:moveTo>
                        <a:pt x="20" y="0"/>
                      </a:moveTo>
                      <a:lnTo>
                        <a:pt x="7" y="13"/>
                      </a:lnTo>
                      <a:cubicBezTo>
                        <a:pt x="7" y="19"/>
                        <a:pt x="1" y="19"/>
                        <a:pt x="1" y="25"/>
                      </a:cubicBezTo>
                      <a:cubicBezTo>
                        <a:pt x="7" y="19"/>
                        <a:pt x="13" y="6"/>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6"/>
                <p:cNvSpPr/>
                <p:nvPr/>
              </p:nvSpPr>
              <p:spPr>
                <a:xfrm>
                  <a:off x="7063686" y="2403209"/>
                  <a:ext cx="55982" cy="17835"/>
                </a:xfrm>
                <a:custGeom>
                  <a:avLst/>
                  <a:gdLst/>
                  <a:ahLst/>
                  <a:cxnLst/>
                  <a:rect l="l" t="t" r="r" b="b"/>
                  <a:pathLst>
                    <a:path w="437" h="431" extrusionOk="0">
                      <a:moveTo>
                        <a:pt x="302" y="0"/>
                      </a:moveTo>
                      <a:cubicBezTo>
                        <a:pt x="288" y="0"/>
                        <a:pt x="273" y="3"/>
                        <a:pt x="259" y="9"/>
                      </a:cubicBezTo>
                      <a:cubicBezTo>
                        <a:pt x="139" y="40"/>
                        <a:pt x="51" y="135"/>
                        <a:pt x="13" y="255"/>
                      </a:cubicBezTo>
                      <a:cubicBezTo>
                        <a:pt x="0" y="299"/>
                        <a:pt x="6" y="343"/>
                        <a:pt x="38" y="381"/>
                      </a:cubicBezTo>
                      <a:cubicBezTo>
                        <a:pt x="51" y="394"/>
                        <a:pt x="63" y="400"/>
                        <a:pt x="82" y="406"/>
                      </a:cubicBezTo>
                      <a:cubicBezTo>
                        <a:pt x="99" y="423"/>
                        <a:pt x="119" y="430"/>
                        <a:pt x="140" y="430"/>
                      </a:cubicBezTo>
                      <a:cubicBezTo>
                        <a:pt x="207" y="430"/>
                        <a:pt x="286" y="359"/>
                        <a:pt x="325" y="302"/>
                      </a:cubicBezTo>
                      <a:lnTo>
                        <a:pt x="325" y="302"/>
                      </a:lnTo>
                      <a:cubicBezTo>
                        <a:pt x="322" y="305"/>
                        <a:pt x="319" y="309"/>
                        <a:pt x="315" y="312"/>
                      </a:cubicBezTo>
                      <a:cubicBezTo>
                        <a:pt x="320" y="307"/>
                        <a:pt x="323" y="303"/>
                        <a:pt x="327" y="299"/>
                      </a:cubicBezTo>
                      <a:lnTo>
                        <a:pt x="327" y="299"/>
                      </a:lnTo>
                      <a:cubicBezTo>
                        <a:pt x="326" y="300"/>
                        <a:pt x="325" y="301"/>
                        <a:pt x="325" y="302"/>
                      </a:cubicBezTo>
                      <a:lnTo>
                        <a:pt x="325" y="302"/>
                      </a:lnTo>
                      <a:cubicBezTo>
                        <a:pt x="326" y="300"/>
                        <a:pt x="328" y="297"/>
                        <a:pt x="330" y="295"/>
                      </a:cubicBezTo>
                      <a:lnTo>
                        <a:pt x="330" y="295"/>
                      </a:lnTo>
                      <a:cubicBezTo>
                        <a:pt x="329" y="296"/>
                        <a:pt x="328" y="297"/>
                        <a:pt x="327" y="299"/>
                      </a:cubicBezTo>
                      <a:lnTo>
                        <a:pt x="327" y="299"/>
                      </a:lnTo>
                      <a:cubicBezTo>
                        <a:pt x="330" y="294"/>
                        <a:pt x="332" y="290"/>
                        <a:pt x="334" y="286"/>
                      </a:cubicBezTo>
                      <a:lnTo>
                        <a:pt x="334" y="286"/>
                      </a:lnTo>
                      <a:cubicBezTo>
                        <a:pt x="333" y="290"/>
                        <a:pt x="331" y="292"/>
                        <a:pt x="330" y="295"/>
                      </a:cubicBezTo>
                      <a:lnTo>
                        <a:pt x="330" y="295"/>
                      </a:lnTo>
                      <a:cubicBezTo>
                        <a:pt x="335" y="288"/>
                        <a:pt x="340" y="281"/>
                        <a:pt x="347" y="274"/>
                      </a:cubicBezTo>
                      <a:cubicBezTo>
                        <a:pt x="355" y="262"/>
                        <a:pt x="358" y="257"/>
                        <a:pt x="357" y="257"/>
                      </a:cubicBezTo>
                      <a:lnTo>
                        <a:pt x="357" y="257"/>
                      </a:lnTo>
                      <a:cubicBezTo>
                        <a:pt x="357" y="257"/>
                        <a:pt x="356" y="259"/>
                        <a:pt x="353" y="261"/>
                      </a:cubicBezTo>
                      <a:cubicBezTo>
                        <a:pt x="379" y="230"/>
                        <a:pt x="397" y="198"/>
                        <a:pt x="410" y="160"/>
                      </a:cubicBezTo>
                      <a:cubicBezTo>
                        <a:pt x="437" y="80"/>
                        <a:pt x="378" y="0"/>
                        <a:pt x="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6"/>
                <p:cNvSpPr/>
                <p:nvPr/>
              </p:nvSpPr>
              <p:spPr>
                <a:xfrm>
                  <a:off x="6965045" y="2382271"/>
                  <a:ext cx="38944" cy="11628"/>
                </a:xfrm>
                <a:custGeom>
                  <a:avLst/>
                  <a:gdLst/>
                  <a:ahLst/>
                  <a:cxnLst/>
                  <a:rect l="l" t="t" r="r" b="b"/>
                  <a:pathLst>
                    <a:path w="304" h="281" extrusionOk="0">
                      <a:moveTo>
                        <a:pt x="214" y="0"/>
                      </a:moveTo>
                      <a:cubicBezTo>
                        <a:pt x="132" y="0"/>
                        <a:pt x="36" y="121"/>
                        <a:pt x="20" y="181"/>
                      </a:cubicBezTo>
                      <a:cubicBezTo>
                        <a:pt x="1" y="252"/>
                        <a:pt x="40" y="281"/>
                        <a:pt x="89" y="281"/>
                      </a:cubicBezTo>
                      <a:cubicBezTo>
                        <a:pt x="123" y="281"/>
                        <a:pt x="162" y="267"/>
                        <a:pt x="190" y="244"/>
                      </a:cubicBezTo>
                      <a:cubicBezTo>
                        <a:pt x="209" y="231"/>
                        <a:pt x="228" y="218"/>
                        <a:pt x="247" y="200"/>
                      </a:cubicBezTo>
                      <a:cubicBezTo>
                        <a:pt x="284" y="168"/>
                        <a:pt x="303" y="111"/>
                        <a:pt x="297" y="61"/>
                      </a:cubicBezTo>
                      <a:cubicBezTo>
                        <a:pt x="291" y="42"/>
                        <a:pt x="272" y="23"/>
                        <a:pt x="253" y="10"/>
                      </a:cubicBezTo>
                      <a:cubicBezTo>
                        <a:pt x="241" y="3"/>
                        <a:pt x="228"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6"/>
                <p:cNvSpPr/>
                <p:nvPr/>
              </p:nvSpPr>
              <p:spPr>
                <a:xfrm>
                  <a:off x="6885748" y="2406147"/>
                  <a:ext cx="43043" cy="9393"/>
                </a:xfrm>
                <a:custGeom>
                  <a:avLst/>
                  <a:gdLst/>
                  <a:ahLst/>
                  <a:cxnLst/>
                  <a:rect l="l" t="t" r="r" b="b"/>
                  <a:pathLst>
                    <a:path w="336" h="227" extrusionOk="0">
                      <a:moveTo>
                        <a:pt x="191" y="1"/>
                      </a:moveTo>
                      <a:cubicBezTo>
                        <a:pt x="153" y="1"/>
                        <a:pt x="121" y="14"/>
                        <a:pt x="96" y="32"/>
                      </a:cubicBezTo>
                      <a:cubicBezTo>
                        <a:pt x="77" y="51"/>
                        <a:pt x="65" y="70"/>
                        <a:pt x="52" y="83"/>
                      </a:cubicBezTo>
                      <a:cubicBezTo>
                        <a:pt x="0" y="150"/>
                        <a:pt x="21" y="227"/>
                        <a:pt x="86" y="227"/>
                      </a:cubicBezTo>
                      <a:cubicBezTo>
                        <a:pt x="100" y="227"/>
                        <a:pt x="116" y="223"/>
                        <a:pt x="134" y="215"/>
                      </a:cubicBezTo>
                      <a:lnTo>
                        <a:pt x="134" y="215"/>
                      </a:lnTo>
                      <a:cubicBezTo>
                        <a:pt x="129" y="218"/>
                        <a:pt x="128" y="219"/>
                        <a:pt x="130" y="219"/>
                      </a:cubicBezTo>
                      <a:cubicBezTo>
                        <a:pt x="137" y="219"/>
                        <a:pt x="174" y="208"/>
                        <a:pt x="175" y="208"/>
                      </a:cubicBezTo>
                      <a:lnTo>
                        <a:pt x="175" y="208"/>
                      </a:lnTo>
                      <a:cubicBezTo>
                        <a:pt x="175" y="208"/>
                        <a:pt x="174" y="208"/>
                        <a:pt x="172" y="209"/>
                      </a:cubicBezTo>
                      <a:cubicBezTo>
                        <a:pt x="216" y="196"/>
                        <a:pt x="336" y="89"/>
                        <a:pt x="254" y="45"/>
                      </a:cubicBezTo>
                      <a:cubicBezTo>
                        <a:pt x="248" y="45"/>
                        <a:pt x="248" y="39"/>
                        <a:pt x="241" y="39"/>
                      </a:cubicBezTo>
                      <a:cubicBezTo>
                        <a:pt x="235" y="14"/>
                        <a:pt x="216"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6"/>
                <p:cNvSpPr/>
                <p:nvPr/>
              </p:nvSpPr>
              <p:spPr>
                <a:xfrm>
                  <a:off x="6894203" y="2407719"/>
                  <a:ext cx="3075" cy="1076"/>
                </a:xfrm>
                <a:custGeom>
                  <a:avLst/>
                  <a:gdLst/>
                  <a:ahLst/>
                  <a:cxnLst/>
                  <a:rect l="l" t="t" r="r" b="b"/>
                  <a:pathLst>
                    <a:path w="24" h="26" extrusionOk="0">
                      <a:moveTo>
                        <a:pt x="24" y="1"/>
                      </a:moveTo>
                      <a:cubicBezTo>
                        <a:pt x="24" y="1"/>
                        <a:pt x="18" y="1"/>
                        <a:pt x="18" y="7"/>
                      </a:cubicBezTo>
                      <a:cubicBezTo>
                        <a:pt x="6" y="19"/>
                        <a:pt x="1" y="25"/>
                        <a:pt x="2" y="25"/>
                      </a:cubicBezTo>
                      <a:cubicBezTo>
                        <a:pt x="3" y="25"/>
                        <a:pt x="11" y="17"/>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36"/>
                <p:cNvSpPr/>
                <p:nvPr/>
              </p:nvSpPr>
              <p:spPr>
                <a:xfrm>
                  <a:off x="6897150" y="2407223"/>
                  <a:ext cx="1793" cy="538"/>
                </a:xfrm>
                <a:custGeom>
                  <a:avLst/>
                  <a:gdLst/>
                  <a:ahLst/>
                  <a:cxnLst/>
                  <a:rect l="l" t="t" r="r" b="b"/>
                  <a:pathLst>
                    <a:path w="14" h="13" extrusionOk="0">
                      <a:moveTo>
                        <a:pt x="1" y="13"/>
                      </a:moveTo>
                      <a:lnTo>
                        <a:pt x="1" y="13"/>
                      </a:lnTo>
                      <a:cubicBezTo>
                        <a:pt x="1" y="13"/>
                        <a:pt x="7" y="6"/>
                        <a:pt x="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36"/>
                <p:cNvSpPr/>
                <p:nvPr/>
              </p:nvSpPr>
              <p:spPr>
                <a:xfrm>
                  <a:off x="6869735" y="2344449"/>
                  <a:ext cx="38944" cy="12786"/>
                </a:xfrm>
                <a:custGeom>
                  <a:avLst/>
                  <a:gdLst/>
                  <a:ahLst/>
                  <a:cxnLst/>
                  <a:rect l="l" t="t" r="r" b="b"/>
                  <a:pathLst>
                    <a:path w="304" h="309" extrusionOk="0">
                      <a:moveTo>
                        <a:pt x="221" y="1"/>
                      </a:moveTo>
                      <a:cubicBezTo>
                        <a:pt x="191" y="1"/>
                        <a:pt x="162" y="12"/>
                        <a:pt x="139" y="35"/>
                      </a:cubicBezTo>
                      <a:cubicBezTo>
                        <a:pt x="51" y="79"/>
                        <a:pt x="0" y="174"/>
                        <a:pt x="13" y="275"/>
                      </a:cubicBezTo>
                      <a:cubicBezTo>
                        <a:pt x="19" y="299"/>
                        <a:pt x="33" y="308"/>
                        <a:pt x="51" y="308"/>
                      </a:cubicBezTo>
                      <a:cubicBezTo>
                        <a:pt x="90" y="308"/>
                        <a:pt x="145" y="265"/>
                        <a:pt x="171" y="231"/>
                      </a:cubicBezTo>
                      <a:cubicBezTo>
                        <a:pt x="209" y="212"/>
                        <a:pt x="234" y="186"/>
                        <a:pt x="259" y="155"/>
                      </a:cubicBezTo>
                      <a:cubicBezTo>
                        <a:pt x="284" y="117"/>
                        <a:pt x="297" y="79"/>
                        <a:pt x="297" y="35"/>
                      </a:cubicBezTo>
                      <a:cubicBezTo>
                        <a:pt x="303" y="29"/>
                        <a:pt x="291" y="22"/>
                        <a:pt x="278" y="16"/>
                      </a:cubicBezTo>
                      <a:cubicBezTo>
                        <a:pt x="260" y="6"/>
                        <a:pt x="241"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36"/>
                <p:cNvSpPr/>
                <p:nvPr/>
              </p:nvSpPr>
              <p:spPr>
                <a:xfrm>
                  <a:off x="7948379" y="2205454"/>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36"/>
                <p:cNvSpPr/>
                <p:nvPr/>
              </p:nvSpPr>
              <p:spPr>
                <a:xfrm>
                  <a:off x="7965033" y="2247537"/>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36"/>
                <p:cNvSpPr/>
                <p:nvPr/>
              </p:nvSpPr>
              <p:spPr>
                <a:xfrm>
                  <a:off x="8119528" y="2219689"/>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36"/>
                <p:cNvSpPr/>
                <p:nvPr/>
              </p:nvSpPr>
              <p:spPr>
                <a:xfrm>
                  <a:off x="8070976" y="2145205"/>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36"/>
                <p:cNvSpPr/>
                <p:nvPr/>
              </p:nvSpPr>
              <p:spPr>
                <a:xfrm>
                  <a:off x="8017812" y="2172722"/>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36"/>
                <p:cNvSpPr/>
                <p:nvPr/>
              </p:nvSpPr>
              <p:spPr>
                <a:xfrm>
                  <a:off x="8021015" y="2185095"/>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36"/>
                <p:cNvSpPr/>
                <p:nvPr/>
              </p:nvSpPr>
              <p:spPr>
                <a:xfrm>
                  <a:off x="7918659" y="2143798"/>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44" name="Google Shape;3344;p36"/>
            <p:cNvSpPr txBox="1"/>
            <p:nvPr/>
          </p:nvSpPr>
          <p:spPr>
            <a:xfrm>
              <a:off x="5946662" y="2963175"/>
              <a:ext cx="19467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Oxygen"/>
                  <a:ea typeface="Oxygen"/>
                  <a:cs typeface="Oxygen"/>
                  <a:sym typeface="Oxygen"/>
                </a:rPr>
                <a:t>Partnered person are more likely to use TM798 </a:t>
              </a:r>
              <a:endParaRPr dirty="0">
                <a:solidFill>
                  <a:schemeClr val="dk1"/>
                </a:solidFill>
                <a:latin typeface="Oxygen"/>
                <a:ea typeface="Oxygen"/>
                <a:cs typeface="Oxygen"/>
                <a:sym typeface="Oxygen"/>
              </a:endParaRPr>
            </a:p>
          </p:txBody>
        </p:sp>
        <p:grpSp>
          <p:nvGrpSpPr>
            <p:cNvPr id="3345" name="Google Shape;3345;p36"/>
            <p:cNvGrpSpPr/>
            <p:nvPr/>
          </p:nvGrpSpPr>
          <p:grpSpPr>
            <a:xfrm>
              <a:off x="5608541" y="3856909"/>
              <a:ext cx="2568633" cy="841793"/>
              <a:chOff x="5608541" y="1787847"/>
              <a:chExt cx="2568633" cy="841793"/>
            </a:xfrm>
          </p:grpSpPr>
          <p:sp>
            <p:nvSpPr>
              <p:cNvPr id="3346" name="Google Shape;3346;p36"/>
              <p:cNvSpPr/>
              <p:nvPr/>
            </p:nvSpPr>
            <p:spPr>
              <a:xfrm>
                <a:off x="7474135" y="1843544"/>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36"/>
              <p:cNvSpPr/>
              <p:nvPr/>
            </p:nvSpPr>
            <p:spPr>
              <a:xfrm>
                <a:off x="7618765" y="1864855"/>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36"/>
              <p:cNvSpPr/>
              <p:nvPr/>
            </p:nvSpPr>
            <p:spPr>
              <a:xfrm>
                <a:off x="7572519" y="1919477"/>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36"/>
              <p:cNvSpPr/>
              <p:nvPr/>
            </p:nvSpPr>
            <p:spPr>
              <a:xfrm>
                <a:off x="7532679" y="1897462"/>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36"/>
              <p:cNvSpPr/>
              <p:nvPr/>
            </p:nvSpPr>
            <p:spPr>
              <a:xfrm>
                <a:off x="7717278" y="1901683"/>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36"/>
              <p:cNvSpPr/>
              <p:nvPr/>
            </p:nvSpPr>
            <p:spPr>
              <a:xfrm>
                <a:off x="7739952" y="1942029"/>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36"/>
              <p:cNvSpPr/>
              <p:nvPr/>
            </p:nvSpPr>
            <p:spPr>
              <a:xfrm>
                <a:off x="7447361" y="1942939"/>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36"/>
              <p:cNvSpPr/>
              <p:nvPr/>
            </p:nvSpPr>
            <p:spPr>
              <a:xfrm>
                <a:off x="7350513" y="1896883"/>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36"/>
              <p:cNvSpPr/>
              <p:nvPr/>
            </p:nvSpPr>
            <p:spPr>
              <a:xfrm>
                <a:off x="7388432" y="1787847"/>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36"/>
              <p:cNvSpPr/>
              <p:nvPr/>
            </p:nvSpPr>
            <p:spPr>
              <a:xfrm>
                <a:off x="7521149" y="1797199"/>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36"/>
              <p:cNvSpPr/>
              <p:nvPr/>
            </p:nvSpPr>
            <p:spPr>
              <a:xfrm>
                <a:off x="7344749" y="1834358"/>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36"/>
              <p:cNvSpPr/>
              <p:nvPr/>
            </p:nvSpPr>
            <p:spPr>
              <a:xfrm>
                <a:off x="6698459" y="2527390"/>
                <a:ext cx="79297" cy="19159"/>
              </a:xfrm>
              <a:custGeom>
                <a:avLst/>
                <a:gdLst/>
                <a:ahLst/>
                <a:cxnLst/>
                <a:rect l="l" t="t" r="r" b="b"/>
                <a:pathLst>
                  <a:path w="619" h="463" extrusionOk="0">
                    <a:moveTo>
                      <a:pt x="335" y="1"/>
                    </a:moveTo>
                    <a:cubicBezTo>
                      <a:pt x="216" y="1"/>
                      <a:pt x="87" y="145"/>
                      <a:pt x="45" y="231"/>
                    </a:cubicBezTo>
                    <a:cubicBezTo>
                      <a:pt x="1" y="318"/>
                      <a:pt x="23" y="462"/>
                      <a:pt x="133" y="462"/>
                    </a:cubicBezTo>
                    <a:cubicBezTo>
                      <a:pt x="150" y="462"/>
                      <a:pt x="169" y="459"/>
                      <a:pt x="190" y="451"/>
                    </a:cubicBezTo>
                    <a:lnTo>
                      <a:pt x="284" y="420"/>
                    </a:lnTo>
                    <a:cubicBezTo>
                      <a:pt x="391" y="376"/>
                      <a:pt x="618" y="105"/>
                      <a:pt x="429" y="29"/>
                    </a:cubicBezTo>
                    <a:lnTo>
                      <a:pt x="398" y="16"/>
                    </a:lnTo>
                    <a:cubicBezTo>
                      <a:pt x="377" y="6"/>
                      <a:pt x="356"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36"/>
              <p:cNvSpPr/>
              <p:nvPr/>
            </p:nvSpPr>
            <p:spPr>
              <a:xfrm>
                <a:off x="6874475" y="2503721"/>
                <a:ext cx="58416" cy="15021"/>
              </a:xfrm>
              <a:custGeom>
                <a:avLst/>
                <a:gdLst/>
                <a:ahLst/>
                <a:cxnLst/>
                <a:rect l="l" t="t" r="r" b="b"/>
                <a:pathLst>
                  <a:path w="456" h="363" extrusionOk="0">
                    <a:moveTo>
                      <a:pt x="258" y="1"/>
                    </a:moveTo>
                    <a:cubicBezTo>
                      <a:pt x="138" y="1"/>
                      <a:pt x="0" y="189"/>
                      <a:pt x="20" y="298"/>
                    </a:cubicBezTo>
                    <a:cubicBezTo>
                      <a:pt x="24" y="344"/>
                      <a:pt x="48" y="362"/>
                      <a:pt x="76" y="362"/>
                    </a:cubicBezTo>
                    <a:cubicBezTo>
                      <a:pt x="90" y="362"/>
                      <a:pt x="106" y="357"/>
                      <a:pt x="121" y="349"/>
                    </a:cubicBezTo>
                    <a:cubicBezTo>
                      <a:pt x="247" y="349"/>
                      <a:pt x="455" y="172"/>
                      <a:pt x="348" y="46"/>
                    </a:cubicBezTo>
                    <a:cubicBezTo>
                      <a:pt x="322" y="14"/>
                      <a:pt x="291"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36"/>
              <p:cNvSpPr/>
              <p:nvPr/>
            </p:nvSpPr>
            <p:spPr>
              <a:xfrm>
                <a:off x="6920593" y="2557101"/>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36"/>
              <p:cNvSpPr/>
              <p:nvPr/>
            </p:nvSpPr>
            <p:spPr>
              <a:xfrm>
                <a:off x="6790566" y="2570260"/>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36"/>
              <p:cNvSpPr/>
              <p:nvPr/>
            </p:nvSpPr>
            <p:spPr>
              <a:xfrm>
                <a:off x="6815547" y="2549984"/>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36"/>
              <p:cNvSpPr/>
              <p:nvPr/>
            </p:nvSpPr>
            <p:spPr>
              <a:xfrm>
                <a:off x="6661308" y="2568481"/>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36"/>
              <p:cNvSpPr/>
              <p:nvPr/>
            </p:nvSpPr>
            <p:spPr>
              <a:xfrm>
                <a:off x="6520649" y="2514604"/>
                <a:ext cx="26005" cy="9352"/>
              </a:xfrm>
              <a:custGeom>
                <a:avLst/>
                <a:gdLst/>
                <a:ahLst/>
                <a:cxnLst/>
                <a:rect l="l" t="t" r="r" b="b"/>
                <a:pathLst>
                  <a:path w="203" h="226" extrusionOk="0">
                    <a:moveTo>
                      <a:pt x="138" y="1"/>
                    </a:moveTo>
                    <a:cubicBezTo>
                      <a:pt x="76" y="1"/>
                      <a:pt x="29" y="72"/>
                      <a:pt x="13" y="130"/>
                    </a:cubicBezTo>
                    <a:cubicBezTo>
                      <a:pt x="1" y="155"/>
                      <a:pt x="20" y="187"/>
                      <a:pt x="45" y="187"/>
                    </a:cubicBezTo>
                    <a:cubicBezTo>
                      <a:pt x="32" y="193"/>
                      <a:pt x="32" y="199"/>
                      <a:pt x="45" y="212"/>
                    </a:cubicBezTo>
                    <a:cubicBezTo>
                      <a:pt x="50" y="222"/>
                      <a:pt x="57" y="225"/>
                      <a:pt x="65" y="225"/>
                    </a:cubicBezTo>
                    <a:cubicBezTo>
                      <a:pt x="87" y="225"/>
                      <a:pt x="114" y="194"/>
                      <a:pt x="114" y="180"/>
                    </a:cubicBezTo>
                    <a:cubicBezTo>
                      <a:pt x="127" y="142"/>
                      <a:pt x="152" y="111"/>
                      <a:pt x="165" y="73"/>
                    </a:cubicBezTo>
                    <a:cubicBezTo>
                      <a:pt x="184" y="54"/>
                      <a:pt x="203" y="29"/>
                      <a:pt x="177" y="10"/>
                    </a:cubicBezTo>
                    <a:cubicBezTo>
                      <a:pt x="164" y="4"/>
                      <a:pt x="151"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36"/>
              <p:cNvSpPr/>
              <p:nvPr/>
            </p:nvSpPr>
            <p:spPr>
              <a:xfrm>
                <a:off x="6659771" y="2448437"/>
                <a:ext cx="46886" cy="13366"/>
              </a:xfrm>
              <a:custGeom>
                <a:avLst/>
                <a:gdLst/>
                <a:ahLst/>
                <a:cxnLst/>
                <a:rect l="l" t="t" r="r" b="b"/>
                <a:pathLst>
                  <a:path w="366" h="323" extrusionOk="0">
                    <a:moveTo>
                      <a:pt x="261" y="0"/>
                    </a:moveTo>
                    <a:cubicBezTo>
                      <a:pt x="115" y="0"/>
                      <a:pt x="1" y="143"/>
                      <a:pt x="50" y="291"/>
                    </a:cubicBezTo>
                    <a:cubicBezTo>
                      <a:pt x="58" y="310"/>
                      <a:pt x="70" y="317"/>
                      <a:pt x="84" y="317"/>
                    </a:cubicBezTo>
                    <a:cubicBezTo>
                      <a:pt x="121" y="317"/>
                      <a:pt x="171" y="264"/>
                      <a:pt x="190" y="229"/>
                    </a:cubicBezTo>
                    <a:lnTo>
                      <a:pt x="190" y="229"/>
                    </a:lnTo>
                    <a:lnTo>
                      <a:pt x="151" y="322"/>
                    </a:lnTo>
                    <a:cubicBezTo>
                      <a:pt x="183" y="316"/>
                      <a:pt x="214" y="303"/>
                      <a:pt x="239" y="284"/>
                    </a:cubicBezTo>
                    <a:cubicBezTo>
                      <a:pt x="277" y="253"/>
                      <a:pt x="315" y="215"/>
                      <a:pt x="334" y="165"/>
                    </a:cubicBezTo>
                    <a:cubicBezTo>
                      <a:pt x="365" y="102"/>
                      <a:pt x="365" y="1"/>
                      <a:pt x="271" y="1"/>
                    </a:cubicBezTo>
                    <a:cubicBezTo>
                      <a:pt x="268" y="1"/>
                      <a:pt x="264"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36"/>
              <p:cNvSpPr/>
              <p:nvPr/>
            </p:nvSpPr>
            <p:spPr>
              <a:xfrm>
                <a:off x="6735609" y="2471155"/>
                <a:ext cx="78528" cy="14897"/>
              </a:xfrm>
              <a:custGeom>
                <a:avLst/>
                <a:gdLst/>
                <a:ahLst/>
                <a:cxnLst/>
                <a:rect l="l" t="t" r="r" b="b"/>
                <a:pathLst>
                  <a:path w="613" h="360" extrusionOk="0">
                    <a:moveTo>
                      <a:pt x="392" y="0"/>
                    </a:moveTo>
                    <a:cubicBezTo>
                      <a:pt x="228" y="0"/>
                      <a:pt x="0" y="360"/>
                      <a:pt x="221" y="360"/>
                    </a:cubicBezTo>
                    <a:cubicBezTo>
                      <a:pt x="379" y="360"/>
                      <a:pt x="612" y="0"/>
                      <a:pt x="3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36"/>
              <p:cNvSpPr/>
              <p:nvPr/>
            </p:nvSpPr>
            <p:spPr>
              <a:xfrm>
                <a:off x="6638121" y="2493417"/>
                <a:ext cx="45862" cy="11131"/>
              </a:xfrm>
              <a:custGeom>
                <a:avLst/>
                <a:gdLst/>
                <a:ahLst/>
                <a:cxnLst/>
                <a:rect l="l" t="t" r="r" b="b"/>
                <a:pathLst>
                  <a:path w="358" h="269" extrusionOk="0">
                    <a:moveTo>
                      <a:pt x="196" y="1"/>
                    </a:moveTo>
                    <a:cubicBezTo>
                      <a:pt x="141" y="1"/>
                      <a:pt x="91" y="47"/>
                      <a:pt x="55" y="106"/>
                    </a:cubicBezTo>
                    <a:cubicBezTo>
                      <a:pt x="11" y="172"/>
                      <a:pt x="0" y="269"/>
                      <a:pt x="81" y="269"/>
                    </a:cubicBezTo>
                    <a:cubicBezTo>
                      <a:pt x="92" y="269"/>
                      <a:pt x="104" y="267"/>
                      <a:pt x="118" y="263"/>
                    </a:cubicBezTo>
                    <a:cubicBezTo>
                      <a:pt x="181" y="251"/>
                      <a:pt x="358" y="93"/>
                      <a:pt x="263" y="24"/>
                    </a:cubicBezTo>
                    <a:cubicBezTo>
                      <a:pt x="240" y="8"/>
                      <a:pt x="218"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36"/>
              <p:cNvSpPr/>
              <p:nvPr/>
            </p:nvSpPr>
            <p:spPr>
              <a:xfrm>
                <a:off x="6539096" y="2467141"/>
                <a:ext cx="41506" cy="10842"/>
              </a:xfrm>
              <a:custGeom>
                <a:avLst/>
                <a:gdLst/>
                <a:ahLst/>
                <a:cxnLst/>
                <a:rect l="l" t="t" r="r" b="b"/>
                <a:pathLst>
                  <a:path w="324" h="262" extrusionOk="0">
                    <a:moveTo>
                      <a:pt x="221" y="0"/>
                    </a:moveTo>
                    <a:cubicBezTo>
                      <a:pt x="156" y="0"/>
                      <a:pt x="54" y="98"/>
                      <a:pt x="40" y="135"/>
                    </a:cubicBezTo>
                    <a:cubicBezTo>
                      <a:pt x="1" y="213"/>
                      <a:pt x="42" y="261"/>
                      <a:pt x="101" y="261"/>
                    </a:cubicBezTo>
                    <a:cubicBezTo>
                      <a:pt x="127" y="261"/>
                      <a:pt x="157" y="251"/>
                      <a:pt x="185" y="230"/>
                    </a:cubicBezTo>
                    <a:cubicBezTo>
                      <a:pt x="185" y="224"/>
                      <a:pt x="185" y="217"/>
                      <a:pt x="185" y="211"/>
                    </a:cubicBezTo>
                    <a:cubicBezTo>
                      <a:pt x="229" y="205"/>
                      <a:pt x="324" y="104"/>
                      <a:pt x="279" y="72"/>
                    </a:cubicBezTo>
                    <a:cubicBezTo>
                      <a:pt x="279" y="66"/>
                      <a:pt x="273" y="53"/>
                      <a:pt x="273" y="47"/>
                    </a:cubicBezTo>
                    <a:cubicBezTo>
                      <a:pt x="265" y="13"/>
                      <a:pt x="245"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36"/>
              <p:cNvSpPr/>
              <p:nvPr/>
            </p:nvSpPr>
            <p:spPr>
              <a:xfrm>
                <a:off x="6363080" y="2522921"/>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36"/>
              <p:cNvSpPr/>
              <p:nvPr/>
            </p:nvSpPr>
            <p:spPr>
              <a:xfrm>
                <a:off x="6411119" y="2576260"/>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36"/>
              <p:cNvSpPr/>
              <p:nvPr/>
            </p:nvSpPr>
            <p:spPr>
              <a:xfrm>
                <a:off x="6493235" y="2554494"/>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36"/>
              <p:cNvSpPr/>
              <p:nvPr/>
            </p:nvSpPr>
            <p:spPr>
              <a:xfrm>
                <a:off x="7138756" y="2515266"/>
                <a:ext cx="73660" cy="20111"/>
              </a:xfrm>
              <a:custGeom>
                <a:avLst/>
                <a:gdLst/>
                <a:ahLst/>
                <a:cxnLst/>
                <a:rect l="l" t="t" r="r" b="b"/>
                <a:pathLst>
                  <a:path w="575" h="486" extrusionOk="0">
                    <a:moveTo>
                      <a:pt x="379" y="0"/>
                    </a:moveTo>
                    <a:cubicBezTo>
                      <a:pt x="240" y="0"/>
                      <a:pt x="108" y="120"/>
                      <a:pt x="45" y="240"/>
                    </a:cubicBezTo>
                    <a:cubicBezTo>
                      <a:pt x="1" y="335"/>
                      <a:pt x="1" y="486"/>
                      <a:pt x="146" y="486"/>
                    </a:cubicBezTo>
                    <a:lnTo>
                      <a:pt x="196" y="486"/>
                    </a:lnTo>
                    <a:cubicBezTo>
                      <a:pt x="341" y="486"/>
                      <a:pt x="474" y="366"/>
                      <a:pt x="530" y="246"/>
                    </a:cubicBezTo>
                    <a:cubicBezTo>
                      <a:pt x="575" y="152"/>
                      <a:pt x="575"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6"/>
              <p:cNvSpPr/>
              <p:nvPr/>
            </p:nvSpPr>
            <p:spPr>
              <a:xfrm>
                <a:off x="6848726" y="2604771"/>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6"/>
              <p:cNvSpPr/>
              <p:nvPr/>
            </p:nvSpPr>
            <p:spPr>
              <a:xfrm>
                <a:off x="7084695" y="2590412"/>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6"/>
              <p:cNvSpPr/>
              <p:nvPr/>
            </p:nvSpPr>
            <p:spPr>
              <a:xfrm>
                <a:off x="7063686" y="2559749"/>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6"/>
              <p:cNvSpPr/>
              <p:nvPr/>
            </p:nvSpPr>
            <p:spPr>
              <a:xfrm>
                <a:off x="6998993" y="2510507"/>
                <a:ext cx="46246" cy="14193"/>
              </a:xfrm>
              <a:custGeom>
                <a:avLst/>
                <a:gdLst/>
                <a:ahLst/>
                <a:cxnLst/>
                <a:rect l="l" t="t" r="r" b="b"/>
                <a:pathLst>
                  <a:path w="361" h="343" extrusionOk="0">
                    <a:moveTo>
                      <a:pt x="222" y="1"/>
                    </a:moveTo>
                    <a:cubicBezTo>
                      <a:pt x="158" y="1"/>
                      <a:pt x="95" y="61"/>
                      <a:pt x="64" y="109"/>
                    </a:cubicBezTo>
                    <a:cubicBezTo>
                      <a:pt x="19" y="147"/>
                      <a:pt x="1" y="204"/>
                      <a:pt x="1" y="267"/>
                    </a:cubicBezTo>
                    <a:cubicBezTo>
                      <a:pt x="1" y="304"/>
                      <a:pt x="32" y="342"/>
                      <a:pt x="76" y="342"/>
                    </a:cubicBezTo>
                    <a:cubicBezTo>
                      <a:pt x="114" y="342"/>
                      <a:pt x="146" y="330"/>
                      <a:pt x="177" y="311"/>
                    </a:cubicBezTo>
                    <a:lnTo>
                      <a:pt x="202" y="304"/>
                    </a:lnTo>
                    <a:cubicBezTo>
                      <a:pt x="259" y="286"/>
                      <a:pt x="360" y="191"/>
                      <a:pt x="297" y="134"/>
                    </a:cubicBezTo>
                    <a:lnTo>
                      <a:pt x="297" y="122"/>
                    </a:lnTo>
                    <a:cubicBezTo>
                      <a:pt x="310" y="77"/>
                      <a:pt x="310" y="27"/>
                      <a:pt x="259" y="8"/>
                    </a:cubicBezTo>
                    <a:cubicBezTo>
                      <a:pt x="247" y="3"/>
                      <a:pt x="234" y="1"/>
                      <a:pt x="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36"/>
              <p:cNvSpPr/>
              <p:nvPr/>
            </p:nvSpPr>
            <p:spPr>
              <a:xfrm>
                <a:off x="6495156" y="2441278"/>
                <a:ext cx="45862" cy="13821"/>
              </a:xfrm>
              <a:custGeom>
                <a:avLst/>
                <a:gdLst/>
                <a:ahLst/>
                <a:cxnLst/>
                <a:rect l="l" t="t" r="r" b="b"/>
                <a:pathLst>
                  <a:path w="358" h="334" extrusionOk="0">
                    <a:moveTo>
                      <a:pt x="256" y="1"/>
                    </a:moveTo>
                    <a:cubicBezTo>
                      <a:pt x="216" y="1"/>
                      <a:pt x="172" y="21"/>
                      <a:pt x="143" y="41"/>
                    </a:cubicBezTo>
                    <a:cubicBezTo>
                      <a:pt x="67" y="92"/>
                      <a:pt x="17" y="167"/>
                      <a:pt x="4" y="262"/>
                    </a:cubicBezTo>
                    <a:cubicBezTo>
                      <a:pt x="0" y="315"/>
                      <a:pt x="43" y="334"/>
                      <a:pt x="88" y="334"/>
                    </a:cubicBezTo>
                    <a:cubicBezTo>
                      <a:pt x="112" y="334"/>
                      <a:pt x="138" y="328"/>
                      <a:pt x="156" y="319"/>
                    </a:cubicBezTo>
                    <a:cubicBezTo>
                      <a:pt x="212" y="293"/>
                      <a:pt x="257" y="249"/>
                      <a:pt x="282" y="199"/>
                    </a:cubicBezTo>
                    <a:cubicBezTo>
                      <a:pt x="288" y="199"/>
                      <a:pt x="288" y="193"/>
                      <a:pt x="294" y="193"/>
                    </a:cubicBezTo>
                    <a:cubicBezTo>
                      <a:pt x="326" y="148"/>
                      <a:pt x="358" y="66"/>
                      <a:pt x="313" y="22"/>
                    </a:cubicBezTo>
                    <a:cubicBezTo>
                      <a:pt x="298" y="7"/>
                      <a:pt x="277"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36"/>
              <p:cNvSpPr/>
              <p:nvPr/>
            </p:nvSpPr>
            <p:spPr>
              <a:xfrm>
                <a:off x="6071513" y="1998802"/>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36"/>
              <p:cNvSpPr/>
              <p:nvPr/>
            </p:nvSpPr>
            <p:spPr>
              <a:xfrm>
                <a:off x="6237153" y="1955022"/>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6"/>
              <p:cNvSpPr/>
              <p:nvPr/>
            </p:nvSpPr>
            <p:spPr>
              <a:xfrm>
                <a:off x="6374481" y="1980554"/>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6"/>
              <p:cNvSpPr/>
              <p:nvPr/>
            </p:nvSpPr>
            <p:spPr>
              <a:xfrm>
                <a:off x="6264439" y="2032403"/>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36"/>
              <p:cNvSpPr/>
              <p:nvPr/>
            </p:nvSpPr>
            <p:spPr>
              <a:xfrm>
                <a:off x="6236256" y="2000788"/>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36"/>
              <p:cNvSpPr/>
              <p:nvPr/>
            </p:nvSpPr>
            <p:spPr>
              <a:xfrm>
                <a:off x="6161955" y="2026072"/>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36"/>
              <p:cNvSpPr/>
              <p:nvPr/>
            </p:nvSpPr>
            <p:spPr>
              <a:xfrm>
                <a:off x="6267770" y="2065796"/>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6"/>
              <p:cNvSpPr/>
              <p:nvPr/>
            </p:nvSpPr>
            <p:spPr>
              <a:xfrm>
                <a:off x="6429438" y="2044982"/>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6"/>
              <p:cNvSpPr/>
              <p:nvPr/>
            </p:nvSpPr>
            <p:spPr>
              <a:xfrm>
                <a:off x="6428542" y="2036375"/>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36"/>
              <p:cNvSpPr/>
              <p:nvPr/>
            </p:nvSpPr>
            <p:spPr>
              <a:xfrm>
                <a:off x="6429438" y="2044982"/>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36"/>
              <p:cNvSpPr/>
              <p:nvPr/>
            </p:nvSpPr>
            <p:spPr>
              <a:xfrm>
                <a:off x="6085348" y="1947863"/>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36"/>
              <p:cNvSpPr/>
              <p:nvPr/>
            </p:nvSpPr>
            <p:spPr>
              <a:xfrm>
                <a:off x="5914712" y="1988871"/>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6"/>
              <p:cNvSpPr/>
              <p:nvPr/>
            </p:nvSpPr>
            <p:spPr>
              <a:xfrm>
                <a:off x="5958396" y="2059258"/>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6"/>
              <p:cNvSpPr/>
              <p:nvPr/>
            </p:nvSpPr>
            <p:spPr>
              <a:xfrm>
                <a:off x="6073050" y="2038154"/>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6"/>
              <p:cNvSpPr/>
              <p:nvPr/>
            </p:nvSpPr>
            <p:spPr>
              <a:xfrm>
                <a:off x="5904976" y="2026196"/>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36"/>
              <p:cNvSpPr/>
              <p:nvPr/>
            </p:nvSpPr>
            <p:spPr>
              <a:xfrm>
                <a:off x="5918812" y="1927463"/>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36"/>
              <p:cNvSpPr/>
              <p:nvPr/>
            </p:nvSpPr>
            <p:spPr>
              <a:xfrm>
                <a:off x="6250860" y="1889311"/>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36"/>
              <p:cNvSpPr/>
              <p:nvPr/>
            </p:nvSpPr>
            <p:spPr>
              <a:xfrm>
                <a:off x="6375250" y="1910414"/>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36"/>
              <p:cNvSpPr/>
              <p:nvPr/>
            </p:nvSpPr>
            <p:spPr>
              <a:xfrm>
                <a:off x="6569585" y="1890552"/>
                <a:ext cx="71611" cy="15311"/>
              </a:xfrm>
              <a:custGeom>
                <a:avLst/>
                <a:gdLst/>
                <a:ahLst/>
                <a:cxnLst/>
                <a:rect l="l" t="t" r="r" b="b"/>
                <a:pathLst>
                  <a:path w="559" h="370" extrusionOk="0">
                    <a:moveTo>
                      <a:pt x="329" y="0"/>
                    </a:moveTo>
                    <a:cubicBezTo>
                      <a:pt x="293" y="0"/>
                      <a:pt x="258" y="8"/>
                      <a:pt x="228" y="26"/>
                    </a:cubicBezTo>
                    <a:lnTo>
                      <a:pt x="228" y="26"/>
                    </a:lnTo>
                    <a:cubicBezTo>
                      <a:pt x="235" y="21"/>
                      <a:pt x="236" y="19"/>
                      <a:pt x="235" y="19"/>
                    </a:cubicBezTo>
                    <a:cubicBezTo>
                      <a:pt x="229" y="19"/>
                      <a:pt x="156" y="65"/>
                      <a:pt x="142" y="74"/>
                    </a:cubicBezTo>
                    <a:cubicBezTo>
                      <a:pt x="117" y="93"/>
                      <a:pt x="98" y="112"/>
                      <a:pt x="79" y="131"/>
                    </a:cubicBezTo>
                    <a:cubicBezTo>
                      <a:pt x="73" y="143"/>
                      <a:pt x="73" y="150"/>
                      <a:pt x="67" y="150"/>
                    </a:cubicBezTo>
                    <a:lnTo>
                      <a:pt x="60" y="162"/>
                    </a:lnTo>
                    <a:cubicBezTo>
                      <a:pt x="41" y="181"/>
                      <a:pt x="22" y="207"/>
                      <a:pt x="16" y="232"/>
                    </a:cubicBezTo>
                    <a:cubicBezTo>
                      <a:pt x="0" y="258"/>
                      <a:pt x="2" y="293"/>
                      <a:pt x="29" y="293"/>
                    </a:cubicBezTo>
                    <a:cubicBezTo>
                      <a:pt x="34" y="293"/>
                      <a:pt x="40" y="292"/>
                      <a:pt x="48" y="289"/>
                    </a:cubicBezTo>
                    <a:lnTo>
                      <a:pt x="60" y="282"/>
                    </a:lnTo>
                    <a:lnTo>
                      <a:pt x="67" y="282"/>
                    </a:lnTo>
                    <a:cubicBezTo>
                      <a:pt x="72" y="334"/>
                      <a:pt x="120" y="369"/>
                      <a:pt x="168" y="369"/>
                    </a:cubicBezTo>
                    <a:cubicBezTo>
                      <a:pt x="179" y="369"/>
                      <a:pt x="189" y="368"/>
                      <a:pt x="199" y="364"/>
                    </a:cubicBezTo>
                    <a:cubicBezTo>
                      <a:pt x="300" y="339"/>
                      <a:pt x="559" y="74"/>
                      <a:pt x="376" y="5"/>
                    </a:cubicBezTo>
                    <a:cubicBezTo>
                      <a:pt x="360" y="2"/>
                      <a:pt x="345" y="0"/>
                      <a:pt x="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36"/>
              <p:cNvSpPr/>
              <p:nvPr/>
            </p:nvSpPr>
            <p:spPr>
              <a:xfrm>
                <a:off x="6544989" y="1947863"/>
                <a:ext cx="128" cy="41"/>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36"/>
              <p:cNvSpPr/>
              <p:nvPr/>
            </p:nvSpPr>
            <p:spPr>
              <a:xfrm>
                <a:off x="6532179" y="1942484"/>
                <a:ext cx="49192" cy="14111"/>
              </a:xfrm>
              <a:custGeom>
                <a:avLst/>
                <a:gdLst/>
                <a:ahLst/>
                <a:cxnLst/>
                <a:rect l="l" t="t" r="r" b="b"/>
                <a:pathLst>
                  <a:path w="384" h="341" extrusionOk="0">
                    <a:moveTo>
                      <a:pt x="119" y="106"/>
                    </a:moveTo>
                    <a:lnTo>
                      <a:pt x="119" y="106"/>
                    </a:lnTo>
                    <a:cubicBezTo>
                      <a:pt x="116" y="109"/>
                      <a:pt x="113" y="112"/>
                      <a:pt x="110" y="116"/>
                    </a:cubicBezTo>
                    <a:lnTo>
                      <a:pt x="110" y="116"/>
                    </a:lnTo>
                    <a:cubicBezTo>
                      <a:pt x="113" y="112"/>
                      <a:pt x="116" y="109"/>
                      <a:pt x="119" y="106"/>
                    </a:cubicBezTo>
                    <a:close/>
                    <a:moveTo>
                      <a:pt x="253" y="0"/>
                    </a:moveTo>
                    <a:cubicBezTo>
                      <a:pt x="195" y="0"/>
                      <a:pt x="116" y="84"/>
                      <a:pt x="106" y="118"/>
                    </a:cubicBezTo>
                    <a:cubicBezTo>
                      <a:pt x="101" y="118"/>
                      <a:pt x="100" y="123"/>
                      <a:pt x="100" y="128"/>
                    </a:cubicBezTo>
                    <a:lnTo>
                      <a:pt x="100" y="128"/>
                    </a:lnTo>
                    <a:cubicBezTo>
                      <a:pt x="55" y="186"/>
                      <a:pt x="0" y="300"/>
                      <a:pt x="94" y="333"/>
                    </a:cubicBezTo>
                    <a:cubicBezTo>
                      <a:pt x="107" y="338"/>
                      <a:pt x="120" y="340"/>
                      <a:pt x="134" y="340"/>
                    </a:cubicBezTo>
                    <a:cubicBezTo>
                      <a:pt x="203" y="340"/>
                      <a:pt x="271" y="278"/>
                      <a:pt x="308" y="226"/>
                    </a:cubicBezTo>
                    <a:cubicBezTo>
                      <a:pt x="365" y="156"/>
                      <a:pt x="384" y="36"/>
                      <a:pt x="277" y="30"/>
                    </a:cubicBezTo>
                    <a:cubicBezTo>
                      <a:pt x="295" y="30"/>
                      <a:pt x="302" y="34"/>
                      <a:pt x="303" y="34"/>
                    </a:cubicBezTo>
                    <a:cubicBezTo>
                      <a:pt x="304" y="34"/>
                      <a:pt x="301" y="32"/>
                      <a:pt x="296" y="24"/>
                    </a:cubicBezTo>
                    <a:cubicBezTo>
                      <a:pt x="284" y="7"/>
                      <a:pt x="269" y="0"/>
                      <a:pt x="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36"/>
              <p:cNvSpPr/>
              <p:nvPr/>
            </p:nvSpPr>
            <p:spPr>
              <a:xfrm>
                <a:off x="6451216" y="1924566"/>
                <a:ext cx="39713" cy="10055"/>
              </a:xfrm>
              <a:custGeom>
                <a:avLst/>
                <a:gdLst/>
                <a:ahLst/>
                <a:cxnLst/>
                <a:rect l="l" t="t" r="r" b="b"/>
                <a:pathLst>
                  <a:path w="310" h="243" extrusionOk="0">
                    <a:moveTo>
                      <a:pt x="231" y="0"/>
                    </a:moveTo>
                    <a:cubicBezTo>
                      <a:pt x="225" y="0"/>
                      <a:pt x="220" y="1"/>
                      <a:pt x="215" y="3"/>
                    </a:cubicBezTo>
                    <a:cubicBezTo>
                      <a:pt x="202" y="9"/>
                      <a:pt x="196" y="9"/>
                      <a:pt x="183" y="9"/>
                    </a:cubicBezTo>
                    <a:cubicBezTo>
                      <a:pt x="114" y="15"/>
                      <a:pt x="51" y="59"/>
                      <a:pt x="26" y="122"/>
                    </a:cubicBezTo>
                    <a:cubicBezTo>
                      <a:pt x="0" y="173"/>
                      <a:pt x="7" y="236"/>
                      <a:pt x="70" y="242"/>
                    </a:cubicBezTo>
                    <a:lnTo>
                      <a:pt x="127" y="242"/>
                    </a:lnTo>
                    <a:cubicBezTo>
                      <a:pt x="202" y="236"/>
                      <a:pt x="309" y="154"/>
                      <a:pt x="303" y="59"/>
                    </a:cubicBezTo>
                    <a:cubicBezTo>
                      <a:pt x="303" y="53"/>
                      <a:pt x="303" y="47"/>
                      <a:pt x="303" y="40"/>
                    </a:cubicBezTo>
                    <a:cubicBezTo>
                      <a:pt x="309" y="28"/>
                      <a:pt x="297" y="15"/>
                      <a:pt x="284" y="15"/>
                    </a:cubicBezTo>
                    <a:cubicBezTo>
                      <a:pt x="266" y="6"/>
                      <a:pt x="247" y="0"/>
                      <a:pt x="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36"/>
              <p:cNvSpPr/>
              <p:nvPr/>
            </p:nvSpPr>
            <p:spPr>
              <a:xfrm>
                <a:off x="6457750" y="1871641"/>
                <a:ext cx="49320" cy="14028"/>
              </a:xfrm>
              <a:custGeom>
                <a:avLst/>
                <a:gdLst/>
                <a:ahLst/>
                <a:cxnLst/>
                <a:rect l="l" t="t" r="r" b="b"/>
                <a:pathLst>
                  <a:path w="385" h="339" extrusionOk="0">
                    <a:moveTo>
                      <a:pt x="278" y="0"/>
                    </a:moveTo>
                    <a:cubicBezTo>
                      <a:pt x="167" y="0"/>
                      <a:pt x="1" y="201"/>
                      <a:pt x="126" y="266"/>
                    </a:cubicBezTo>
                    <a:cubicBezTo>
                      <a:pt x="145" y="279"/>
                      <a:pt x="221" y="291"/>
                      <a:pt x="233" y="317"/>
                    </a:cubicBezTo>
                    <a:cubicBezTo>
                      <a:pt x="238" y="333"/>
                      <a:pt x="247" y="339"/>
                      <a:pt x="257" y="339"/>
                    </a:cubicBezTo>
                    <a:cubicBezTo>
                      <a:pt x="289" y="339"/>
                      <a:pt x="337" y="284"/>
                      <a:pt x="347" y="260"/>
                    </a:cubicBezTo>
                    <a:cubicBezTo>
                      <a:pt x="347" y="254"/>
                      <a:pt x="347" y="247"/>
                      <a:pt x="353" y="241"/>
                    </a:cubicBezTo>
                    <a:cubicBezTo>
                      <a:pt x="385" y="178"/>
                      <a:pt x="385" y="102"/>
                      <a:pt x="347" y="45"/>
                    </a:cubicBezTo>
                    <a:cubicBezTo>
                      <a:pt x="331" y="13"/>
                      <a:pt x="306" y="0"/>
                      <a:pt x="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36"/>
              <p:cNvSpPr/>
              <p:nvPr/>
            </p:nvSpPr>
            <p:spPr>
              <a:xfrm>
                <a:off x="7650151" y="2234999"/>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36"/>
              <p:cNvSpPr/>
              <p:nvPr/>
            </p:nvSpPr>
            <p:spPr>
              <a:xfrm>
                <a:off x="7633241" y="2288545"/>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36"/>
              <p:cNvSpPr/>
              <p:nvPr/>
            </p:nvSpPr>
            <p:spPr>
              <a:xfrm>
                <a:off x="7541133" y="2256103"/>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36"/>
              <p:cNvSpPr/>
              <p:nvPr/>
            </p:nvSpPr>
            <p:spPr>
              <a:xfrm>
                <a:off x="7536266" y="2182198"/>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36"/>
              <p:cNvSpPr/>
              <p:nvPr/>
            </p:nvSpPr>
            <p:spPr>
              <a:xfrm>
                <a:off x="7271344" y="2226433"/>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36"/>
              <p:cNvSpPr/>
              <p:nvPr/>
            </p:nvSpPr>
            <p:spPr>
              <a:xfrm>
                <a:off x="7276084" y="2313000"/>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36"/>
              <p:cNvSpPr/>
              <p:nvPr/>
            </p:nvSpPr>
            <p:spPr>
              <a:xfrm>
                <a:off x="7419178" y="2261855"/>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36"/>
              <p:cNvSpPr/>
              <p:nvPr/>
            </p:nvSpPr>
            <p:spPr>
              <a:xfrm>
                <a:off x="7383949" y="2235454"/>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36"/>
              <p:cNvSpPr/>
              <p:nvPr/>
            </p:nvSpPr>
            <p:spPr>
              <a:xfrm>
                <a:off x="7455559" y="2227054"/>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36"/>
              <p:cNvSpPr/>
              <p:nvPr/>
            </p:nvSpPr>
            <p:spPr>
              <a:xfrm>
                <a:off x="7453894" y="2312421"/>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36"/>
              <p:cNvSpPr/>
              <p:nvPr/>
            </p:nvSpPr>
            <p:spPr>
              <a:xfrm>
                <a:off x="7333475" y="2268476"/>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36"/>
              <p:cNvSpPr/>
              <p:nvPr/>
            </p:nvSpPr>
            <p:spPr>
              <a:xfrm>
                <a:off x="7148492" y="2273772"/>
                <a:ext cx="44581" cy="12662"/>
              </a:xfrm>
              <a:custGeom>
                <a:avLst/>
                <a:gdLst/>
                <a:ahLst/>
                <a:cxnLst/>
                <a:rect l="l" t="t" r="r" b="b"/>
                <a:pathLst>
                  <a:path w="348" h="306" extrusionOk="0">
                    <a:moveTo>
                      <a:pt x="232" y="0"/>
                    </a:moveTo>
                    <a:cubicBezTo>
                      <a:pt x="142" y="0"/>
                      <a:pt x="36" y="115"/>
                      <a:pt x="19" y="192"/>
                    </a:cubicBezTo>
                    <a:cubicBezTo>
                      <a:pt x="0" y="248"/>
                      <a:pt x="26" y="305"/>
                      <a:pt x="95" y="305"/>
                    </a:cubicBezTo>
                    <a:cubicBezTo>
                      <a:pt x="171" y="299"/>
                      <a:pt x="240" y="255"/>
                      <a:pt x="278" y="192"/>
                    </a:cubicBezTo>
                    <a:cubicBezTo>
                      <a:pt x="284" y="192"/>
                      <a:pt x="284" y="185"/>
                      <a:pt x="284" y="185"/>
                    </a:cubicBezTo>
                    <a:cubicBezTo>
                      <a:pt x="328" y="141"/>
                      <a:pt x="347" y="84"/>
                      <a:pt x="335" y="28"/>
                    </a:cubicBezTo>
                    <a:cubicBezTo>
                      <a:pt x="327" y="8"/>
                      <a:pt x="314" y="1"/>
                      <a:pt x="300" y="1"/>
                    </a:cubicBezTo>
                    <a:cubicBezTo>
                      <a:pt x="291" y="1"/>
                      <a:pt x="281" y="4"/>
                      <a:pt x="272" y="9"/>
                    </a:cubicBezTo>
                    <a:cubicBezTo>
                      <a:pt x="259" y="3"/>
                      <a:pt x="246"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36"/>
              <p:cNvSpPr/>
              <p:nvPr/>
            </p:nvSpPr>
            <p:spPr>
              <a:xfrm>
                <a:off x="7226380" y="2199454"/>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36"/>
              <p:cNvSpPr/>
              <p:nvPr/>
            </p:nvSpPr>
            <p:spPr>
              <a:xfrm>
                <a:off x="7411876" y="2183564"/>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36"/>
              <p:cNvSpPr/>
              <p:nvPr/>
            </p:nvSpPr>
            <p:spPr>
              <a:xfrm>
                <a:off x="7269679" y="2151453"/>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36"/>
              <p:cNvSpPr/>
              <p:nvPr/>
            </p:nvSpPr>
            <p:spPr>
              <a:xfrm>
                <a:off x="7162199" y="2162294"/>
                <a:ext cx="43556" cy="11628"/>
              </a:xfrm>
              <a:custGeom>
                <a:avLst/>
                <a:gdLst/>
                <a:ahLst/>
                <a:cxnLst/>
                <a:rect l="l" t="t" r="r" b="b"/>
                <a:pathLst>
                  <a:path w="340" h="281" extrusionOk="0">
                    <a:moveTo>
                      <a:pt x="270" y="1"/>
                    </a:moveTo>
                    <a:cubicBezTo>
                      <a:pt x="254" y="1"/>
                      <a:pt x="236" y="4"/>
                      <a:pt x="221" y="10"/>
                    </a:cubicBezTo>
                    <a:cubicBezTo>
                      <a:pt x="183" y="22"/>
                      <a:pt x="146" y="47"/>
                      <a:pt x="120" y="79"/>
                    </a:cubicBezTo>
                    <a:cubicBezTo>
                      <a:pt x="83" y="129"/>
                      <a:pt x="1" y="281"/>
                      <a:pt x="127" y="281"/>
                    </a:cubicBezTo>
                    <a:cubicBezTo>
                      <a:pt x="234" y="274"/>
                      <a:pt x="316" y="186"/>
                      <a:pt x="322" y="73"/>
                    </a:cubicBezTo>
                    <a:cubicBezTo>
                      <a:pt x="340" y="19"/>
                      <a:pt x="308" y="1"/>
                      <a:pt x="2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36"/>
              <p:cNvSpPr/>
              <p:nvPr/>
            </p:nvSpPr>
            <p:spPr>
              <a:xfrm>
                <a:off x="7130685" y="2210626"/>
                <a:ext cx="40865" cy="9766"/>
              </a:xfrm>
              <a:custGeom>
                <a:avLst/>
                <a:gdLst/>
                <a:ahLst/>
                <a:cxnLst/>
                <a:rect l="l" t="t" r="r" b="b"/>
                <a:pathLst>
                  <a:path w="319" h="236" extrusionOk="0">
                    <a:moveTo>
                      <a:pt x="140" y="0"/>
                    </a:moveTo>
                    <a:cubicBezTo>
                      <a:pt x="107" y="0"/>
                      <a:pt x="67" y="48"/>
                      <a:pt x="57" y="71"/>
                    </a:cubicBezTo>
                    <a:cubicBezTo>
                      <a:pt x="45" y="103"/>
                      <a:pt x="1" y="191"/>
                      <a:pt x="89" y="229"/>
                    </a:cubicBezTo>
                    <a:cubicBezTo>
                      <a:pt x="100" y="233"/>
                      <a:pt x="111" y="235"/>
                      <a:pt x="121" y="235"/>
                    </a:cubicBezTo>
                    <a:cubicBezTo>
                      <a:pt x="232" y="235"/>
                      <a:pt x="318" y="25"/>
                      <a:pt x="212" y="25"/>
                    </a:cubicBezTo>
                    <a:cubicBezTo>
                      <a:pt x="205" y="25"/>
                      <a:pt x="198" y="26"/>
                      <a:pt x="190" y="27"/>
                    </a:cubicBezTo>
                    <a:cubicBezTo>
                      <a:pt x="184" y="29"/>
                      <a:pt x="179" y="29"/>
                      <a:pt x="176" y="29"/>
                    </a:cubicBezTo>
                    <a:cubicBezTo>
                      <a:pt x="163" y="29"/>
                      <a:pt x="171" y="21"/>
                      <a:pt x="171" y="21"/>
                    </a:cubicBezTo>
                    <a:cubicBezTo>
                      <a:pt x="163" y="6"/>
                      <a:pt x="152"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36"/>
              <p:cNvSpPr/>
              <p:nvPr/>
            </p:nvSpPr>
            <p:spPr>
              <a:xfrm>
                <a:off x="5699752" y="2307249"/>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36"/>
              <p:cNvSpPr/>
              <p:nvPr/>
            </p:nvSpPr>
            <p:spPr>
              <a:xfrm>
                <a:off x="5767648" y="2362822"/>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36"/>
              <p:cNvSpPr/>
              <p:nvPr/>
            </p:nvSpPr>
            <p:spPr>
              <a:xfrm>
                <a:off x="5608541" y="2342835"/>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36"/>
              <p:cNvSpPr/>
              <p:nvPr/>
            </p:nvSpPr>
            <p:spPr>
              <a:xfrm>
                <a:off x="5753172" y="2319207"/>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36"/>
              <p:cNvSpPr/>
              <p:nvPr/>
            </p:nvSpPr>
            <p:spPr>
              <a:xfrm>
                <a:off x="5640055" y="2268724"/>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36"/>
              <p:cNvSpPr/>
              <p:nvPr/>
            </p:nvSpPr>
            <p:spPr>
              <a:xfrm>
                <a:off x="5841949" y="2261813"/>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36"/>
              <p:cNvSpPr/>
              <p:nvPr/>
            </p:nvSpPr>
            <p:spPr>
              <a:xfrm>
                <a:off x="5862958" y="2319332"/>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36"/>
              <p:cNvSpPr/>
              <p:nvPr/>
            </p:nvSpPr>
            <p:spPr>
              <a:xfrm>
                <a:off x="5963264" y="2349042"/>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36"/>
              <p:cNvSpPr/>
              <p:nvPr/>
            </p:nvSpPr>
            <p:spPr>
              <a:xfrm>
                <a:off x="5888835" y="2402795"/>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36"/>
              <p:cNvSpPr/>
              <p:nvPr/>
            </p:nvSpPr>
            <p:spPr>
              <a:xfrm>
                <a:off x="5882430" y="2353470"/>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36"/>
              <p:cNvSpPr/>
              <p:nvPr/>
            </p:nvSpPr>
            <p:spPr>
              <a:xfrm>
                <a:off x="5990551" y="2299676"/>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36"/>
              <p:cNvSpPr/>
              <p:nvPr/>
            </p:nvSpPr>
            <p:spPr>
              <a:xfrm>
                <a:off x="7749560" y="2415416"/>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36"/>
              <p:cNvSpPr/>
              <p:nvPr/>
            </p:nvSpPr>
            <p:spPr>
              <a:xfrm>
                <a:off x="7761730" y="2443844"/>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36"/>
              <p:cNvSpPr/>
              <p:nvPr/>
            </p:nvSpPr>
            <p:spPr>
              <a:xfrm>
                <a:off x="7869210" y="2411733"/>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36"/>
              <p:cNvSpPr/>
              <p:nvPr/>
            </p:nvSpPr>
            <p:spPr>
              <a:xfrm>
                <a:off x="7807720" y="2393029"/>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36"/>
              <p:cNvSpPr/>
              <p:nvPr/>
            </p:nvSpPr>
            <p:spPr>
              <a:xfrm>
                <a:off x="7814253" y="2047299"/>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36"/>
              <p:cNvSpPr/>
              <p:nvPr/>
            </p:nvSpPr>
            <p:spPr>
              <a:xfrm>
                <a:off x="6484395" y="2221137"/>
                <a:ext cx="52139" cy="12911"/>
              </a:xfrm>
              <a:custGeom>
                <a:avLst/>
                <a:gdLst/>
                <a:ahLst/>
                <a:cxnLst/>
                <a:rect l="l" t="t" r="r" b="b"/>
                <a:pathLst>
                  <a:path w="407" h="312" extrusionOk="0">
                    <a:moveTo>
                      <a:pt x="286" y="0"/>
                    </a:moveTo>
                    <a:cubicBezTo>
                      <a:pt x="254" y="0"/>
                      <a:pt x="217" y="12"/>
                      <a:pt x="183" y="38"/>
                    </a:cubicBezTo>
                    <a:lnTo>
                      <a:pt x="151" y="76"/>
                    </a:lnTo>
                    <a:cubicBezTo>
                      <a:pt x="95" y="108"/>
                      <a:pt x="0" y="208"/>
                      <a:pt x="88" y="246"/>
                    </a:cubicBezTo>
                    <a:lnTo>
                      <a:pt x="76" y="259"/>
                    </a:lnTo>
                    <a:cubicBezTo>
                      <a:pt x="93" y="297"/>
                      <a:pt x="120" y="312"/>
                      <a:pt x="150" y="312"/>
                    </a:cubicBezTo>
                    <a:cubicBezTo>
                      <a:pt x="230" y="312"/>
                      <a:pt x="337" y="207"/>
                      <a:pt x="360" y="152"/>
                    </a:cubicBezTo>
                    <a:cubicBezTo>
                      <a:pt x="407" y="57"/>
                      <a:pt x="357" y="0"/>
                      <a:pt x="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36"/>
              <p:cNvSpPr/>
              <p:nvPr/>
            </p:nvSpPr>
            <p:spPr>
              <a:xfrm>
                <a:off x="6595847" y="2199661"/>
                <a:ext cx="55854" cy="16800"/>
              </a:xfrm>
              <a:custGeom>
                <a:avLst/>
                <a:gdLst/>
                <a:ahLst/>
                <a:cxnLst/>
                <a:rect l="l" t="t" r="r" b="b"/>
                <a:pathLst>
                  <a:path w="436" h="406" extrusionOk="0">
                    <a:moveTo>
                      <a:pt x="339" y="0"/>
                    </a:moveTo>
                    <a:cubicBezTo>
                      <a:pt x="269" y="0"/>
                      <a:pt x="172" y="59"/>
                      <a:pt x="139" y="97"/>
                    </a:cubicBezTo>
                    <a:cubicBezTo>
                      <a:pt x="89" y="147"/>
                      <a:pt x="0" y="299"/>
                      <a:pt x="89" y="362"/>
                    </a:cubicBezTo>
                    <a:cubicBezTo>
                      <a:pt x="99" y="393"/>
                      <a:pt x="121" y="406"/>
                      <a:pt x="149" y="406"/>
                    </a:cubicBezTo>
                    <a:cubicBezTo>
                      <a:pt x="227" y="406"/>
                      <a:pt x="349" y="310"/>
                      <a:pt x="373" y="273"/>
                    </a:cubicBezTo>
                    <a:cubicBezTo>
                      <a:pt x="417" y="217"/>
                      <a:pt x="436" y="135"/>
                      <a:pt x="417" y="59"/>
                    </a:cubicBezTo>
                    <a:cubicBezTo>
                      <a:pt x="406" y="16"/>
                      <a:pt x="376" y="0"/>
                      <a:pt x="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36"/>
              <p:cNvSpPr/>
              <p:nvPr/>
            </p:nvSpPr>
            <p:spPr>
              <a:xfrm>
                <a:off x="6477093" y="2183895"/>
                <a:ext cx="57519" cy="13614"/>
              </a:xfrm>
              <a:custGeom>
                <a:avLst/>
                <a:gdLst/>
                <a:ahLst/>
                <a:cxnLst/>
                <a:rect l="l" t="t" r="r" b="b"/>
                <a:pathLst>
                  <a:path w="449" h="329" extrusionOk="0">
                    <a:moveTo>
                      <a:pt x="303" y="0"/>
                    </a:moveTo>
                    <a:cubicBezTo>
                      <a:pt x="267" y="0"/>
                      <a:pt x="230" y="8"/>
                      <a:pt x="196" y="24"/>
                    </a:cubicBezTo>
                    <a:cubicBezTo>
                      <a:pt x="139" y="61"/>
                      <a:pt x="0" y="175"/>
                      <a:pt x="57" y="263"/>
                    </a:cubicBezTo>
                    <a:cubicBezTo>
                      <a:pt x="63" y="276"/>
                      <a:pt x="76" y="295"/>
                      <a:pt x="95" y="301"/>
                    </a:cubicBezTo>
                    <a:cubicBezTo>
                      <a:pt x="101" y="307"/>
                      <a:pt x="114" y="314"/>
                      <a:pt x="120" y="320"/>
                    </a:cubicBezTo>
                    <a:cubicBezTo>
                      <a:pt x="142" y="325"/>
                      <a:pt x="165" y="329"/>
                      <a:pt x="187" y="329"/>
                    </a:cubicBezTo>
                    <a:cubicBezTo>
                      <a:pt x="196" y="329"/>
                      <a:pt x="205" y="328"/>
                      <a:pt x="215" y="326"/>
                    </a:cubicBezTo>
                    <a:cubicBezTo>
                      <a:pt x="240" y="320"/>
                      <a:pt x="265" y="314"/>
                      <a:pt x="284" y="307"/>
                    </a:cubicBezTo>
                    <a:cubicBezTo>
                      <a:pt x="284" y="307"/>
                      <a:pt x="367" y="264"/>
                      <a:pt x="362" y="264"/>
                    </a:cubicBezTo>
                    <a:cubicBezTo>
                      <a:pt x="361" y="264"/>
                      <a:pt x="357" y="265"/>
                      <a:pt x="347" y="270"/>
                    </a:cubicBezTo>
                    <a:cubicBezTo>
                      <a:pt x="385" y="251"/>
                      <a:pt x="410" y="213"/>
                      <a:pt x="417" y="175"/>
                    </a:cubicBezTo>
                    <a:cubicBezTo>
                      <a:pt x="423" y="118"/>
                      <a:pt x="448" y="36"/>
                      <a:pt x="372" y="11"/>
                    </a:cubicBezTo>
                    <a:cubicBezTo>
                      <a:pt x="350" y="4"/>
                      <a:pt x="327" y="0"/>
                      <a:pt x="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36"/>
              <p:cNvSpPr/>
              <p:nvPr/>
            </p:nvSpPr>
            <p:spPr>
              <a:xfrm>
                <a:off x="6578040" y="2240461"/>
                <a:ext cx="50217" cy="15145"/>
              </a:xfrm>
              <a:custGeom>
                <a:avLst/>
                <a:gdLst/>
                <a:ahLst/>
                <a:cxnLst/>
                <a:rect l="l" t="t" r="r" b="b"/>
                <a:pathLst>
                  <a:path w="392" h="366" extrusionOk="0">
                    <a:moveTo>
                      <a:pt x="284" y="0"/>
                    </a:moveTo>
                    <a:cubicBezTo>
                      <a:pt x="177" y="13"/>
                      <a:pt x="83" y="82"/>
                      <a:pt x="38" y="177"/>
                    </a:cubicBezTo>
                    <a:cubicBezTo>
                      <a:pt x="1" y="252"/>
                      <a:pt x="7" y="366"/>
                      <a:pt x="108" y="366"/>
                    </a:cubicBezTo>
                    <a:cubicBezTo>
                      <a:pt x="215" y="353"/>
                      <a:pt x="310" y="284"/>
                      <a:pt x="354" y="183"/>
                    </a:cubicBezTo>
                    <a:cubicBezTo>
                      <a:pt x="392" y="114"/>
                      <a:pt x="385"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36"/>
              <p:cNvSpPr/>
              <p:nvPr/>
            </p:nvSpPr>
            <p:spPr>
              <a:xfrm>
                <a:off x="6420471" y="2236116"/>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36"/>
              <p:cNvSpPr/>
              <p:nvPr/>
            </p:nvSpPr>
            <p:spPr>
              <a:xfrm>
                <a:off x="6953003" y="2002816"/>
                <a:ext cx="48552" cy="15311"/>
              </a:xfrm>
              <a:custGeom>
                <a:avLst/>
                <a:gdLst/>
                <a:ahLst/>
                <a:cxnLst/>
                <a:rect l="l" t="t" r="r" b="b"/>
                <a:pathLst>
                  <a:path w="379" h="370" extrusionOk="0">
                    <a:moveTo>
                      <a:pt x="257" y="0"/>
                    </a:moveTo>
                    <a:cubicBezTo>
                      <a:pt x="144" y="0"/>
                      <a:pt x="34" y="136"/>
                      <a:pt x="13" y="237"/>
                    </a:cubicBezTo>
                    <a:cubicBezTo>
                      <a:pt x="1" y="292"/>
                      <a:pt x="18" y="370"/>
                      <a:pt x="87" y="370"/>
                    </a:cubicBezTo>
                    <a:cubicBezTo>
                      <a:pt x="89" y="370"/>
                      <a:pt x="92" y="370"/>
                      <a:pt x="95" y="370"/>
                    </a:cubicBezTo>
                    <a:cubicBezTo>
                      <a:pt x="120" y="370"/>
                      <a:pt x="145" y="363"/>
                      <a:pt x="170" y="357"/>
                    </a:cubicBezTo>
                    <a:cubicBezTo>
                      <a:pt x="259" y="344"/>
                      <a:pt x="372" y="224"/>
                      <a:pt x="353" y="130"/>
                    </a:cubicBezTo>
                    <a:cubicBezTo>
                      <a:pt x="378" y="86"/>
                      <a:pt x="366" y="35"/>
                      <a:pt x="322" y="16"/>
                    </a:cubicBezTo>
                    <a:cubicBezTo>
                      <a:pt x="301" y="5"/>
                      <a:pt x="279" y="0"/>
                      <a:pt x="2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36"/>
              <p:cNvSpPr/>
              <p:nvPr/>
            </p:nvSpPr>
            <p:spPr>
              <a:xfrm>
                <a:off x="7022436" y="2027727"/>
                <a:ext cx="46118" cy="8690"/>
              </a:xfrm>
              <a:custGeom>
                <a:avLst/>
                <a:gdLst/>
                <a:ahLst/>
                <a:cxnLst/>
                <a:rect l="l" t="t" r="r" b="b"/>
                <a:pathLst>
                  <a:path w="360" h="210" extrusionOk="0">
                    <a:moveTo>
                      <a:pt x="234" y="1"/>
                    </a:moveTo>
                    <a:cubicBezTo>
                      <a:pt x="139" y="1"/>
                      <a:pt x="0" y="209"/>
                      <a:pt x="133" y="209"/>
                    </a:cubicBezTo>
                    <a:cubicBezTo>
                      <a:pt x="228" y="209"/>
                      <a:pt x="360" y="1"/>
                      <a:pt x="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36"/>
              <p:cNvSpPr/>
              <p:nvPr/>
            </p:nvSpPr>
            <p:spPr>
              <a:xfrm>
                <a:off x="7071757" y="2006333"/>
                <a:ext cx="56622" cy="10469"/>
              </a:xfrm>
              <a:custGeom>
                <a:avLst/>
                <a:gdLst/>
                <a:ahLst/>
                <a:cxnLst/>
                <a:rect l="l" t="t" r="r" b="b"/>
                <a:pathLst>
                  <a:path w="442" h="253" extrusionOk="0">
                    <a:moveTo>
                      <a:pt x="284" y="1"/>
                    </a:moveTo>
                    <a:cubicBezTo>
                      <a:pt x="170" y="1"/>
                      <a:pt x="0" y="253"/>
                      <a:pt x="158" y="253"/>
                    </a:cubicBezTo>
                    <a:cubicBezTo>
                      <a:pt x="278" y="253"/>
                      <a:pt x="442"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36"/>
              <p:cNvSpPr/>
              <p:nvPr/>
            </p:nvSpPr>
            <p:spPr>
              <a:xfrm>
                <a:off x="6874219" y="1807875"/>
                <a:ext cx="35101" cy="12331"/>
              </a:xfrm>
              <a:custGeom>
                <a:avLst/>
                <a:gdLst/>
                <a:ahLst/>
                <a:cxnLst/>
                <a:rect l="l" t="t" r="r" b="b"/>
                <a:pathLst>
                  <a:path w="274" h="298" extrusionOk="0">
                    <a:moveTo>
                      <a:pt x="216" y="0"/>
                    </a:moveTo>
                    <a:cubicBezTo>
                      <a:pt x="138" y="0"/>
                      <a:pt x="1" y="90"/>
                      <a:pt x="10" y="186"/>
                    </a:cubicBezTo>
                    <a:lnTo>
                      <a:pt x="16" y="230"/>
                    </a:lnTo>
                    <a:cubicBezTo>
                      <a:pt x="20" y="276"/>
                      <a:pt x="49" y="297"/>
                      <a:pt x="84" y="297"/>
                    </a:cubicBezTo>
                    <a:cubicBezTo>
                      <a:pt x="103" y="297"/>
                      <a:pt x="123" y="292"/>
                      <a:pt x="142" y="281"/>
                    </a:cubicBezTo>
                    <a:cubicBezTo>
                      <a:pt x="211" y="249"/>
                      <a:pt x="256" y="186"/>
                      <a:pt x="268" y="111"/>
                    </a:cubicBezTo>
                    <a:cubicBezTo>
                      <a:pt x="268" y="92"/>
                      <a:pt x="268" y="79"/>
                      <a:pt x="268" y="60"/>
                    </a:cubicBezTo>
                    <a:cubicBezTo>
                      <a:pt x="274" y="18"/>
                      <a:pt x="251" y="0"/>
                      <a:pt x="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36"/>
              <p:cNvSpPr/>
              <p:nvPr/>
            </p:nvSpPr>
            <p:spPr>
              <a:xfrm>
                <a:off x="6997328" y="1804895"/>
                <a:ext cx="39713" cy="13117"/>
              </a:xfrm>
              <a:custGeom>
                <a:avLst/>
                <a:gdLst/>
                <a:ahLst/>
                <a:cxnLst/>
                <a:rect l="l" t="t" r="r" b="b"/>
                <a:pathLst>
                  <a:path w="310" h="317" extrusionOk="0">
                    <a:moveTo>
                      <a:pt x="228" y="1"/>
                    </a:moveTo>
                    <a:cubicBezTo>
                      <a:pt x="130" y="1"/>
                      <a:pt x="25" y="100"/>
                      <a:pt x="14" y="189"/>
                    </a:cubicBezTo>
                    <a:cubicBezTo>
                      <a:pt x="1" y="221"/>
                      <a:pt x="14" y="252"/>
                      <a:pt x="39" y="277"/>
                    </a:cubicBezTo>
                    <a:cubicBezTo>
                      <a:pt x="51" y="305"/>
                      <a:pt x="71" y="317"/>
                      <a:pt x="95" y="317"/>
                    </a:cubicBezTo>
                    <a:cubicBezTo>
                      <a:pt x="174" y="317"/>
                      <a:pt x="294" y="196"/>
                      <a:pt x="304" y="139"/>
                    </a:cubicBezTo>
                    <a:cubicBezTo>
                      <a:pt x="304" y="120"/>
                      <a:pt x="310" y="101"/>
                      <a:pt x="310" y="75"/>
                    </a:cubicBezTo>
                    <a:cubicBezTo>
                      <a:pt x="310" y="44"/>
                      <a:pt x="291" y="19"/>
                      <a:pt x="266" y="6"/>
                    </a:cubicBezTo>
                    <a:cubicBezTo>
                      <a:pt x="253" y="2"/>
                      <a:pt x="241"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36"/>
              <p:cNvSpPr/>
              <p:nvPr/>
            </p:nvSpPr>
            <p:spPr>
              <a:xfrm>
                <a:off x="5707951" y="2125797"/>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36"/>
              <p:cNvSpPr/>
              <p:nvPr/>
            </p:nvSpPr>
            <p:spPr>
              <a:xfrm>
                <a:off x="6362311" y="2412312"/>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36"/>
              <p:cNvSpPr/>
              <p:nvPr/>
            </p:nvSpPr>
            <p:spPr>
              <a:xfrm>
                <a:off x="7539468" y="2490065"/>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36"/>
              <p:cNvSpPr/>
              <p:nvPr/>
            </p:nvSpPr>
            <p:spPr>
              <a:xfrm>
                <a:off x="7447361" y="2465982"/>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36"/>
              <p:cNvSpPr/>
              <p:nvPr/>
            </p:nvSpPr>
            <p:spPr>
              <a:xfrm>
                <a:off x="7107242" y="2414009"/>
                <a:ext cx="2562" cy="1076"/>
              </a:xfrm>
              <a:custGeom>
                <a:avLst/>
                <a:gdLst/>
                <a:ahLst/>
                <a:cxnLst/>
                <a:rect l="l" t="t" r="r" b="b"/>
                <a:pathLst>
                  <a:path w="20" h="26" extrusionOk="0">
                    <a:moveTo>
                      <a:pt x="20" y="0"/>
                    </a:moveTo>
                    <a:lnTo>
                      <a:pt x="7" y="13"/>
                    </a:lnTo>
                    <a:cubicBezTo>
                      <a:pt x="7" y="19"/>
                      <a:pt x="1" y="19"/>
                      <a:pt x="1" y="25"/>
                    </a:cubicBezTo>
                    <a:cubicBezTo>
                      <a:pt x="7" y="19"/>
                      <a:pt x="13" y="6"/>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36"/>
              <p:cNvSpPr/>
              <p:nvPr/>
            </p:nvSpPr>
            <p:spPr>
              <a:xfrm>
                <a:off x="7063686" y="2403209"/>
                <a:ext cx="55982" cy="17835"/>
              </a:xfrm>
              <a:custGeom>
                <a:avLst/>
                <a:gdLst/>
                <a:ahLst/>
                <a:cxnLst/>
                <a:rect l="l" t="t" r="r" b="b"/>
                <a:pathLst>
                  <a:path w="437" h="431" extrusionOk="0">
                    <a:moveTo>
                      <a:pt x="302" y="0"/>
                    </a:moveTo>
                    <a:cubicBezTo>
                      <a:pt x="288" y="0"/>
                      <a:pt x="273" y="3"/>
                      <a:pt x="259" y="9"/>
                    </a:cubicBezTo>
                    <a:cubicBezTo>
                      <a:pt x="139" y="40"/>
                      <a:pt x="51" y="135"/>
                      <a:pt x="13" y="255"/>
                    </a:cubicBezTo>
                    <a:cubicBezTo>
                      <a:pt x="0" y="299"/>
                      <a:pt x="6" y="343"/>
                      <a:pt x="38" y="381"/>
                    </a:cubicBezTo>
                    <a:cubicBezTo>
                      <a:pt x="51" y="394"/>
                      <a:pt x="63" y="400"/>
                      <a:pt x="82" y="406"/>
                    </a:cubicBezTo>
                    <a:cubicBezTo>
                      <a:pt x="99" y="423"/>
                      <a:pt x="119" y="430"/>
                      <a:pt x="140" y="430"/>
                    </a:cubicBezTo>
                    <a:cubicBezTo>
                      <a:pt x="207" y="430"/>
                      <a:pt x="286" y="359"/>
                      <a:pt x="325" y="302"/>
                    </a:cubicBezTo>
                    <a:lnTo>
                      <a:pt x="325" y="302"/>
                    </a:lnTo>
                    <a:cubicBezTo>
                      <a:pt x="322" y="305"/>
                      <a:pt x="319" y="309"/>
                      <a:pt x="315" y="312"/>
                    </a:cubicBezTo>
                    <a:cubicBezTo>
                      <a:pt x="320" y="307"/>
                      <a:pt x="323" y="303"/>
                      <a:pt x="327" y="299"/>
                    </a:cubicBezTo>
                    <a:lnTo>
                      <a:pt x="327" y="299"/>
                    </a:lnTo>
                    <a:cubicBezTo>
                      <a:pt x="326" y="300"/>
                      <a:pt x="325" y="301"/>
                      <a:pt x="325" y="302"/>
                    </a:cubicBezTo>
                    <a:lnTo>
                      <a:pt x="325" y="302"/>
                    </a:lnTo>
                    <a:cubicBezTo>
                      <a:pt x="326" y="300"/>
                      <a:pt x="328" y="297"/>
                      <a:pt x="330" y="295"/>
                    </a:cubicBezTo>
                    <a:lnTo>
                      <a:pt x="330" y="295"/>
                    </a:lnTo>
                    <a:cubicBezTo>
                      <a:pt x="329" y="296"/>
                      <a:pt x="328" y="297"/>
                      <a:pt x="327" y="299"/>
                    </a:cubicBezTo>
                    <a:lnTo>
                      <a:pt x="327" y="299"/>
                    </a:lnTo>
                    <a:cubicBezTo>
                      <a:pt x="330" y="294"/>
                      <a:pt x="332" y="290"/>
                      <a:pt x="334" y="286"/>
                    </a:cubicBezTo>
                    <a:lnTo>
                      <a:pt x="334" y="286"/>
                    </a:lnTo>
                    <a:cubicBezTo>
                      <a:pt x="333" y="290"/>
                      <a:pt x="331" y="292"/>
                      <a:pt x="330" y="295"/>
                    </a:cubicBezTo>
                    <a:lnTo>
                      <a:pt x="330" y="295"/>
                    </a:lnTo>
                    <a:cubicBezTo>
                      <a:pt x="335" y="288"/>
                      <a:pt x="340" y="281"/>
                      <a:pt x="347" y="274"/>
                    </a:cubicBezTo>
                    <a:cubicBezTo>
                      <a:pt x="355" y="262"/>
                      <a:pt x="358" y="257"/>
                      <a:pt x="357" y="257"/>
                    </a:cubicBezTo>
                    <a:lnTo>
                      <a:pt x="357" y="257"/>
                    </a:lnTo>
                    <a:cubicBezTo>
                      <a:pt x="357" y="257"/>
                      <a:pt x="356" y="259"/>
                      <a:pt x="353" y="261"/>
                    </a:cubicBezTo>
                    <a:cubicBezTo>
                      <a:pt x="379" y="230"/>
                      <a:pt x="397" y="198"/>
                      <a:pt x="410" y="160"/>
                    </a:cubicBezTo>
                    <a:cubicBezTo>
                      <a:pt x="437" y="80"/>
                      <a:pt x="378" y="0"/>
                      <a:pt x="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36"/>
              <p:cNvSpPr/>
              <p:nvPr/>
            </p:nvSpPr>
            <p:spPr>
              <a:xfrm>
                <a:off x="6965045" y="2382271"/>
                <a:ext cx="38944" cy="11628"/>
              </a:xfrm>
              <a:custGeom>
                <a:avLst/>
                <a:gdLst/>
                <a:ahLst/>
                <a:cxnLst/>
                <a:rect l="l" t="t" r="r" b="b"/>
                <a:pathLst>
                  <a:path w="304" h="281" extrusionOk="0">
                    <a:moveTo>
                      <a:pt x="214" y="0"/>
                    </a:moveTo>
                    <a:cubicBezTo>
                      <a:pt x="132" y="0"/>
                      <a:pt x="36" y="121"/>
                      <a:pt x="20" y="181"/>
                    </a:cubicBezTo>
                    <a:cubicBezTo>
                      <a:pt x="1" y="252"/>
                      <a:pt x="40" y="281"/>
                      <a:pt x="89" y="281"/>
                    </a:cubicBezTo>
                    <a:cubicBezTo>
                      <a:pt x="123" y="281"/>
                      <a:pt x="162" y="267"/>
                      <a:pt x="190" y="244"/>
                    </a:cubicBezTo>
                    <a:cubicBezTo>
                      <a:pt x="209" y="231"/>
                      <a:pt x="228" y="218"/>
                      <a:pt x="247" y="200"/>
                    </a:cubicBezTo>
                    <a:cubicBezTo>
                      <a:pt x="284" y="168"/>
                      <a:pt x="303" y="111"/>
                      <a:pt x="297" y="61"/>
                    </a:cubicBezTo>
                    <a:cubicBezTo>
                      <a:pt x="291" y="42"/>
                      <a:pt x="272" y="23"/>
                      <a:pt x="253" y="10"/>
                    </a:cubicBezTo>
                    <a:cubicBezTo>
                      <a:pt x="241" y="3"/>
                      <a:pt x="228"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36"/>
              <p:cNvSpPr/>
              <p:nvPr/>
            </p:nvSpPr>
            <p:spPr>
              <a:xfrm>
                <a:off x="6885748" y="2406147"/>
                <a:ext cx="43043" cy="9393"/>
              </a:xfrm>
              <a:custGeom>
                <a:avLst/>
                <a:gdLst/>
                <a:ahLst/>
                <a:cxnLst/>
                <a:rect l="l" t="t" r="r" b="b"/>
                <a:pathLst>
                  <a:path w="336" h="227" extrusionOk="0">
                    <a:moveTo>
                      <a:pt x="191" y="1"/>
                    </a:moveTo>
                    <a:cubicBezTo>
                      <a:pt x="153" y="1"/>
                      <a:pt x="121" y="14"/>
                      <a:pt x="96" y="32"/>
                    </a:cubicBezTo>
                    <a:cubicBezTo>
                      <a:pt x="77" y="51"/>
                      <a:pt x="65" y="70"/>
                      <a:pt x="52" y="83"/>
                    </a:cubicBezTo>
                    <a:cubicBezTo>
                      <a:pt x="0" y="150"/>
                      <a:pt x="21" y="227"/>
                      <a:pt x="86" y="227"/>
                    </a:cubicBezTo>
                    <a:cubicBezTo>
                      <a:pt x="100" y="227"/>
                      <a:pt x="116" y="223"/>
                      <a:pt x="134" y="215"/>
                    </a:cubicBezTo>
                    <a:lnTo>
                      <a:pt x="134" y="215"/>
                    </a:lnTo>
                    <a:cubicBezTo>
                      <a:pt x="129" y="218"/>
                      <a:pt x="128" y="219"/>
                      <a:pt x="130" y="219"/>
                    </a:cubicBezTo>
                    <a:cubicBezTo>
                      <a:pt x="137" y="219"/>
                      <a:pt x="174" y="208"/>
                      <a:pt x="175" y="208"/>
                    </a:cubicBezTo>
                    <a:lnTo>
                      <a:pt x="175" y="208"/>
                    </a:lnTo>
                    <a:cubicBezTo>
                      <a:pt x="175" y="208"/>
                      <a:pt x="174" y="208"/>
                      <a:pt x="172" y="209"/>
                    </a:cubicBezTo>
                    <a:cubicBezTo>
                      <a:pt x="216" y="196"/>
                      <a:pt x="336" y="89"/>
                      <a:pt x="254" y="45"/>
                    </a:cubicBezTo>
                    <a:cubicBezTo>
                      <a:pt x="248" y="45"/>
                      <a:pt x="248" y="39"/>
                      <a:pt x="241" y="39"/>
                    </a:cubicBezTo>
                    <a:cubicBezTo>
                      <a:pt x="235" y="14"/>
                      <a:pt x="216"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36"/>
              <p:cNvSpPr/>
              <p:nvPr/>
            </p:nvSpPr>
            <p:spPr>
              <a:xfrm>
                <a:off x="6894203" y="2407719"/>
                <a:ext cx="3075" cy="1076"/>
              </a:xfrm>
              <a:custGeom>
                <a:avLst/>
                <a:gdLst/>
                <a:ahLst/>
                <a:cxnLst/>
                <a:rect l="l" t="t" r="r" b="b"/>
                <a:pathLst>
                  <a:path w="24" h="26" extrusionOk="0">
                    <a:moveTo>
                      <a:pt x="24" y="1"/>
                    </a:moveTo>
                    <a:cubicBezTo>
                      <a:pt x="24" y="1"/>
                      <a:pt x="18" y="1"/>
                      <a:pt x="18" y="7"/>
                    </a:cubicBezTo>
                    <a:cubicBezTo>
                      <a:pt x="6" y="19"/>
                      <a:pt x="1" y="25"/>
                      <a:pt x="2" y="25"/>
                    </a:cubicBezTo>
                    <a:cubicBezTo>
                      <a:pt x="3" y="25"/>
                      <a:pt x="11" y="17"/>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36"/>
              <p:cNvSpPr/>
              <p:nvPr/>
            </p:nvSpPr>
            <p:spPr>
              <a:xfrm>
                <a:off x="6897150" y="2407223"/>
                <a:ext cx="1793" cy="538"/>
              </a:xfrm>
              <a:custGeom>
                <a:avLst/>
                <a:gdLst/>
                <a:ahLst/>
                <a:cxnLst/>
                <a:rect l="l" t="t" r="r" b="b"/>
                <a:pathLst>
                  <a:path w="14" h="13" extrusionOk="0">
                    <a:moveTo>
                      <a:pt x="1" y="13"/>
                    </a:moveTo>
                    <a:lnTo>
                      <a:pt x="1" y="13"/>
                    </a:lnTo>
                    <a:cubicBezTo>
                      <a:pt x="1" y="13"/>
                      <a:pt x="7" y="6"/>
                      <a:pt x="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36"/>
              <p:cNvSpPr/>
              <p:nvPr/>
            </p:nvSpPr>
            <p:spPr>
              <a:xfrm>
                <a:off x="6869735" y="2344449"/>
                <a:ext cx="38944" cy="12786"/>
              </a:xfrm>
              <a:custGeom>
                <a:avLst/>
                <a:gdLst/>
                <a:ahLst/>
                <a:cxnLst/>
                <a:rect l="l" t="t" r="r" b="b"/>
                <a:pathLst>
                  <a:path w="304" h="309" extrusionOk="0">
                    <a:moveTo>
                      <a:pt x="221" y="1"/>
                    </a:moveTo>
                    <a:cubicBezTo>
                      <a:pt x="191" y="1"/>
                      <a:pt x="162" y="12"/>
                      <a:pt x="139" y="35"/>
                    </a:cubicBezTo>
                    <a:cubicBezTo>
                      <a:pt x="51" y="79"/>
                      <a:pt x="0" y="174"/>
                      <a:pt x="13" y="275"/>
                    </a:cubicBezTo>
                    <a:cubicBezTo>
                      <a:pt x="19" y="299"/>
                      <a:pt x="33" y="308"/>
                      <a:pt x="51" y="308"/>
                    </a:cubicBezTo>
                    <a:cubicBezTo>
                      <a:pt x="90" y="308"/>
                      <a:pt x="145" y="265"/>
                      <a:pt x="171" y="231"/>
                    </a:cubicBezTo>
                    <a:cubicBezTo>
                      <a:pt x="209" y="212"/>
                      <a:pt x="234" y="186"/>
                      <a:pt x="259" y="155"/>
                    </a:cubicBezTo>
                    <a:cubicBezTo>
                      <a:pt x="284" y="117"/>
                      <a:pt x="297" y="79"/>
                      <a:pt x="297" y="35"/>
                    </a:cubicBezTo>
                    <a:cubicBezTo>
                      <a:pt x="303" y="29"/>
                      <a:pt x="291" y="22"/>
                      <a:pt x="278" y="16"/>
                    </a:cubicBezTo>
                    <a:cubicBezTo>
                      <a:pt x="260" y="6"/>
                      <a:pt x="241"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36"/>
              <p:cNvSpPr/>
              <p:nvPr/>
            </p:nvSpPr>
            <p:spPr>
              <a:xfrm>
                <a:off x="7948379" y="2205454"/>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36"/>
              <p:cNvSpPr/>
              <p:nvPr/>
            </p:nvSpPr>
            <p:spPr>
              <a:xfrm>
                <a:off x="7965033" y="2247537"/>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36"/>
              <p:cNvSpPr/>
              <p:nvPr/>
            </p:nvSpPr>
            <p:spPr>
              <a:xfrm>
                <a:off x="8119528" y="2219689"/>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36"/>
              <p:cNvSpPr/>
              <p:nvPr/>
            </p:nvSpPr>
            <p:spPr>
              <a:xfrm>
                <a:off x="8070976" y="2145205"/>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36"/>
              <p:cNvSpPr/>
              <p:nvPr/>
            </p:nvSpPr>
            <p:spPr>
              <a:xfrm>
                <a:off x="8017812" y="2172722"/>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36"/>
              <p:cNvSpPr/>
              <p:nvPr/>
            </p:nvSpPr>
            <p:spPr>
              <a:xfrm>
                <a:off x="8021015" y="2185095"/>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36"/>
              <p:cNvSpPr/>
              <p:nvPr/>
            </p:nvSpPr>
            <p:spPr>
              <a:xfrm>
                <a:off x="7918659" y="2143798"/>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461" name="Google Shape;3461;p36"/>
          <p:cNvPicPr preferRelativeResize="0"/>
          <p:nvPr/>
        </p:nvPicPr>
        <p:blipFill>
          <a:blip r:embed="rId3">
            <a:alphaModFix/>
          </a:blip>
          <a:stretch>
            <a:fillRect/>
          </a:stretch>
        </p:blipFill>
        <p:spPr>
          <a:xfrm>
            <a:off x="914025" y="1201800"/>
            <a:ext cx="3581400" cy="2495550"/>
          </a:xfrm>
          <a:prstGeom prst="rect">
            <a:avLst/>
          </a:prstGeom>
          <a:noFill/>
          <a:ln>
            <a:noFill/>
          </a:ln>
        </p:spPr>
      </p:pic>
      <p:sp>
        <p:nvSpPr>
          <p:cNvPr id="3463" name="Google Shape;3463;p36"/>
          <p:cNvSpPr txBox="1">
            <a:spLocks noGrp="1"/>
          </p:cNvSpPr>
          <p:nvPr>
            <p:ph type="title"/>
          </p:nvPr>
        </p:nvSpPr>
        <p:spPr>
          <a:xfrm>
            <a:off x="457175" y="411475"/>
            <a:ext cx="8229600" cy="3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a:p>
            <a:pPr marL="0" lvl="0" indent="0" algn="ctr" rtl="0">
              <a:spcBef>
                <a:spcPts val="0"/>
              </a:spcBef>
              <a:spcAft>
                <a:spcPts val="0"/>
              </a:spcAft>
              <a:buClr>
                <a:schemeClr val="dk2"/>
              </a:buClr>
              <a:buSzPts val="1100"/>
              <a:buFont typeface="Arial"/>
              <a:buNone/>
            </a:pPr>
            <a:r>
              <a:rPr lang="en" dirty="0"/>
              <a:t>Cardio Good Fitness Customer Characteristics Marital Status &amp; Usage</a:t>
            </a:r>
            <a:endParaRPr dirty="0"/>
          </a:p>
          <a:p>
            <a:pPr marL="0" lvl="0" indent="0" algn="ctr" rtl="0">
              <a:spcBef>
                <a:spcPts val="0"/>
              </a:spcBef>
              <a:spcAft>
                <a:spcPts val="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67"/>
        <p:cNvGrpSpPr/>
        <p:nvPr/>
      </p:nvGrpSpPr>
      <p:grpSpPr>
        <a:xfrm>
          <a:off x="0" y="0"/>
          <a:ext cx="0" cy="0"/>
          <a:chOff x="0" y="0"/>
          <a:chExt cx="0" cy="0"/>
        </a:xfrm>
      </p:grpSpPr>
      <p:grpSp>
        <p:nvGrpSpPr>
          <p:cNvPr id="3468" name="Google Shape;3468;p37"/>
          <p:cNvGrpSpPr/>
          <p:nvPr/>
        </p:nvGrpSpPr>
        <p:grpSpPr>
          <a:xfrm>
            <a:off x="5427925" y="1364025"/>
            <a:ext cx="2925652" cy="3172153"/>
            <a:chOff x="5394950" y="1526550"/>
            <a:chExt cx="2925652" cy="3172153"/>
          </a:xfrm>
        </p:grpSpPr>
        <p:grpSp>
          <p:nvGrpSpPr>
            <p:cNvPr id="3469" name="Google Shape;3469;p37"/>
            <p:cNvGrpSpPr/>
            <p:nvPr/>
          </p:nvGrpSpPr>
          <p:grpSpPr>
            <a:xfrm>
              <a:off x="5394950" y="1526550"/>
              <a:ext cx="2925652" cy="1049050"/>
              <a:chOff x="5394950" y="1526550"/>
              <a:chExt cx="2925652" cy="1049050"/>
            </a:xfrm>
          </p:grpSpPr>
          <p:sp>
            <p:nvSpPr>
              <p:cNvPr id="3470" name="Google Shape;3470;p37"/>
              <p:cNvSpPr/>
              <p:nvPr/>
            </p:nvSpPr>
            <p:spPr>
              <a:xfrm>
                <a:off x="5394950" y="1526550"/>
                <a:ext cx="2925652" cy="1049050"/>
              </a:xfrm>
              <a:custGeom>
                <a:avLst/>
                <a:gdLst/>
                <a:ahLst/>
                <a:cxnLst/>
                <a:rect l="l" t="t" r="r" b="b"/>
                <a:pathLst>
                  <a:path w="121346" h="41962" extrusionOk="0">
                    <a:moveTo>
                      <a:pt x="690" y="25687"/>
                    </a:moveTo>
                    <a:cubicBezTo>
                      <a:pt x="-1487" y="21292"/>
                      <a:pt x="1922" y="15377"/>
                      <a:pt x="4880" y="11885"/>
                    </a:cubicBezTo>
                    <a:cubicBezTo>
                      <a:pt x="7838" y="8393"/>
                      <a:pt x="11740" y="6586"/>
                      <a:pt x="18436" y="4737"/>
                    </a:cubicBezTo>
                    <a:cubicBezTo>
                      <a:pt x="25132" y="2889"/>
                      <a:pt x="34127" y="1451"/>
                      <a:pt x="45054" y="794"/>
                    </a:cubicBezTo>
                    <a:cubicBezTo>
                      <a:pt x="55981" y="137"/>
                      <a:pt x="72700" y="-603"/>
                      <a:pt x="83996" y="794"/>
                    </a:cubicBezTo>
                    <a:cubicBezTo>
                      <a:pt x="95293" y="2191"/>
                      <a:pt x="106630" y="5847"/>
                      <a:pt x="112833" y="9174"/>
                    </a:cubicBezTo>
                    <a:cubicBezTo>
                      <a:pt x="119036" y="12501"/>
                      <a:pt x="120679" y="17102"/>
                      <a:pt x="121213" y="20758"/>
                    </a:cubicBezTo>
                    <a:cubicBezTo>
                      <a:pt x="121747" y="24414"/>
                      <a:pt x="120802" y="28070"/>
                      <a:pt x="116037" y="31110"/>
                    </a:cubicBezTo>
                    <a:cubicBezTo>
                      <a:pt x="111272" y="34150"/>
                      <a:pt x="102646" y="37190"/>
                      <a:pt x="92623" y="38997"/>
                    </a:cubicBezTo>
                    <a:cubicBezTo>
                      <a:pt x="82600" y="40804"/>
                      <a:pt x="68346" y="42077"/>
                      <a:pt x="55899" y="41954"/>
                    </a:cubicBezTo>
                    <a:cubicBezTo>
                      <a:pt x="43452" y="41831"/>
                      <a:pt x="27145" y="40968"/>
                      <a:pt x="17943" y="38257"/>
                    </a:cubicBezTo>
                    <a:cubicBezTo>
                      <a:pt x="8742" y="35546"/>
                      <a:pt x="2867" y="30082"/>
                      <a:pt x="690" y="25687"/>
                    </a:cubicBezTo>
                    <a:close/>
                  </a:path>
                </a:pathLst>
              </a:custGeom>
              <a:solidFill>
                <a:schemeClr val="accent3"/>
              </a:solidFill>
              <a:ln>
                <a:noFill/>
              </a:ln>
            </p:spPr>
          </p:sp>
          <p:grpSp>
            <p:nvGrpSpPr>
              <p:cNvPr id="3471" name="Google Shape;3471;p37"/>
              <p:cNvGrpSpPr/>
              <p:nvPr/>
            </p:nvGrpSpPr>
            <p:grpSpPr>
              <a:xfrm>
                <a:off x="5608541" y="1673572"/>
                <a:ext cx="2568633" cy="841793"/>
                <a:chOff x="5608541" y="1673572"/>
                <a:chExt cx="2568633" cy="841793"/>
              </a:xfrm>
            </p:grpSpPr>
            <p:sp>
              <p:nvSpPr>
                <p:cNvPr id="3472" name="Google Shape;3472;p37"/>
                <p:cNvSpPr/>
                <p:nvPr/>
              </p:nvSpPr>
              <p:spPr>
                <a:xfrm>
                  <a:off x="7474135" y="1729269"/>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37"/>
                <p:cNvSpPr/>
                <p:nvPr/>
              </p:nvSpPr>
              <p:spPr>
                <a:xfrm>
                  <a:off x="7618765" y="1750580"/>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37"/>
                <p:cNvSpPr/>
                <p:nvPr/>
              </p:nvSpPr>
              <p:spPr>
                <a:xfrm>
                  <a:off x="7572519" y="1805202"/>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37"/>
                <p:cNvSpPr/>
                <p:nvPr/>
              </p:nvSpPr>
              <p:spPr>
                <a:xfrm>
                  <a:off x="7532679" y="1783187"/>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37"/>
                <p:cNvSpPr/>
                <p:nvPr/>
              </p:nvSpPr>
              <p:spPr>
                <a:xfrm>
                  <a:off x="7717278" y="1787408"/>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37"/>
                <p:cNvSpPr/>
                <p:nvPr/>
              </p:nvSpPr>
              <p:spPr>
                <a:xfrm>
                  <a:off x="7739952" y="1827754"/>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37"/>
                <p:cNvSpPr/>
                <p:nvPr/>
              </p:nvSpPr>
              <p:spPr>
                <a:xfrm>
                  <a:off x="7447361" y="1828664"/>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37"/>
                <p:cNvSpPr/>
                <p:nvPr/>
              </p:nvSpPr>
              <p:spPr>
                <a:xfrm>
                  <a:off x="7350513" y="1782608"/>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37"/>
                <p:cNvSpPr/>
                <p:nvPr/>
              </p:nvSpPr>
              <p:spPr>
                <a:xfrm>
                  <a:off x="7388432" y="1673572"/>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37"/>
                <p:cNvSpPr/>
                <p:nvPr/>
              </p:nvSpPr>
              <p:spPr>
                <a:xfrm>
                  <a:off x="7521149" y="1682924"/>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37"/>
                <p:cNvSpPr/>
                <p:nvPr/>
              </p:nvSpPr>
              <p:spPr>
                <a:xfrm>
                  <a:off x="7344749" y="1720083"/>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37"/>
                <p:cNvSpPr/>
                <p:nvPr/>
              </p:nvSpPr>
              <p:spPr>
                <a:xfrm>
                  <a:off x="6920593" y="2442826"/>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37"/>
                <p:cNvSpPr/>
                <p:nvPr/>
              </p:nvSpPr>
              <p:spPr>
                <a:xfrm>
                  <a:off x="6790566" y="2455985"/>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7"/>
                <p:cNvSpPr/>
                <p:nvPr/>
              </p:nvSpPr>
              <p:spPr>
                <a:xfrm>
                  <a:off x="6815547" y="2435709"/>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37"/>
                <p:cNvSpPr/>
                <p:nvPr/>
              </p:nvSpPr>
              <p:spPr>
                <a:xfrm>
                  <a:off x="6661308" y="2454206"/>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37"/>
                <p:cNvSpPr/>
                <p:nvPr/>
              </p:nvSpPr>
              <p:spPr>
                <a:xfrm>
                  <a:off x="6363080" y="2408646"/>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37"/>
                <p:cNvSpPr/>
                <p:nvPr/>
              </p:nvSpPr>
              <p:spPr>
                <a:xfrm>
                  <a:off x="6411119" y="2461985"/>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37"/>
                <p:cNvSpPr/>
                <p:nvPr/>
              </p:nvSpPr>
              <p:spPr>
                <a:xfrm>
                  <a:off x="6493235" y="2440219"/>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37"/>
                <p:cNvSpPr/>
                <p:nvPr/>
              </p:nvSpPr>
              <p:spPr>
                <a:xfrm>
                  <a:off x="6848726" y="2490496"/>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37"/>
                <p:cNvSpPr/>
                <p:nvPr/>
              </p:nvSpPr>
              <p:spPr>
                <a:xfrm>
                  <a:off x="7084695" y="2476137"/>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37"/>
                <p:cNvSpPr/>
                <p:nvPr/>
              </p:nvSpPr>
              <p:spPr>
                <a:xfrm>
                  <a:off x="7063686" y="2445474"/>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37"/>
                <p:cNvSpPr/>
                <p:nvPr/>
              </p:nvSpPr>
              <p:spPr>
                <a:xfrm>
                  <a:off x="6071513" y="1884527"/>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37"/>
                <p:cNvSpPr/>
                <p:nvPr/>
              </p:nvSpPr>
              <p:spPr>
                <a:xfrm>
                  <a:off x="6237153" y="1840747"/>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37"/>
                <p:cNvSpPr/>
                <p:nvPr/>
              </p:nvSpPr>
              <p:spPr>
                <a:xfrm>
                  <a:off x="6374481" y="1866279"/>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37"/>
                <p:cNvSpPr/>
                <p:nvPr/>
              </p:nvSpPr>
              <p:spPr>
                <a:xfrm>
                  <a:off x="6264439" y="1918128"/>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37"/>
                <p:cNvSpPr/>
                <p:nvPr/>
              </p:nvSpPr>
              <p:spPr>
                <a:xfrm>
                  <a:off x="6236256" y="1886513"/>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37"/>
                <p:cNvSpPr/>
                <p:nvPr/>
              </p:nvSpPr>
              <p:spPr>
                <a:xfrm>
                  <a:off x="6161955" y="1911797"/>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37"/>
                <p:cNvSpPr/>
                <p:nvPr/>
              </p:nvSpPr>
              <p:spPr>
                <a:xfrm>
                  <a:off x="6267770" y="1951521"/>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37"/>
                <p:cNvSpPr/>
                <p:nvPr/>
              </p:nvSpPr>
              <p:spPr>
                <a:xfrm>
                  <a:off x="6429438" y="1930707"/>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37"/>
                <p:cNvSpPr/>
                <p:nvPr/>
              </p:nvSpPr>
              <p:spPr>
                <a:xfrm>
                  <a:off x="6428542" y="1922100"/>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37"/>
                <p:cNvSpPr/>
                <p:nvPr/>
              </p:nvSpPr>
              <p:spPr>
                <a:xfrm>
                  <a:off x="6429438" y="1930707"/>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37"/>
                <p:cNvSpPr/>
                <p:nvPr/>
              </p:nvSpPr>
              <p:spPr>
                <a:xfrm>
                  <a:off x="6085348" y="1833588"/>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37"/>
                <p:cNvSpPr/>
                <p:nvPr/>
              </p:nvSpPr>
              <p:spPr>
                <a:xfrm>
                  <a:off x="5914712" y="1874596"/>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37"/>
                <p:cNvSpPr/>
                <p:nvPr/>
              </p:nvSpPr>
              <p:spPr>
                <a:xfrm>
                  <a:off x="5958396" y="1944983"/>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37"/>
                <p:cNvSpPr/>
                <p:nvPr/>
              </p:nvSpPr>
              <p:spPr>
                <a:xfrm>
                  <a:off x="6073050" y="1923879"/>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37"/>
                <p:cNvSpPr/>
                <p:nvPr/>
              </p:nvSpPr>
              <p:spPr>
                <a:xfrm>
                  <a:off x="5904976" y="1911921"/>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37"/>
                <p:cNvSpPr/>
                <p:nvPr/>
              </p:nvSpPr>
              <p:spPr>
                <a:xfrm>
                  <a:off x="5918812" y="1813188"/>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37"/>
                <p:cNvSpPr/>
                <p:nvPr/>
              </p:nvSpPr>
              <p:spPr>
                <a:xfrm>
                  <a:off x="6250860" y="1775036"/>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37"/>
                <p:cNvSpPr/>
                <p:nvPr/>
              </p:nvSpPr>
              <p:spPr>
                <a:xfrm>
                  <a:off x="6375250" y="1796139"/>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37"/>
                <p:cNvSpPr/>
                <p:nvPr/>
              </p:nvSpPr>
              <p:spPr>
                <a:xfrm>
                  <a:off x="7650151" y="2120724"/>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37"/>
                <p:cNvSpPr/>
                <p:nvPr/>
              </p:nvSpPr>
              <p:spPr>
                <a:xfrm>
                  <a:off x="7633241" y="2174270"/>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37"/>
                <p:cNvSpPr/>
                <p:nvPr/>
              </p:nvSpPr>
              <p:spPr>
                <a:xfrm>
                  <a:off x="7541133" y="2141828"/>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37"/>
                <p:cNvSpPr/>
                <p:nvPr/>
              </p:nvSpPr>
              <p:spPr>
                <a:xfrm>
                  <a:off x="7536266" y="2067923"/>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37"/>
                <p:cNvSpPr/>
                <p:nvPr/>
              </p:nvSpPr>
              <p:spPr>
                <a:xfrm>
                  <a:off x="7271344" y="2112158"/>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37"/>
                <p:cNvSpPr/>
                <p:nvPr/>
              </p:nvSpPr>
              <p:spPr>
                <a:xfrm>
                  <a:off x="7276084" y="2198725"/>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37"/>
                <p:cNvSpPr/>
                <p:nvPr/>
              </p:nvSpPr>
              <p:spPr>
                <a:xfrm>
                  <a:off x="7419178" y="2147580"/>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37"/>
                <p:cNvSpPr/>
                <p:nvPr/>
              </p:nvSpPr>
              <p:spPr>
                <a:xfrm>
                  <a:off x="7383949" y="2121179"/>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37"/>
                <p:cNvSpPr/>
                <p:nvPr/>
              </p:nvSpPr>
              <p:spPr>
                <a:xfrm>
                  <a:off x="7455559" y="2112779"/>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37"/>
                <p:cNvSpPr/>
                <p:nvPr/>
              </p:nvSpPr>
              <p:spPr>
                <a:xfrm>
                  <a:off x="7453894" y="2198146"/>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37"/>
                <p:cNvSpPr/>
                <p:nvPr/>
              </p:nvSpPr>
              <p:spPr>
                <a:xfrm>
                  <a:off x="7333475" y="2154201"/>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37"/>
                <p:cNvSpPr/>
                <p:nvPr/>
              </p:nvSpPr>
              <p:spPr>
                <a:xfrm>
                  <a:off x="7226380" y="2085179"/>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37"/>
                <p:cNvSpPr/>
                <p:nvPr/>
              </p:nvSpPr>
              <p:spPr>
                <a:xfrm>
                  <a:off x="7411876" y="2069289"/>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37"/>
                <p:cNvSpPr/>
                <p:nvPr/>
              </p:nvSpPr>
              <p:spPr>
                <a:xfrm>
                  <a:off x="7269679" y="2037178"/>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37"/>
                <p:cNvSpPr/>
                <p:nvPr/>
              </p:nvSpPr>
              <p:spPr>
                <a:xfrm>
                  <a:off x="5699752" y="2192974"/>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37"/>
                <p:cNvSpPr/>
                <p:nvPr/>
              </p:nvSpPr>
              <p:spPr>
                <a:xfrm>
                  <a:off x="5767648" y="2248547"/>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37"/>
                <p:cNvSpPr/>
                <p:nvPr/>
              </p:nvSpPr>
              <p:spPr>
                <a:xfrm>
                  <a:off x="5608541" y="2228560"/>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37"/>
                <p:cNvSpPr/>
                <p:nvPr/>
              </p:nvSpPr>
              <p:spPr>
                <a:xfrm>
                  <a:off x="5753172" y="2204932"/>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37"/>
                <p:cNvSpPr/>
                <p:nvPr/>
              </p:nvSpPr>
              <p:spPr>
                <a:xfrm>
                  <a:off x="5640055" y="2154449"/>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37"/>
                <p:cNvSpPr/>
                <p:nvPr/>
              </p:nvSpPr>
              <p:spPr>
                <a:xfrm>
                  <a:off x="5841949" y="2147538"/>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37"/>
                <p:cNvSpPr/>
                <p:nvPr/>
              </p:nvSpPr>
              <p:spPr>
                <a:xfrm>
                  <a:off x="5862958" y="2205057"/>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37"/>
                <p:cNvSpPr/>
                <p:nvPr/>
              </p:nvSpPr>
              <p:spPr>
                <a:xfrm>
                  <a:off x="5963264" y="2234767"/>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37"/>
                <p:cNvSpPr/>
                <p:nvPr/>
              </p:nvSpPr>
              <p:spPr>
                <a:xfrm>
                  <a:off x="5888835" y="2288520"/>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37"/>
                <p:cNvSpPr/>
                <p:nvPr/>
              </p:nvSpPr>
              <p:spPr>
                <a:xfrm>
                  <a:off x="5882430" y="2239195"/>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37"/>
                <p:cNvSpPr/>
                <p:nvPr/>
              </p:nvSpPr>
              <p:spPr>
                <a:xfrm>
                  <a:off x="5990551" y="2185401"/>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37"/>
                <p:cNvSpPr/>
                <p:nvPr/>
              </p:nvSpPr>
              <p:spPr>
                <a:xfrm>
                  <a:off x="7749560" y="2301141"/>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37"/>
                <p:cNvSpPr/>
                <p:nvPr/>
              </p:nvSpPr>
              <p:spPr>
                <a:xfrm>
                  <a:off x="7761730" y="2329569"/>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37"/>
                <p:cNvSpPr/>
                <p:nvPr/>
              </p:nvSpPr>
              <p:spPr>
                <a:xfrm>
                  <a:off x="7869210" y="2297458"/>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37"/>
                <p:cNvSpPr/>
                <p:nvPr/>
              </p:nvSpPr>
              <p:spPr>
                <a:xfrm>
                  <a:off x="7807720" y="2278754"/>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37"/>
                <p:cNvSpPr/>
                <p:nvPr/>
              </p:nvSpPr>
              <p:spPr>
                <a:xfrm>
                  <a:off x="7814253" y="1933024"/>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37"/>
                <p:cNvSpPr/>
                <p:nvPr/>
              </p:nvSpPr>
              <p:spPr>
                <a:xfrm>
                  <a:off x="6420471" y="2121841"/>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37"/>
                <p:cNvSpPr/>
                <p:nvPr/>
              </p:nvSpPr>
              <p:spPr>
                <a:xfrm>
                  <a:off x="5707951" y="2011522"/>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37"/>
                <p:cNvSpPr/>
                <p:nvPr/>
              </p:nvSpPr>
              <p:spPr>
                <a:xfrm>
                  <a:off x="6362311" y="2298037"/>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37"/>
                <p:cNvSpPr/>
                <p:nvPr/>
              </p:nvSpPr>
              <p:spPr>
                <a:xfrm>
                  <a:off x="7539468" y="2375790"/>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37"/>
                <p:cNvSpPr/>
                <p:nvPr/>
              </p:nvSpPr>
              <p:spPr>
                <a:xfrm>
                  <a:off x="7447361" y="2351707"/>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37"/>
                <p:cNvSpPr/>
                <p:nvPr/>
              </p:nvSpPr>
              <p:spPr>
                <a:xfrm>
                  <a:off x="7948379" y="2091179"/>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37"/>
                <p:cNvSpPr/>
                <p:nvPr/>
              </p:nvSpPr>
              <p:spPr>
                <a:xfrm>
                  <a:off x="7965033" y="2133262"/>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37"/>
                <p:cNvSpPr/>
                <p:nvPr/>
              </p:nvSpPr>
              <p:spPr>
                <a:xfrm>
                  <a:off x="8119528" y="2105414"/>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37"/>
                <p:cNvSpPr/>
                <p:nvPr/>
              </p:nvSpPr>
              <p:spPr>
                <a:xfrm>
                  <a:off x="8070976" y="2030930"/>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37"/>
                <p:cNvSpPr/>
                <p:nvPr/>
              </p:nvSpPr>
              <p:spPr>
                <a:xfrm>
                  <a:off x="8017812" y="2058447"/>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37"/>
                <p:cNvSpPr/>
                <p:nvPr/>
              </p:nvSpPr>
              <p:spPr>
                <a:xfrm>
                  <a:off x="8021015" y="2070820"/>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37"/>
                <p:cNvSpPr/>
                <p:nvPr/>
              </p:nvSpPr>
              <p:spPr>
                <a:xfrm>
                  <a:off x="7918659" y="2029523"/>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53" name="Google Shape;3553;p37"/>
            <p:cNvSpPr txBox="1"/>
            <p:nvPr/>
          </p:nvSpPr>
          <p:spPr>
            <a:xfrm>
              <a:off x="5971876" y="1813898"/>
              <a:ext cx="17718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Oxygen"/>
                  <a:ea typeface="Oxygen"/>
                  <a:cs typeface="Oxygen"/>
                  <a:sym typeface="Oxygen"/>
                </a:rPr>
                <a:t>Males are more likely to use TM195 or TM798</a:t>
              </a:r>
              <a:endParaRPr>
                <a:solidFill>
                  <a:schemeClr val="dk1"/>
                </a:solidFill>
                <a:latin typeface="Oxygen"/>
                <a:ea typeface="Oxygen"/>
                <a:cs typeface="Oxygen"/>
                <a:sym typeface="Oxygen"/>
              </a:endParaRPr>
            </a:p>
          </p:txBody>
        </p:sp>
        <p:grpSp>
          <p:nvGrpSpPr>
            <p:cNvPr id="3554" name="Google Shape;3554;p37"/>
            <p:cNvGrpSpPr/>
            <p:nvPr/>
          </p:nvGrpSpPr>
          <p:grpSpPr>
            <a:xfrm>
              <a:off x="5394950" y="2618213"/>
              <a:ext cx="2925652" cy="1049050"/>
              <a:chOff x="5394950" y="1488425"/>
              <a:chExt cx="2925652" cy="1049050"/>
            </a:xfrm>
          </p:grpSpPr>
          <p:sp>
            <p:nvSpPr>
              <p:cNvPr id="3555" name="Google Shape;3555;p37"/>
              <p:cNvSpPr/>
              <p:nvPr/>
            </p:nvSpPr>
            <p:spPr>
              <a:xfrm>
                <a:off x="5394950" y="1488425"/>
                <a:ext cx="2925652" cy="1049050"/>
              </a:xfrm>
              <a:custGeom>
                <a:avLst/>
                <a:gdLst/>
                <a:ahLst/>
                <a:cxnLst/>
                <a:rect l="l" t="t" r="r" b="b"/>
                <a:pathLst>
                  <a:path w="121346" h="41962" extrusionOk="0">
                    <a:moveTo>
                      <a:pt x="690" y="25687"/>
                    </a:moveTo>
                    <a:cubicBezTo>
                      <a:pt x="-1487" y="21292"/>
                      <a:pt x="1922" y="15377"/>
                      <a:pt x="4880" y="11885"/>
                    </a:cubicBezTo>
                    <a:cubicBezTo>
                      <a:pt x="7838" y="8393"/>
                      <a:pt x="11740" y="6586"/>
                      <a:pt x="18436" y="4737"/>
                    </a:cubicBezTo>
                    <a:cubicBezTo>
                      <a:pt x="25132" y="2889"/>
                      <a:pt x="34127" y="1451"/>
                      <a:pt x="45054" y="794"/>
                    </a:cubicBezTo>
                    <a:cubicBezTo>
                      <a:pt x="55981" y="137"/>
                      <a:pt x="72700" y="-603"/>
                      <a:pt x="83996" y="794"/>
                    </a:cubicBezTo>
                    <a:cubicBezTo>
                      <a:pt x="95293" y="2191"/>
                      <a:pt x="106630" y="5847"/>
                      <a:pt x="112833" y="9174"/>
                    </a:cubicBezTo>
                    <a:cubicBezTo>
                      <a:pt x="119036" y="12501"/>
                      <a:pt x="120679" y="17102"/>
                      <a:pt x="121213" y="20758"/>
                    </a:cubicBezTo>
                    <a:cubicBezTo>
                      <a:pt x="121747" y="24414"/>
                      <a:pt x="120802" y="28070"/>
                      <a:pt x="116037" y="31110"/>
                    </a:cubicBezTo>
                    <a:cubicBezTo>
                      <a:pt x="111272" y="34150"/>
                      <a:pt x="102646" y="37190"/>
                      <a:pt x="92623" y="38997"/>
                    </a:cubicBezTo>
                    <a:cubicBezTo>
                      <a:pt x="82600" y="40804"/>
                      <a:pt x="68346" y="42077"/>
                      <a:pt x="55899" y="41954"/>
                    </a:cubicBezTo>
                    <a:cubicBezTo>
                      <a:pt x="43452" y="41831"/>
                      <a:pt x="27145" y="40968"/>
                      <a:pt x="17943" y="38257"/>
                    </a:cubicBezTo>
                    <a:cubicBezTo>
                      <a:pt x="8742" y="35546"/>
                      <a:pt x="2867" y="30082"/>
                      <a:pt x="690" y="25687"/>
                    </a:cubicBezTo>
                    <a:close/>
                  </a:path>
                </a:pathLst>
              </a:custGeom>
              <a:solidFill>
                <a:schemeClr val="accent2"/>
              </a:solidFill>
              <a:ln>
                <a:noFill/>
              </a:ln>
            </p:spPr>
          </p:sp>
          <p:grpSp>
            <p:nvGrpSpPr>
              <p:cNvPr id="3556" name="Google Shape;3556;p37"/>
              <p:cNvGrpSpPr/>
              <p:nvPr/>
            </p:nvGrpSpPr>
            <p:grpSpPr>
              <a:xfrm>
                <a:off x="5608541" y="1635447"/>
                <a:ext cx="2568633" cy="841793"/>
                <a:chOff x="5608541" y="1787847"/>
                <a:chExt cx="2568633" cy="841793"/>
              </a:xfrm>
            </p:grpSpPr>
            <p:sp>
              <p:nvSpPr>
                <p:cNvPr id="3557" name="Google Shape;3557;p37"/>
                <p:cNvSpPr/>
                <p:nvPr/>
              </p:nvSpPr>
              <p:spPr>
                <a:xfrm>
                  <a:off x="7474135" y="1843544"/>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37"/>
                <p:cNvSpPr/>
                <p:nvPr/>
              </p:nvSpPr>
              <p:spPr>
                <a:xfrm>
                  <a:off x="7618765" y="1864855"/>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37"/>
                <p:cNvSpPr/>
                <p:nvPr/>
              </p:nvSpPr>
              <p:spPr>
                <a:xfrm>
                  <a:off x="7572519" y="1919477"/>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37"/>
                <p:cNvSpPr/>
                <p:nvPr/>
              </p:nvSpPr>
              <p:spPr>
                <a:xfrm>
                  <a:off x="7532679" y="1897462"/>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37"/>
                <p:cNvSpPr/>
                <p:nvPr/>
              </p:nvSpPr>
              <p:spPr>
                <a:xfrm>
                  <a:off x="7717278" y="1901683"/>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37"/>
                <p:cNvSpPr/>
                <p:nvPr/>
              </p:nvSpPr>
              <p:spPr>
                <a:xfrm>
                  <a:off x="7739952" y="1942029"/>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37"/>
                <p:cNvSpPr/>
                <p:nvPr/>
              </p:nvSpPr>
              <p:spPr>
                <a:xfrm>
                  <a:off x="7447361" y="1942939"/>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37"/>
                <p:cNvSpPr/>
                <p:nvPr/>
              </p:nvSpPr>
              <p:spPr>
                <a:xfrm>
                  <a:off x="7350513" y="1896883"/>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37"/>
                <p:cNvSpPr/>
                <p:nvPr/>
              </p:nvSpPr>
              <p:spPr>
                <a:xfrm>
                  <a:off x="7388432" y="1787847"/>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37"/>
                <p:cNvSpPr/>
                <p:nvPr/>
              </p:nvSpPr>
              <p:spPr>
                <a:xfrm>
                  <a:off x="7521149" y="1797199"/>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37"/>
                <p:cNvSpPr/>
                <p:nvPr/>
              </p:nvSpPr>
              <p:spPr>
                <a:xfrm>
                  <a:off x="7344749" y="1834358"/>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37"/>
                <p:cNvSpPr/>
                <p:nvPr/>
              </p:nvSpPr>
              <p:spPr>
                <a:xfrm>
                  <a:off x="6698459" y="2527390"/>
                  <a:ext cx="79297" cy="19159"/>
                </a:xfrm>
                <a:custGeom>
                  <a:avLst/>
                  <a:gdLst/>
                  <a:ahLst/>
                  <a:cxnLst/>
                  <a:rect l="l" t="t" r="r" b="b"/>
                  <a:pathLst>
                    <a:path w="619" h="463" extrusionOk="0">
                      <a:moveTo>
                        <a:pt x="335" y="1"/>
                      </a:moveTo>
                      <a:cubicBezTo>
                        <a:pt x="216" y="1"/>
                        <a:pt x="87" y="145"/>
                        <a:pt x="45" y="231"/>
                      </a:cubicBezTo>
                      <a:cubicBezTo>
                        <a:pt x="1" y="318"/>
                        <a:pt x="23" y="462"/>
                        <a:pt x="133" y="462"/>
                      </a:cubicBezTo>
                      <a:cubicBezTo>
                        <a:pt x="150" y="462"/>
                        <a:pt x="169" y="459"/>
                        <a:pt x="190" y="451"/>
                      </a:cubicBezTo>
                      <a:lnTo>
                        <a:pt x="284" y="420"/>
                      </a:lnTo>
                      <a:cubicBezTo>
                        <a:pt x="391" y="376"/>
                        <a:pt x="618" y="105"/>
                        <a:pt x="429" y="29"/>
                      </a:cubicBezTo>
                      <a:lnTo>
                        <a:pt x="398" y="16"/>
                      </a:lnTo>
                      <a:cubicBezTo>
                        <a:pt x="377" y="6"/>
                        <a:pt x="356"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37"/>
                <p:cNvSpPr/>
                <p:nvPr/>
              </p:nvSpPr>
              <p:spPr>
                <a:xfrm>
                  <a:off x="6874475" y="2503721"/>
                  <a:ext cx="58416" cy="15021"/>
                </a:xfrm>
                <a:custGeom>
                  <a:avLst/>
                  <a:gdLst/>
                  <a:ahLst/>
                  <a:cxnLst/>
                  <a:rect l="l" t="t" r="r" b="b"/>
                  <a:pathLst>
                    <a:path w="456" h="363" extrusionOk="0">
                      <a:moveTo>
                        <a:pt x="258" y="1"/>
                      </a:moveTo>
                      <a:cubicBezTo>
                        <a:pt x="138" y="1"/>
                        <a:pt x="0" y="189"/>
                        <a:pt x="20" y="298"/>
                      </a:cubicBezTo>
                      <a:cubicBezTo>
                        <a:pt x="24" y="344"/>
                        <a:pt x="48" y="362"/>
                        <a:pt x="76" y="362"/>
                      </a:cubicBezTo>
                      <a:cubicBezTo>
                        <a:pt x="90" y="362"/>
                        <a:pt x="106" y="357"/>
                        <a:pt x="121" y="349"/>
                      </a:cubicBezTo>
                      <a:cubicBezTo>
                        <a:pt x="247" y="349"/>
                        <a:pt x="455" y="172"/>
                        <a:pt x="348" y="46"/>
                      </a:cubicBezTo>
                      <a:cubicBezTo>
                        <a:pt x="322" y="14"/>
                        <a:pt x="291"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37"/>
                <p:cNvSpPr/>
                <p:nvPr/>
              </p:nvSpPr>
              <p:spPr>
                <a:xfrm>
                  <a:off x="6920593" y="2557101"/>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37"/>
                <p:cNvSpPr/>
                <p:nvPr/>
              </p:nvSpPr>
              <p:spPr>
                <a:xfrm>
                  <a:off x="6790566" y="2570260"/>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37"/>
                <p:cNvSpPr/>
                <p:nvPr/>
              </p:nvSpPr>
              <p:spPr>
                <a:xfrm>
                  <a:off x="6815547" y="2549984"/>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37"/>
                <p:cNvSpPr/>
                <p:nvPr/>
              </p:nvSpPr>
              <p:spPr>
                <a:xfrm>
                  <a:off x="6661308" y="2568481"/>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37"/>
                <p:cNvSpPr/>
                <p:nvPr/>
              </p:nvSpPr>
              <p:spPr>
                <a:xfrm>
                  <a:off x="6520649" y="2514604"/>
                  <a:ext cx="26005" cy="9352"/>
                </a:xfrm>
                <a:custGeom>
                  <a:avLst/>
                  <a:gdLst/>
                  <a:ahLst/>
                  <a:cxnLst/>
                  <a:rect l="l" t="t" r="r" b="b"/>
                  <a:pathLst>
                    <a:path w="203" h="226" extrusionOk="0">
                      <a:moveTo>
                        <a:pt x="138" y="1"/>
                      </a:moveTo>
                      <a:cubicBezTo>
                        <a:pt x="76" y="1"/>
                        <a:pt x="29" y="72"/>
                        <a:pt x="13" y="130"/>
                      </a:cubicBezTo>
                      <a:cubicBezTo>
                        <a:pt x="1" y="155"/>
                        <a:pt x="20" y="187"/>
                        <a:pt x="45" y="187"/>
                      </a:cubicBezTo>
                      <a:cubicBezTo>
                        <a:pt x="32" y="193"/>
                        <a:pt x="32" y="199"/>
                        <a:pt x="45" y="212"/>
                      </a:cubicBezTo>
                      <a:cubicBezTo>
                        <a:pt x="50" y="222"/>
                        <a:pt x="57" y="225"/>
                        <a:pt x="65" y="225"/>
                      </a:cubicBezTo>
                      <a:cubicBezTo>
                        <a:pt x="87" y="225"/>
                        <a:pt x="114" y="194"/>
                        <a:pt x="114" y="180"/>
                      </a:cubicBezTo>
                      <a:cubicBezTo>
                        <a:pt x="127" y="142"/>
                        <a:pt x="152" y="111"/>
                        <a:pt x="165" y="73"/>
                      </a:cubicBezTo>
                      <a:cubicBezTo>
                        <a:pt x="184" y="54"/>
                        <a:pt x="203" y="29"/>
                        <a:pt x="177" y="10"/>
                      </a:cubicBezTo>
                      <a:cubicBezTo>
                        <a:pt x="164" y="4"/>
                        <a:pt x="151"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37"/>
                <p:cNvSpPr/>
                <p:nvPr/>
              </p:nvSpPr>
              <p:spPr>
                <a:xfrm>
                  <a:off x="6659771" y="2448437"/>
                  <a:ext cx="46886" cy="13366"/>
                </a:xfrm>
                <a:custGeom>
                  <a:avLst/>
                  <a:gdLst/>
                  <a:ahLst/>
                  <a:cxnLst/>
                  <a:rect l="l" t="t" r="r" b="b"/>
                  <a:pathLst>
                    <a:path w="366" h="323" extrusionOk="0">
                      <a:moveTo>
                        <a:pt x="261" y="0"/>
                      </a:moveTo>
                      <a:cubicBezTo>
                        <a:pt x="115" y="0"/>
                        <a:pt x="1" y="143"/>
                        <a:pt x="50" y="291"/>
                      </a:cubicBezTo>
                      <a:cubicBezTo>
                        <a:pt x="58" y="310"/>
                        <a:pt x="70" y="317"/>
                        <a:pt x="84" y="317"/>
                      </a:cubicBezTo>
                      <a:cubicBezTo>
                        <a:pt x="121" y="317"/>
                        <a:pt x="171" y="264"/>
                        <a:pt x="190" y="229"/>
                      </a:cubicBezTo>
                      <a:lnTo>
                        <a:pt x="190" y="229"/>
                      </a:lnTo>
                      <a:lnTo>
                        <a:pt x="151" y="322"/>
                      </a:lnTo>
                      <a:cubicBezTo>
                        <a:pt x="183" y="316"/>
                        <a:pt x="214" y="303"/>
                        <a:pt x="239" y="284"/>
                      </a:cubicBezTo>
                      <a:cubicBezTo>
                        <a:pt x="277" y="253"/>
                        <a:pt x="315" y="215"/>
                        <a:pt x="334" y="165"/>
                      </a:cubicBezTo>
                      <a:cubicBezTo>
                        <a:pt x="365" y="102"/>
                        <a:pt x="365" y="1"/>
                        <a:pt x="271" y="1"/>
                      </a:cubicBezTo>
                      <a:cubicBezTo>
                        <a:pt x="268" y="1"/>
                        <a:pt x="264"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37"/>
                <p:cNvSpPr/>
                <p:nvPr/>
              </p:nvSpPr>
              <p:spPr>
                <a:xfrm>
                  <a:off x="6735609" y="2471155"/>
                  <a:ext cx="78528" cy="14897"/>
                </a:xfrm>
                <a:custGeom>
                  <a:avLst/>
                  <a:gdLst/>
                  <a:ahLst/>
                  <a:cxnLst/>
                  <a:rect l="l" t="t" r="r" b="b"/>
                  <a:pathLst>
                    <a:path w="613" h="360" extrusionOk="0">
                      <a:moveTo>
                        <a:pt x="392" y="0"/>
                      </a:moveTo>
                      <a:cubicBezTo>
                        <a:pt x="228" y="0"/>
                        <a:pt x="0" y="360"/>
                        <a:pt x="221" y="360"/>
                      </a:cubicBezTo>
                      <a:cubicBezTo>
                        <a:pt x="379" y="360"/>
                        <a:pt x="612" y="0"/>
                        <a:pt x="3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37"/>
                <p:cNvSpPr/>
                <p:nvPr/>
              </p:nvSpPr>
              <p:spPr>
                <a:xfrm>
                  <a:off x="6638121" y="2493417"/>
                  <a:ext cx="45862" cy="11131"/>
                </a:xfrm>
                <a:custGeom>
                  <a:avLst/>
                  <a:gdLst/>
                  <a:ahLst/>
                  <a:cxnLst/>
                  <a:rect l="l" t="t" r="r" b="b"/>
                  <a:pathLst>
                    <a:path w="358" h="269" extrusionOk="0">
                      <a:moveTo>
                        <a:pt x="196" y="1"/>
                      </a:moveTo>
                      <a:cubicBezTo>
                        <a:pt x="141" y="1"/>
                        <a:pt x="91" y="47"/>
                        <a:pt x="55" y="106"/>
                      </a:cubicBezTo>
                      <a:cubicBezTo>
                        <a:pt x="11" y="172"/>
                        <a:pt x="0" y="269"/>
                        <a:pt x="81" y="269"/>
                      </a:cubicBezTo>
                      <a:cubicBezTo>
                        <a:pt x="92" y="269"/>
                        <a:pt x="104" y="267"/>
                        <a:pt x="118" y="263"/>
                      </a:cubicBezTo>
                      <a:cubicBezTo>
                        <a:pt x="181" y="251"/>
                        <a:pt x="358" y="93"/>
                        <a:pt x="263" y="24"/>
                      </a:cubicBezTo>
                      <a:cubicBezTo>
                        <a:pt x="240" y="8"/>
                        <a:pt x="218"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37"/>
                <p:cNvSpPr/>
                <p:nvPr/>
              </p:nvSpPr>
              <p:spPr>
                <a:xfrm>
                  <a:off x="6539096" y="2467141"/>
                  <a:ext cx="41506" cy="10842"/>
                </a:xfrm>
                <a:custGeom>
                  <a:avLst/>
                  <a:gdLst/>
                  <a:ahLst/>
                  <a:cxnLst/>
                  <a:rect l="l" t="t" r="r" b="b"/>
                  <a:pathLst>
                    <a:path w="324" h="262" extrusionOk="0">
                      <a:moveTo>
                        <a:pt x="221" y="0"/>
                      </a:moveTo>
                      <a:cubicBezTo>
                        <a:pt x="156" y="0"/>
                        <a:pt x="54" y="98"/>
                        <a:pt x="40" y="135"/>
                      </a:cubicBezTo>
                      <a:cubicBezTo>
                        <a:pt x="1" y="213"/>
                        <a:pt x="42" y="261"/>
                        <a:pt x="101" y="261"/>
                      </a:cubicBezTo>
                      <a:cubicBezTo>
                        <a:pt x="127" y="261"/>
                        <a:pt x="157" y="251"/>
                        <a:pt x="185" y="230"/>
                      </a:cubicBezTo>
                      <a:cubicBezTo>
                        <a:pt x="185" y="224"/>
                        <a:pt x="185" y="217"/>
                        <a:pt x="185" y="211"/>
                      </a:cubicBezTo>
                      <a:cubicBezTo>
                        <a:pt x="229" y="205"/>
                        <a:pt x="324" y="104"/>
                        <a:pt x="279" y="72"/>
                      </a:cubicBezTo>
                      <a:cubicBezTo>
                        <a:pt x="279" y="66"/>
                        <a:pt x="273" y="53"/>
                        <a:pt x="273" y="47"/>
                      </a:cubicBezTo>
                      <a:cubicBezTo>
                        <a:pt x="265" y="13"/>
                        <a:pt x="245"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37"/>
                <p:cNvSpPr/>
                <p:nvPr/>
              </p:nvSpPr>
              <p:spPr>
                <a:xfrm>
                  <a:off x="6363080" y="2522921"/>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37"/>
                <p:cNvSpPr/>
                <p:nvPr/>
              </p:nvSpPr>
              <p:spPr>
                <a:xfrm>
                  <a:off x="6411119" y="2576260"/>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37"/>
                <p:cNvSpPr/>
                <p:nvPr/>
              </p:nvSpPr>
              <p:spPr>
                <a:xfrm>
                  <a:off x="6493235" y="2554494"/>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37"/>
                <p:cNvSpPr/>
                <p:nvPr/>
              </p:nvSpPr>
              <p:spPr>
                <a:xfrm>
                  <a:off x="7138756" y="2515266"/>
                  <a:ext cx="73660" cy="20111"/>
                </a:xfrm>
                <a:custGeom>
                  <a:avLst/>
                  <a:gdLst/>
                  <a:ahLst/>
                  <a:cxnLst/>
                  <a:rect l="l" t="t" r="r" b="b"/>
                  <a:pathLst>
                    <a:path w="575" h="486" extrusionOk="0">
                      <a:moveTo>
                        <a:pt x="379" y="0"/>
                      </a:moveTo>
                      <a:cubicBezTo>
                        <a:pt x="240" y="0"/>
                        <a:pt x="108" y="120"/>
                        <a:pt x="45" y="240"/>
                      </a:cubicBezTo>
                      <a:cubicBezTo>
                        <a:pt x="1" y="335"/>
                        <a:pt x="1" y="486"/>
                        <a:pt x="146" y="486"/>
                      </a:cubicBezTo>
                      <a:lnTo>
                        <a:pt x="196" y="486"/>
                      </a:lnTo>
                      <a:cubicBezTo>
                        <a:pt x="341" y="486"/>
                        <a:pt x="474" y="366"/>
                        <a:pt x="530" y="246"/>
                      </a:cubicBezTo>
                      <a:cubicBezTo>
                        <a:pt x="575" y="152"/>
                        <a:pt x="575"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37"/>
                <p:cNvSpPr/>
                <p:nvPr/>
              </p:nvSpPr>
              <p:spPr>
                <a:xfrm>
                  <a:off x="6848726" y="2604771"/>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37"/>
                <p:cNvSpPr/>
                <p:nvPr/>
              </p:nvSpPr>
              <p:spPr>
                <a:xfrm>
                  <a:off x="7084695" y="2590412"/>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37"/>
                <p:cNvSpPr/>
                <p:nvPr/>
              </p:nvSpPr>
              <p:spPr>
                <a:xfrm>
                  <a:off x="7063686" y="2559749"/>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37"/>
                <p:cNvSpPr/>
                <p:nvPr/>
              </p:nvSpPr>
              <p:spPr>
                <a:xfrm>
                  <a:off x="6998993" y="2510507"/>
                  <a:ext cx="46246" cy="14193"/>
                </a:xfrm>
                <a:custGeom>
                  <a:avLst/>
                  <a:gdLst/>
                  <a:ahLst/>
                  <a:cxnLst/>
                  <a:rect l="l" t="t" r="r" b="b"/>
                  <a:pathLst>
                    <a:path w="361" h="343" extrusionOk="0">
                      <a:moveTo>
                        <a:pt x="222" y="1"/>
                      </a:moveTo>
                      <a:cubicBezTo>
                        <a:pt x="158" y="1"/>
                        <a:pt x="95" y="61"/>
                        <a:pt x="64" y="109"/>
                      </a:cubicBezTo>
                      <a:cubicBezTo>
                        <a:pt x="19" y="147"/>
                        <a:pt x="1" y="204"/>
                        <a:pt x="1" y="267"/>
                      </a:cubicBezTo>
                      <a:cubicBezTo>
                        <a:pt x="1" y="304"/>
                        <a:pt x="32" y="342"/>
                        <a:pt x="76" y="342"/>
                      </a:cubicBezTo>
                      <a:cubicBezTo>
                        <a:pt x="114" y="342"/>
                        <a:pt x="146" y="330"/>
                        <a:pt x="177" y="311"/>
                      </a:cubicBezTo>
                      <a:lnTo>
                        <a:pt x="202" y="304"/>
                      </a:lnTo>
                      <a:cubicBezTo>
                        <a:pt x="259" y="286"/>
                        <a:pt x="360" y="191"/>
                        <a:pt x="297" y="134"/>
                      </a:cubicBezTo>
                      <a:lnTo>
                        <a:pt x="297" y="122"/>
                      </a:lnTo>
                      <a:cubicBezTo>
                        <a:pt x="310" y="77"/>
                        <a:pt x="310" y="27"/>
                        <a:pt x="259" y="8"/>
                      </a:cubicBezTo>
                      <a:cubicBezTo>
                        <a:pt x="247" y="3"/>
                        <a:pt x="234" y="1"/>
                        <a:pt x="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37"/>
                <p:cNvSpPr/>
                <p:nvPr/>
              </p:nvSpPr>
              <p:spPr>
                <a:xfrm>
                  <a:off x="6495156" y="2441278"/>
                  <a:ext cx="45862" cy="13821"/>
                </a:xfrm>
                <a:custGeom>
                  <a:avLst/>
                  <a:gdLst/>
                  <a:ahLst/>
                  <a:cxnLst/>
                  <a:rect l="l" t="t" r="r" b="b"/>
                  <a:pathLst>
                    <a:path w="358" h="334" extrusionOk="0">
                      <a:moveTo>
                        <a:pt x="256" y="1"/>
                      </a:moveTo>
                      <a:cubicBezTo>
                        <a:pt x="216" y="1"/>
                        <a:pt x="172" y="21"/>
                        <a:pt x="143" y="41"/>
                      </a:cubicBezTo>
                      <a:cubicBezTo>
                        <a:pt x="67" y="92"/>
                        <a:pt x="17" y="167"/>
                        <a:pt x="4" y="262"/>
                      </a:cubicBezTo>
                      <a:cubicBezTo>
                        <a:pt x="0" y="315"/>
                        <a:pt x="43" y="334"/>
                        <a:pt x="88" y="334"/>
                      </a:cubicBezTo>
                      <a:cubicBezTo>
                        <a:pt x="112" y="334"/>
                        <a:pt x="138" y="328"/>
                        <a:pt x="156" y="319"/>
                      </a:cubicBezTo>
                      <a:cubicBezTo>
                        <a:pt x="212" y="293"/>
                        <a:pt x="257" y="249"/>
                        <a:pt x="282" y="199"/>
                      </a:cubicBezTo>
                      <a:cubicBezTo>
                        <a:pt x="288" y="199"/>
                        <a:pt x="288" y="193"/>
                        <a:pt x="294" y="193"/>
                      </a:cubicBezTo>
                      <a:cubicBezTo>
                        <a:pt x="326" y="148"/>
                        <a:pt x="358" y="66"/>
                        <a:pt x="313" y="22"/>
                      </a:cubicBezTo>
                      <a:cubicBezTo>
                        <a:pt x="298" y="7"/>
                        <a:pt x="277"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37"/>
                <p:cNvSpPr/>
                <p:nvPr/>
              </p:nvSpPr>
              <p:spPr>
                <a:xfrm>
                  <a:off x="6071513" y="1998802"/>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37"/>
                <p:cNvSpPr/>
                <p:nvPr/>
              </p:nvSpPr>
              <p:spPr>
                <a:xfrm>
                  <a:off x="6237153" y="1955022"/>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37"/>
                <p:cNvSpPr/>
                <p:nvPr/>
              </p:nvSpPr>
              <p:spPr>
                <a:xfrm>
                  <a:off x="6374481" y="1980554"/>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37"/>
                <p:cNvSpPr/>
                <p:nvPr/>
              </p:nvSpPr>
              <p:spPr>
                <a:xfrm>
                  <a:off x="6264439" y="2032403"/>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37"/>
                <p:cNvSpPr/>
                <p:nvPr/>
              </p:nvSpPr>
              <p:spPr>
                <a:xfrm>
                  <a:off x="6236256" y="2000788"/>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37"/>
                <p:cNvSpPr/>
                <p:nvPr/>
              </p:nvSpPr>
              <p:spPr>
                <a:xfrm>
                  <a:off x="6161955" y="2026072"/>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37"/>
                <p:cNvSpPr/>
                <p:nvPr/>
              </p:nvSpPr>
              <p:spPr>
                <a:xfrm>
                  <a:off x="6267770" y="2065796"/>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37"/>
                <p:cNvSpPr/>
                <p:nvPr/>
              </p:nvSpPr>
              <p:spPr>
                <a:xfrm>
                  <a:off x="6429438" y="2044982"/>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37"/>
                <p:cNvSpPr/>
                <p:nvPr/>
              </p:nvSpPr>
              <p:spPr>
                <a:xfrm>
                  <a:off x="6428542" y="2036375"/>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37"/>
                <p:cNvSpPr/>
                <p:nvPr/>
              </p:nvSpPr>
              <p:spPr>
                <a:xfrm>
                  <a:off x="6429438" y="2044982"/>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37"/>
                <p:cNvSpPr/>
                <p:nvPr/>
              </p:nvSpPr>
              <p:spPr>
                <a:xfrm>
                  <a:off x="6085348" y="1947863"/>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37"/>
                <p:cNvSpPr/>
                <p:nvPr/>
              </p:nvSpPr>
              <p:spPr>
                <a:xfrm>
                  <a:off x="5914712" y="1988871"/>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37"/>
                <p:cNvSpPr/>
                <p:nvPr/>
              </p:nvSpPr>
              <p:spPr>
                <a:xfrm>
                  <a:off x="5958396" y="2059258"/>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37"/>
                <p:cNvSpPr/>
                <p:nvPr/>
              </p:nvSpPr>
              <p:spPr>
                <a:xfrm>
                  <a:off x="6073050" y="2038154"/>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37"/>
                <p:cNvSpPr/>
                <p:nvPr/>
              </p:nvSpPr>
              <p:spPr>
                <a:xfrm>
                  <a:off x="5904976" y="2026196"/>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37"/>
                <p:cNvSpPr/>
                <p:nvPr/>
              </p:nvSpPr>
              <p:spPr>
                <a:xfrm>
                  <a:off x="5918812" y="1927463"/>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37"/>
                <p:cNvSpPr/>
                <p:nvPr/>
              </p:nvSpPr>
              <p:spPr>
                <a:xfrm>
                  <a:off x="6250860" y="1889311"/>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37"/>
                <p:cNvSpPr/>
                <p:nvPr/>
              </p:nvSpPr>
              <p:spPr>
                <a:xfrm>
                  <a:off x="6375250" y="1910414"/>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37"/>
                <p:cNvSpPr/>
                <p:nvPr/>
              </p:nvSpPr>
              <p:spPr>
                <a:xfrm>
                  <a:off x="6569585" y="1890552"/>
                  <a:ext cx="71611" cy="15311"/>
                </a:xfrm>
                <a:custGeom>
                  <a:avLst/>
                  <a:gdLst/>
                  <a:ahLst/>
                  <a:cxnLst/>
                  <a:rect l="l" t="t" r="r" b="b"/>
                  <a:pathLst>
                    <a:path w="559" h="370" extrusionOk="0">
                      <a:moveTo>
                        <a:pt x="329" y="0"/>
                      </a:moveTo>
                      <a:cubicBezTo>
                        <a:pt x="293" y="0"/>
                        <a:pt x="258" y="8"/>
                        <a:pt x="228" y="26"/>
                      </a:cubicBezTo>
                      <a:lnTo>
                        <a:pt x="228" y="26"/>
                      </a:lnTo>
                      <a:cubicBezTo>
                        <a:pt x="235" y="21"/>
                        <a:pt x="236" y="19"/>
                        <a:pt x="235" y="19"/>
                      </a:cubicBezTo>
                      <a:cubicBezTo>
                        <a:pt x="229" y="19"/>
                        <a:pt x="156" y="65"/>
                        <a:pt x="142" y="74"/>
                      </a:cubicBezTo>
                      <a:cubicBezTo>
                        <a:pt x="117" y="93"/>
                        <a:pt x="98" y="112"/>
                        <a:pt x="79" y="131"/>
                      </a:cubicBezTo>
                      <a:cubicBezTo>
                        <a:pt x="73" y="143"/>
                        <a:pt x="73" y="150"/>
                        <a:pt x="67" y="150"/>
                      </a:cubicBezTo>
                      <a:lnTo>
                        <a:pt x="60" y="162"/>
                      </a:lnTo>
                      <a:cubicBezTo>
                        <a:pt x="41" y="181"/>
                        <a:pt x="22" y="207"/>
                        <a:pt x="16" y="232"/>
                      </a:cubicBezTo>
                      <a:cubicBezTo>
                        <a:pt x="0" y="258"/>
                        <a:pt x="2" y="293"/>
                        <a:pt x="29" y="293"/>
                      </a:cubicBezTo>
                      <a:cubicBezTo>
                        <a:pt x="34" y="293"/>
                        <a:pt x="40" y="292"/>
                        <a:pt x="48" y="289"/>
                      </a:cubicBezTo>
                      <a:lnTo>
                        <a:pt x="60" y="282"/>
                      </a:lnTo>
                      <a:lnTo>
                        <a:pt x="67" y="282"/>
                      </a:lnTo>
                      <a:cubicBezTo>
                        <a:pt x="72" y="334"/>
                        <a:pt x="120" y="369"/>
                        <a:pt x="168" y="369"/>
                      </a:cubicBezTo>
                      <a:cubicBezTo>
                        <a:pt x="179" y="369"/>
                        <a:pt x="189" y="368"/>
                        <a:pt x="199" y="364"/>
                      </a:cubicBezTo>
                      <a:cubicBezTo>
                        <a:pt x="300" y="339"/>
                        <a:pt x="559" y="74"/>
                        <a:pt x="376" y="5"/>
                      </a:cubicBezTo>
                      <a:cubicBezTo>
                        <a:pt x="360" y="2"/>
                        <a:pt x="345" y="0"/>
                        <a:pt x="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37"/>
                <p:cNvSpPr/>
                <p:nvPr/>
              </p:nvSpPr>
              <p:spPr>
                <a:xfrm>
                  <a:off x="6544989" y="1947863"/>
                  <a:ext cx="128" cy="41"/>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37"/>
                <p:cNvSpPr/>
                <p:nvPr/>
              </p:nvSpPr>
              <p:spPr>
                <a:xfrm>
                  <a:off x="6532179" y="1942484"/>
                  <a:ext cx="49192" cy="14111"/>
                </a:xfrm>
                <a:custGeom>
                  <a:avLst/>
                  <a:gdLst/>
                  <a:ahLst/>
                  <a:cxnLst/>
                  <a:rect l="l" t="t" r="r" b="b"/>
                  <a:pathLst>
                    <a:path w="384" h="341" extrusionOk="0">
                      <a:moveTo>
                        <a:pt x="119" y="106"/>
                      </a:moveTo>
                      <a:lnTo>
                        <a:pt x="119" y="106"/>
                      </a:lnTo>
                      <a:cubicBezTo>
                        <a:pt x="116" y="109"/>
                        <a:pt x="113" y="112"/>
                        <a:pt x="110" y="116"/>
                      </a:cubicBezTo>
                      <a:lnTo>
                        <a:pt x="110" y="116"/>
                      </a:lnTo>
                      <a:cubicBezTo>
                        <a:pt x="113" y="112"/>
                        <a:pt x="116" y="109"/>
                        <a:pt x="119" y="106"/>
                      </a:cubicBezTo>
                      <a:close/>
                      <a:moveTo>
                        <a:pt x="253" y="0"/>
                      </a:moveTo>
                      <a:cubicBezTo>
                        <a:pt x="195" y="0"/>
                        <a:pt x="116" y="84"/>
                        <a:pt x="106" y="118"/>
                      </a:cubicBezTo>
                      <a:cubicBezTo>
                        <a:pt x="101" y="118"/>
                        <a:pt x="100" y="123"/>
                        <a:pt x="100" y="128"/>
                      </a:cubicBezTo>
                      <a:lnTo>
                        <a:pt x="100" y="128"/>
                      </a:lnTo>
                      <a:cubicBezTo>
                        <a:pt x="55" y="186"/>
                        <a:pt x="0" y="300"/>
                        <a:pt x="94" y="333"/>
                      </a:cubicBezTo>
                      <a:cubicBezTo>
                        <a:pt x="107" y="338"/>
                        <a:pt x="120" y="340"/>
                        <a:pt x="134" y="340"/>
                      </a:cubicBezTo>
                      <a:cubicBezTo>
                        <a:pt x="203" y="340"/>
                        <a:pt x="271" y="278"/>
                        <a:pt x="308" y="226"/>
                      </a:cubicBezTo>
                      <a:cubicBezTo>
                        <a:pt x="365" y="156"/>
                        <a:pt x="384" y="36"/>
                        <a:pt x="277" y="30"/>
                      </a:cubicBezTo>
                      <a:cubicBezTo>
                        <a:pt x="295" y="30"/>
                        <a:pt x="302" y="34"/>
                        <a:pt x="303" y="34"/>
                      </a:cubicBezTo>
                      <a:cubicBezTo>
                        <a:pt x="304" y="34"/>
                        <a:pt x="301" y="32"/>
                        <a:pt x="296" y="24"/>
                      </a:cubicBezTo>
                      <a:cubicBezTo>
                        <a:pt x="284" y="7"/>
                        <a:pt x="269" y="0"/>
                        <a:pt x="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37"/>
                <p:cNvSpPr/>
                <p:nvPr/>
              </p:nvSpPr>
              <p:spPr>
                <a:xfrm>
                  <a:off x="6451216" y="1924566"/>
                  <a:ext cx="39713" cy="10055"/>
                </a:xfrm>
                <a:custGeom>
                  <a:avLst/>
                  <a:gdLst/>
                  <a:ahLst/>
                  <a:cxnLst/>
                  <a:rect l="l" t="t" r="r" b="b"/>
                  <a:pathLst>
                    <a:path w="310" h="243" extrusionOk="0">
                      <a:moveTo>
                        <a:pt x="231" y="0"/>
                      </a:moveTo>
                      <a:cubicBezTo>
                        <a:pt x="225" y="0"/>
                        <a:pt x="220" y="1"/>
                        <a:pt x="215" y="3"/>
                      </a:cubicBezTo>
                      <a:cubicBezTo>
                        <a:pt x="202" y="9"/>
                        <a:pt x="196" y="9"/>
                        <a:pt x="183" y="9"/>
                      </a:cubicBezTo>
                      <a:cubicBezTo>
                        <a:pt x="114" y="15"/>
                        <a:pt x="51" y="59"/>
                        <a:pt x="26" y="122"/>
                      </a:cubicBezTo>
                      <a:cubicBezTo>
                        <a:pt x="0" y="173"/>
                        <a:pt x="7" y="236"/>
                        <a:pt x="70" y="242"/>
                      </a:cubicBezTo>
                      <a:lnTo>
                        <a:pt x="127" y="242"/>
                      </a:lnTo>
                      <a:cubicBezTo>
                        <a:pt x="202" y="236"/>
                        <a:pt x="309" y="154"/>
                        <a:pt x="303" y="59"/>
                      </a:cubicBezTo>
                      <a:cubicBezTo>
                        <a:pt x="303" y="53"/>
                        <a:pt x="303" y="47"/>
                        <a:pt x="303" y="40"/>
                      </a:cubicBezTo>
                      <a:cubicBezTo>
                        <a:pt x="309" y="28"/>
                        <a:pt x="297" y="15"/>
                        <a:pt x="284" y="15"/>
                      </a:cubicBezTo>
                      <a:cubicBezTo>
                        <a:pt x="266" y="6"/>
                        <a:pt x="247" y="0"/>
                        <a:pt x="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37"/>
                <p:cNvSpPr/>
                <p:nvPr/>
              </p:nvSpPr>
              <p:spPr>
                <a:xfrm>
                  <a:off x="6457750" y="1871641"/>
                  <a:ext cx="49320" cy="14028"/>
                </a:xfrm>
                <a:custGeom>
                  <a:avLst/>
                  <a:gdLst/>
                  <a:ahLst/>
                  <a:cxnLst/>
                  <a:rect l="l" t="t" r="r" b="b"/>
                  <a:pathLst>
                    <a:path w="385" h="339" extrusionOk="0">
                      <a:moveTo>
                        <a:pt x="278" y="0"/>
                      </a:moveTo>
                      <a:cubicBezTo>
                        <a:pt x="167" y="0"/>
                        <a:pt x="1" y="201"/>
                        <a:pt x="126" y="266"/>
                      </a:cubicBezTo>
                      <a:cubicBezTo>
                        <a:pt x="145" y="279"/>
                        <a:pt x="221" y="291"/>
                        <a:pt x="233" y="317"/>
                      </a:cubicBezTo>
                      <a:cubicBezTo>
                        <a:pt x="238" y="333"/>
                        <a:pt x="247" y="339"/>
                        <a:pt x="257" y="339"/>
                      </a:cubicBezTo>
                      <a:cubicBezTo>
                        <a:pt x="289" y="339"/>
                        <a:pt x="337" y="284"/>
                        <a:pt x="347" y="260"/>
                      </a:cubicBezTo>
                      <a:cubicBezTo>
                        <a:pt x="347" y="254"/>
                        <a:pt x="347" y="247"/>
                        <a:pt x="353" y="241"/>
                      </a:cubicBezTo>
                      <a:cubicBezTo>
                        <a:pt x="385" y="178"/>
                        <a:pt x="385" y="102"/>
                        <a:pt x="347" y="45"/>
                      </a:cubicBezTo>
                      <a:cubicBezTo>
                        <a:pt x="331" y="13"/>
                        <a:pt x="306" y="0"/>
                        <a:pt x="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37"/>
                <p:cNvSpPr/>
                <p:nvPr/>
              </p:nvSpPr>
              <p:spPr>
                <a:xfrm>
                  <a:off x="7650151" y="2234999"/>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37"/>
                <p:cNvSpPr/>
                <p:nvPr/>
              </p:nvSpPr>
              <p:spPr>
                <a:xfrm>
                  <a:off x="7633241" y="2288545"/>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37"/>
                <p:cNvSpPr/>
                <p:nvPr/>
              </p:nvSpPr>
              <p:spPr>
                <a:xfrm>
                  <a:off x="7541133" y="2256103"/>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37"/>
                <p:cNvSpPr/>
                <p:nvPr/>
              </p:nvSpPr>
              <p:spPr>
                <a:xfrm>
                  <a:off x="7536266" y="2182198"/>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37"/>
                <p:cNvSpPr/>
                <p:nvPr/>
              </p:nvSpPr>
              <p:spPr>
                <a:xfrm>
                  <a:off x="7271344" y="2226433"/>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37"/>
                <p:cNvSpPr/>
                <p:nvPr/>
              </p:nvSpPr>
              <p:spPr>
                <a:xfrm>
                  <a:off x="7276084" y="2313000"/>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37"/>
                <p:cNvSpPr/>
                <p:nvPr/>
              </p:nvSpPr>
              <p:spPr>
                <a:xfrm>
                  <a:off x="7419178" y="2261855"/>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37"/>
                <p:cNvSpPr/>
                <p:nvPr/>
              </p:nvSpPr>
              <p:spPr>
                <a:xfrm>
                  <a:off x="7383949" y="2235454"/>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37"/>
                <p:cNvSpPr/>
                <p:nvPr/>
              </p:nvSpPr>
              <p:spPr>
                <a:xfrm>
                  <a:off x="7455559" y="2227054"/>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37"/>
                <p:cNvSpPr/>
                <p:nvPr/>
              </p:nvSpPr>
              <p:spPr>
                <a:xfrm>
                  <a:off x="7453894" y="2312421"/>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37"/>
                <p:cNvSpPr/>
                <p:nvPr/>
              </p:nvSpPr>
              <p:spPr>
                <a:xfrm>
                  <a:off x="7333475" y="2268476"/>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37"/>
                <p:cNvSpPr/>
                <p:nvPr/>
              </p:nvSpPr>
              <p:spPr>
                <a:xfrm>
                  <a:off x="7148492" y="2273772"/>
                  <a:ext cx="44581" cy="12662"/>
                </a:xfrm>
                <a:custGeom>
                  <a:avLst/>
                  <a:gdLst/>
                  <a:ahLst/>
                  <a:cxnLst/>
                  <a:rect l="l" t="t" r="r" b="b"/>
                  <a:pathLst>
                    <a:path w="348" h="306" extrusionOk="0">
                      <a:moveTo>
                        <a:pt x="232" y="0"/>
                      </a:moveTo>
                      <a:cubicBezTo>
                        <a:pt x="142" y="0"/>
                        <a:pt x="36" y="115"/>
                        <a:pt x="19" y="192"/>
                      </a:cubicBezTo>
                      <a:cubicBezTo>
                        <a:pt x="0" y="248"/>
                        <a:pt x="26" y="305"/>
                        <a:pt x="95" y="305"/>
                      </a:cubicBezTo>
                      <a:cubicBezTo>
                        <a:pt x="171" y="299"/>
                        <a:pt x="240" y="255"/>
                        <a:pt x="278" y="192"/>
                      </a:cubicBezTo>
                      <a:cubicBezTo>
                        <a:pt x="284" y="192"/>
                        <a:pt x="284" y="185"/>
                        <a:pt x="284" y="185"/>
                      </a:cubicBezTo>
                      <a:cubicBezTo>
                        <a:pt x="328" y="141"/>
                        <a:pt x="347" y="84"/>
                        <a:pt x="335" y="28"/>
                      </a:cubicBezTo>
                      <a:cubicBezTo>
                        <a:pt x="327" y="8"/>
                        <a:pt x="314" y="1"/>
                        <a:pt x="300" y="1"/>
                      </a:cubicBezTo>
                      <a:cubicBezTo>
                        <a:pt x="291" y="1"/>
                        <a:pt x="281" y="4"/>
                        <a:pt x="272" y="9"/>
                      </a:cubicBezTo>
                      <a:cubicBezTo>
                        <a:pt x="259" y="3"/>
                        <a:pt x="246"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37"/>
                <p:cNvSpPr/>
                <p:nvPr/>
              </p:nvSpPr>
              <p:spPr>
                <a:xfrm>
                  <a:off x="7226380" y="2199454"/>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37"/>
                <p:cNvSpPr/>
                <p:nvPr/>
              </p:nvSpPr>
              <p:spPr>
                <a:xfrm>
                  <a:off x="7411876" y="2183564"/>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37"/>
                <p:cNvSpPr/>
                <p:nvPr/>
              </p:nvSpPr>
              <p:spPr>
                <a:xfrm>
                  <a:off x="7269679" y="2151453"/>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37"/>
                <p:cNvSpPr/>
                <p:nvPr/>
              </p:nvSpPr>
              <p:spPr>
                <a:xfrm>
                  <a:off x="7162199" y="2162294"/>
                  <a:ext cx="43556" cy="11628"/>
                </a:xfrm>
                <a:custGeom>
                  <a:avLst/>
                  <a:gdLst/>
                  <a:ahLst/>
                  <a:cxnLst/>
                  <a:rect l="l" t="t" r="r" b="b"/>
                  <a:pathLst>
                    <a:path w="340" h="281" extrusionOk="0">
                      <a:moveTo>
                        <a:pt x="270" y="1"/>
                      </a:moveTo>
                      <a:cubicBezTo>
                        <a:pt x="254" y="1"/>
                        <a:pt x="236" y="4"/>
                        <a:pt x="221" y="10"/>
                      </a:cubicBezTo>
                      <a:cubicBezTo>
                        <a:pt x="183" y="22"/>
                        <a:pt x="146" y="47"/>
                        <a:pt x="120" y="79"/>
                      </a:cubicBezTo>
                      <a:cubicBezTo>
                        <a:pt x="83" y="129"/>
                        <a:pt x="1" y="281"/>
                        <a:pt x="127" y="281"/>
                      </a:cubicBezTo>
                      <a:cubicBezTo>
                        <a:pt x="234" y="274"/>
                        <a:pt x="316" y="186"/>
                        <a:pt x="322" y="73"/>
                      </a:cubicBezTo>
                      <a:cubicBezTo>
                        <a:pt x="340" y="19"/>
                        <a:pt x="308" y="1"/>
                        <a:pt x="2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37"/>
                <p:cNvSpPr/>
                <p:nvPr/>
              </p:nvSpPr>
              <p:spPr>
                <a:xfrm>
                  <a:off x="7130685" y="2210626"/>
                  <a:ext cx="40865" cy="9766"/>
                </a:xfrm>
                <a:custGeom>
                  <a:avLst/>
                  <a:gdLst/>
                  <a:ahLst/>
                  <a:cxnLst/>
                  <a:rect l="l" t="t" r="r" b="b"/>
                  <a:pathLst>
                    <a:path w="319" h="236" extrusionOk="0">
                      <a:moveTo>
                        <a:pt x="140" y="0"/>
                      </a:moveTo>
                      <a:cubicBezTo>
                        <a:pt x="107" y="0"/>
                        <a:pt x="67" y="48"/>
                        <a:pt x="57" y="71"/>
                      </a:cubicBezTo>
                      <a:cubicBezTo>
                        <a:pt x="45" y="103"/>
                        <a:pt x="1" y="191"/>
                        <a:pt x="89" y="229"/>
                      </a:cubicBezTo>
                      <a:cubicBezTo>
                        <a:pt x="100" y="233"/>
                        <a:pt x="111" y="235"/>
                        <a:pt x="121" y="235"/>
                      </a:cubicBezTo>
                      <a:cubicBezTo>
                        <a:pt x="232" y="235"/>
                        <a:pt x="318" y="25"/>
                        <a:pt x="212" y="25"/>
                      </a:cubicBezTo>
                      <a:cubicBezTo>
                        <a:pt x="205" y="25"/>
                        <a:pt x="198" y="26"/>
                        <a:pt x="190" y="27"/>
                      </a:cubicBezTo>
                      <a:cubicBezTo>
                        <a:pt x="184" y="29"/>
                        <a:pt x="179" y="29"/>
                        <a:pt x="176" y="29"/>
                      </a:cubicBezTo>
                      <a:cubicBezTo>
                        <a:pt x="163" y="29"/>
                        <a:pt x="171" y="21"/>
                        <a:pt x="171" y="21"/>
                      </a:cubicBezTo>
                      <a:cubicBezTo>
                        <a:pt x="163" y="6"/>
                        <a:pt x="152"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37"/>
                <p:cNvSpPr/>
                <p:nvPr/>
              </p:nvSpPr>
              <p:spPr>
                <a:xfrm>
                  <a:off x="5699752" y="2307249"/>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37"/>
                <p:cNvSpPr/>
                <p:nvPr/>
              </p:nvSpPr>
              <p:spPr>
                <a:xfrm>
                  <a:off x="5767648" y="2362822"/>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37"/>
                <p:cNvSpPr/>
                <p:nvPr/>
              </p:nvSpPr>
              <p:spPr>
                <a:xfrm>
                  <a:off x="5608541" y="2342835"/>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37"/>
                <p:cNvSpPr/>
                <p:nvPr/>
              </p:nvSpPr>
              <p:spPr>
                <a:xfrm>
                  <a:off x="5753172" y="2319207"/>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37"/>
                <p:cNvSpPr/>
                <p:nvPr/>
              </p:nvSpPr>
              <p:spPr>
                <a:xfrm>
                  <a:off x="5640055" y="2268724"/>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37"/>
                <p:cNvSpPr/>
                <p:nvPr/>
              </p:nvSpPr>
              <p:spPr>
                <a:xfrm>
                  <a:off x="5841949" y="2261813"/>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37"/>
                <p:cNvSpPr/>
                <p:nvPr/>
              </p:nvSpPr>
              <p:spPr>
                <a:xfrm>
                  <a:off x="5862958" y="2319332"/>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37"/>
                <p:cNvSpPr/>
                <p:nvPr/>
              </p:nvSpPr>
              <p:spPr>
                <a:xfrm>
                  <a:off x="5963264" y="2349042"/>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37"/>
                <p:cNvSpPr/>
                <p:nvPr/>
              </p:nvSpPr>
              <p:spPr>
                <a:xfrm>
                  <a:off x="5888835" y="2402795"/>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37"/>
                <p:cNvSpPr/>
                <p:nvPr/>
              </p:nvSpPr>
              <p:spPr>
                <a:xfrm>
                  <a:off x="5882430" y="2353470"/>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37"/>
                <p:cNvSpPr/>
                <p:nvPr/>
              </p:nvSpPr>
              <p:spPr>
                <a:xfrm>
                  <a:off x="5990551" y="2299676"/>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37"/>
                <p:cNvSpPr/>
                <p:nvPr/>
              </p:nvSpPr>
              <p:spPr>
                <a:xfrm>
                  <a:off x="7749560" y="2415416"/>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37"/>
                <p:cNvSpPr/>
                <p:nvPr/>
              </p:nvSpPr>
              <p:spPr>
                <a:xfrm>
                  <a:off x="7761730" y="2443844"/>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37"/>
                <p:cNvSpPr/>
                <p:nvPr/>
              </p:nvSpPr>
              <p:spPr>
                <a:xfrm>
                  <a:off x="7869210" y="2411733"/>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37"/>
                <p:cNvSpPr/>
                <p:nvPr/>
              </p:nvSpPr>
              <p:spPr>
                <a:xfrm>
                  <a:off x="7807720" y="2393029"/>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37"/>
                <p:cNvSpPr/>
                <p:nvPr/>
              </p:nvSpPr>
              <p:spPr>
                <a:xfrm>
                  <a:off x="7814253" y="2047299"/>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37"/>
                <p:cNvSpPr/>
                <p:nvPr/>
              </p:nvSpPr>
              <p:spPr>
                <a:xfrm>
                  <a:off x="6484395" y="2221137"/>
                  <a:ext cx="52139" cy="12911"/>
                </a:xfrm>
                <a:custGeom>
                  <a:avLst/>
                  <a:gdLst/>
                  <a:ahLst/>
                  <a:cxnLst/>
                  <a:rect l="l" t="t" r="r" b="b"/>
                  <a:pathLst>
                    <a:path w="407" h="312" extrusionOk="0">
                      <a:moveTo>
                        <a:pt x="286" y="0"/>
                      </a:moveTo>
                      <a:cubicBezTo>
                        <a:pt x="254" y="0"/>
                        <a:pt x="217" y="12"/>
                        <a:pt x="183" y="38"/>
                      </a:cubicBezTo>
                      <a:lnTo>
                        <a:pt x="151" y="76"/>
                      </a:lnTo>
                      <a:cubicBezTo>
                        <a:pt x="95" y="108"/>
                        <a:pt x="0" y="208"/>
                        <a:pt x="88" y="246"/>
                      </a:cubicBezTo>
                      <a:lnTo>
                        <a:pt x="76" y="259"/>
                      </a:lnTo>
                      <a:cubicBezTo>
                        <a:pt x="93" y="297"/>
                        <a:pt x="120" y="312"/>
                        <a:pt x="150" y="312"/>
                      </a:cubicBezTo>
                      <a:cubicBezTo>
                        <a:pt x="230" y="312"/>
                        <a:pt x="337" y="207"/>
                        <a:pt x="360" y="152"/>
                      </a:cubicBezTo>
                      <a:cubicBezTo>
                        <a:pt x="407" y="57"/>
                        <a:pt x="357" y="0"/>
                        <a:pt x="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37"/>
                <p:cNvSpPr/>
                <p:nvPr/>
              </p:nvSpPr>
              <p:spPr>
                <a:xfrm>
                  <a:off x="6595847" y="2199661"/>
                  <a:ext cx="55854" cy="16800"/>
                </a:xfrm>
                <a:custGeom>
                  <a:avLst/>
                  <a:gdLst/>
                  <a:ahLst/>
                  <a:cxnLst/>
                  <a:rect l="l" t="t" r="r" b="b"/>
                  <a:pathLst>
                    <a:path w="436" h="406" extrusionOk="0">
                      <a:moveTo>
                        <a:pt x="339" y="0"/>
                      </a:moveTo>
                      <a:cubicBezTo>
                        <a:pt x="269" y="0"/>
                        <a:pt x="172" y="59"/>
                        <a:pt x="139" y="97"/>
                      </a:cubicBezTo>
                      <a:cubicBezTo>
                        <a:pt x="89" y="147"/>
                        <a:pt x="0" y="299"/>
                        <a:pt x="89" y="362"/>
                      </a:cubicBezTo>
                      <a:cubicBezTo>
                        <a:pt x="99" y="393"/>
                        <a:pt x="121" y="406"/>
                        <a:pt x="149" y="406"/>
                      </a:cubicBezTo>
                      <a:cubicBezTo>
                        <a:pt x="227" y="406"/>
                        <a:pt x="349" y="310"/>
                        <a:pt x="373" y="273"/>
                      </a:cubicBezTo>
                      <a:cubicBezTo>
                        <a:pt x="417" y="217"/>
                        <a:pt x="436" y="135"/>
                        <a:pt x="417" y="59"/>
                      </a:cubicBezTo>
                      <a:cubicBezTo>
                        <a:pt x="406" y="16"/>
                        <a:pt x="376" y="0"/>
                        <a:pt x="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37"/>
                <p:cNvSpPr/>
                <p:nvPr/>
              </p:nvSpPr>
              <p:spPr>
                <a:xfrm>
                  <a:off x="6477093" y="2183895"/>
                  <a:ext cx="57519" cy="13614"/>
                </a:xfrm>
                <a:custGeom>
                  <a:avLst/>
                  <a:gdLst/>
                  <a:ahLst/>
                  <a:cxnLst/>
                  <a:rect l="l" t="t" r="r" b="b"/>
                  <a:pathLst>
                    <a:path w="449" h="329" extrusionOk="0">
                      <a:moveTo>
                        <a:pt x="303" y="0"/>
                      </a:moveTo>
                      <a:cubicBezTo>
                        <a:pt x="267" y="0"/>
                        <a:pt x="230" y="8"/>
                        <a:pt x="196" y="24"/>
                      </a:cubicBezTo>
                      <a:cubicBezTo>
                        <a:pt x="139" y="61"/>
                        <a:pt x="0" y="175"/>
                        <a:pt x="57" y="263"/>
                      </a:cubicBezTo>
                      <a:cubicBezTo>
                        <a:pt x="63" y="276"/>
                        <a:pt x="76" y="295"/>
                        <a:pt x="95" y="301"/>
                      </a:cubicBezTo>
                      <a:cubicBezTo>
                        <a:pt x="101" y="307"/>
                        <a:pt x="114" y="314"/>
                        <a:pt x="120" y="320"/>
                      </a:cubicBezTo>
                      <a:cubicBezTo>
                        <a:pt x="142" y="325"/>
                        <a:pt x="165" y="329"/>
                        <a:pt x="187" y="329"/>
                      </a:cubicBezTo>
                      <a:cubicBezTo>
                        <a:pt x="196" y="329"/>
                        <a:pt x="205" y="328"/>
                        <a:pt x="215" y="326"/>
                      </a:cubicBezTo>
                      <a:cubicBezTo>
                        <a:pt x="240" y="320"/>
                        <a:pt x="265" y="314"/>
                        <a:pt x="284" y="307"/>
                      </a:cubicBezTo>
                      <a:cubicBezTo>
                        <a:pt x="284" y="307"/>
                        <a:pt x="367" y="264"/>
                        <a:pt x="362" y="264"/>
                      </a:cubicBezTo>
                      <a:cubicBezTo>
                        <a:pt x="361" y="264"/>
                        <a:pt x="357" y="265"/>
                        <a:pt x="347" y="270"/>
                      </a:cubicBezTo>
                      <a:cubicBezTo>
                        <a:pt x="385" y="251"/>
                        <a:pt x="410" y="213"/>
                        <a:pt x="417" y="175"/>
                      </a:cubicBezTo>
                      <a:cubicBezTo>
                        <a:pt x="423" y="118"/>
                        <a:pt x="448" y="36"/>
                        <a:pt x="372" y="11"/>
                      </a:cubicBezTo>
                      <a:cubicBezTo>
                        <a:pt x="350" y="4"/>
                        <a:pt x="327" y="0"/>
                        <a:pt x="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37"/>
                <p:cNvSpPr/>
                <p:nvPr/>
              </p:nvSpPr>
              <p:spPr>
                <a:xfrm>
                  <a:off x="6578040" y="2240461"/>
                  <a:ext cx="50217" cy="15145"/>
                </a:xfrm>
                <a:custGeom>
                  <a:avLst/>
                  <a:gdLst/>
                  <a:ahLst/>
                  <a:cxnLst/>
                  <a:rect l="l" t="t" r="r" b="b"/>
                  <a:pathLst>
                    <a:path w="392" h="366" extrusionOk="0">
                      <a:moveTo>
                        <a:pt x="284" y="0"/>
                      </a:moveTo>
                      <a:cubicBezTo>
                        <a:pt x="177" y="13"/>
                        <a:pt x="83" y="82"/>
                        <a:pt x="38" y="177"/>
                      </a:cubicBezTo>
                      <a:cubicBezTo>
                        <a:pt x="1" y="252"/>
                        <a:pt x="7" y="366"/>
                        <a:pt x="108" y="366"/>
                      </a:cubicBezTo>
                      <a:cubicBezTo>
                        <a:pt x="215" y="353"/>
                        <a:pt x="310" y="284"/>
                        <a:pt x="354" y="183"/>
                      </a:cubicBezTo>
                      <a:cubicBezTo>
                        <a:pt x="392" y="114"/>
                        <a:pt x="385"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37"/>
                <p:cNvSpPr/>
                <p:nvPr/>
              </p:nvSpPr>
              <p:spPr>
                <a:xfrm>
                  <a:off x="6420471" y="2236116"/>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37"/>
                <p:cNvSpPr/>
                <p:nvPr/>
              </p:nvSpPr>
              <p:spPr>
                <a:xfrm>
                  <a:off x="6953003" y="2002816"/>
                  <a:ext cx="48552" cy="15311"/>
                </a:xfrm>
                <a:custGeom>
                  <a:avLst/>
                  <a:gdLst/>
                  <a:ahLst/>
                  <a:cxnLst/>
                  <a:rect l="l" t="t" r="r" b="b"/>
                  <a:pathLst>
                    <a:path w="379" h="370" extrusionOk="0">
                      <a:moveTo>
                        <a:pt x="257" y="0"/>
                      </a:moveTo>
                      <a:cubicBezTo>
                        <a:pt x="144" y="0"/>
                        <a:pt x="34" y="136"/>
                        <a:pt x="13" y="237"/>
                      </a:cubicBezTo>
                      <a:cubicBezTo>
                        <a:pt x="1" y="292"/>
                        <a:pt x="18" y="370"/>
                        <a:pt x="87" y="370"/>
                      </a:cubicBezTo>
                      <a:cubicBezTo>
                        <a:pt x="89" y="370"/>
                        <a:pt x="92" y="370"/>
                        <a:pt x="95" y="370"/>
                      </a:cubicBezTo>
                      <a:cubicBezTo>
                        <a:pt x="120" y="370"/>
                        <a:pt x="145" y="363"/>
                        <a:pt x="170" y="357"/>
                      </a:cubicBezTo>
                      <a:cubicBezTo>
                        <a:pt x="259" y="344"/>
                        <a:pt x="372" y="224"/>
                        <a:pt x="353" y="130"/>
                      </a:cubicBezTo>
                      <a:cubicBezTo>
                        <a:pt x="378" y="86"/>
                        <a:pt x="366" y="35"/>
                        <a:pt x="322" y="16"/>
                      </a:cubicBezTo>
                      <a:cubicBezTo>
                        <a:pt x="301" y="5"/>
                        <a:pt x="279" y="0"/>
                        <a:pt x="2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37"/>
                <p:cNvSpPr/>
                <p:nvPr/>
              </p:nvSpPr>
              <p:spPr>
                <a:xfrm>
                  <a:off x="7022436" y="2027727"/>
                  <a:ext cx="46118" cy="8690"/>
                </a:xfrm>
                <a:custGeom>
                  <a:avLst/>
                  <a:gdLst/>
                  <a:ahLst/>
                  <a:cxnLst/>
                  <a:rect l="l" t="t" r="r" b="b"/>
                  <a:pathLst>
                    <a:path w="360" h="210" extrusionOk="0">
                      <a:moveTo>
                        <a:pt x="234" y="1"/>
                      </a:moveTo>
                      <a:cubicBezTo>
                        <a:pt x="139" y="1"/>
                        <a:pt x="0" y="209"/>
                        <a:pt x="133" y="209"/>
                      </a:cubicBezTo>
                      <a:cubicBezTo>
                        <a:pt x="228" y="209"/>
                        <a:pt x="360" y="1"/>
                        <a:pt x="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37"/>
                <p:cNvSpPr/>
                <p:nvPr/>
              </p:nvSpPr>
              <p:spPr>
                <a:xfrm>
                  <a:off x="7071757" y="2006333"/>
                  <a:ext cx="56622" cy="10469"/>
                </a:xfrm>
                <a:custGeom>
                  <a:avLst/>
                  <a:gdLst/>
                  <a:ahLst/>
                  <a:cxnLst/>
                  <a:rect l="l" t="t" r="r" b="b"/>
                  <a:pathLst>
                    <a:path w="442" h="253" extrusionOk="0">
                      <a:moveTo>
                        <a:pt x="284" y="1"/>
                      </a:moveTo>
                      <a:cubicBezTo>
                        <a:pt x="170" y="1"/>
                        <a:pt x="0" y="253"/>
                        <a:pt x="158" y="253"/>
                      </a:cubicBezTo>
                      <a:cubicBezTo>
                        <a:pt x="278" y="253"/>
                        <a:pt x="442"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37"/>
                <p:cNvSpPr/>
                <p:nvPr/>
              </p:nvSpPr>
              <p:spPr>
                <a:xfrm>
                  <a:off x="6874219" y="1807875"/>
                  <a:ext cx="35101" cy="12331"/>
                </a:xfrm>
                <a:custGeom>
                  <a:avLst/>
                  <a:gdLst/>
                  <a:ahLst/>
                  <a:cxnLst/>
                  <a:rect l="l" t="t" r="r" b="b"/>
                  <a:pathLst>
                    <a:path w="274" h="298" extrusionOk="0">
                      <a:moveTo>
                        <a:pt x="216" y="0"/>
                      </a:moveTo>
                      <a:cubicBezTo>
                        <a:pt x="138" y="0"/>
                        <a:pt x="1" y="90"/>
                        <a:pt x="10" y="186"/>
                      </a:cubicBezTo>
                      <a:lnTo>
                        <a:pt x="16" y="230"/>
                      </a:lnTo>
                      <a:cubicBezTo>
                        <a:pt x="20" y="276"/>
                        <a:pt x="49" y="297"/>
                        <a:pt x="84" y="297"/>
                      </a:cubicBezTo>
                      <a:cubicBezTo>
                        <a:pt x="103" y="297"/>
                        <a:pt x="123" y="292"/>
                        <a:pt x="142" y="281"/>
                      </a:cubicBezTo>
                      <a:cubicBezTo>
                        <a:pt x="211" y="249"/>
                        <a:pt x="256" y="186"/>
                        <a:pt x="268" y="111"/>
                      </a:cubicBezTo>
                      <a:cubicBezTo>
                        <a:pt x="268" y="92"/>
                        <a:pt x="268" y="79"/>
                        <a:pt x="268" y="60"/>
                      </a:cubicBezTo>
                      <a:cubicBezTo>
                        <a:pt x="274" y="18"/>
                        <a:pt x="251" y="0"/>
                        <a:pt x="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37"/>
                <p:cNvSpPr/>
                <p:nvPr/>
              </p:nvSpPr>
              <p:spPr>
                <a:xfrm>
                  <a:off x="6997328" y="1804895"/>
                  <a:ext cx="39713" cy="13117"/>
                </a:xfrm>
                <a:custGeom>
                  <a:avLst/>
                  <a:gdLst/>
                  <a:ahLst/>
                  <a:cxnLst/>
                  <a:rect l="l" t="t" r="r" b="b"/>
                  <a:pathLst>
                    <a:path w="310" h="317" extrusionOk="0">
                      <a:moveTo>
                        <a:pt x="228" y="1"/>
                      </a:moveTo>
                      <a:cubicBezTo>
                        <a:pt x="130" y="1"/>
                        <a:pt x="25" y="100"/>
                        <a:pt x="14" y="189"/>
                      </a:cubicBezTo>
                      <a:cubicBezTo>
                        <a:pt x="1" y="221"/>
                        <a:pt x="14" y="252"/>
                        <a:pt x="39" y="277"/>
                      </a:cubicBezTo>
                      <a:cubicBezTo>
                        <a:pt x="51" y="305"/>
                        <a:pt x="71" y="317"/>
                        <a:pt x="95" y="317"/>
                      </a:cubicBezTo>
                      <a:cubicBezTo>
                        <a:pt x="174" y="317"/>
                        <a:pt x="294" y="196"/>
                        <a:pt x="304" y="139"/>
                      </a:cubicBezTo>
                      <a:cubicBezTo>
                        <a:pt x="304" y="120"/>
                        <a:pt x="310" y="101"/>
                        <a:pt x="310" y="75"/>
                      </a:cubicBezTo>
                      <a:cubicBezTo>
                        <a:pt x="310" y="44"/>
                        <a:pt x="291" y="19"/>
                        <a:pt x="266" y="6"/>
                      </a:cubicBezTo>
                      <a:cubicBezTo>
                        <a:pt x="253" y="2"/>
                        <a:pt x="241"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37"/>
                <p:cNvSpPr/>
                <p:nvPr/>
              </p:nvSpPr>
              <p:spPr>
                <a:xfrm>
                  <a:off x="5707951" y="2125797"/>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37"/>
                <p:cNvSpPr/>
                <p:nvPr/>
              </p:nvSpPr>
              <p:spPr>
                <a:xfrm>
                  <a:off x="6362311" y="2412312"/>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37"/>
                <p:cNvSpPr/>
                <p:nvPr/>
              </p:nvSpPr>
              <p:spPr>
                <a:xfrm>
                  <a:off x="7539468" y="2490065"/>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37"/>
                <p:cNvSpPr/>
                <p:nvPr/>
              </p:nvSpPr>
              <p:spPr>
                <a:xfrm>
                  <a:off x="7447361" y="2465982"/>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37"/>
                <p:cNvSpPr/>
                <p:nvPr/>
              </p:nvSpPr>
              <p:spPr>
                <a:xfrm>
                  <a:off x="7107242" y="2414009"/>
                  <a:ext cx="2562" cy="1076"/>
                </a:xfrm>
                <a:custGeom>
                  <a:avLst/>
                  <a:gdLst/>
                  <a:ahLst/>
                  <a:cxnLst/>
                  <a:rect l="l" t="t" r="r" b="b"/>
                  <a:pathLst>
                    <a:path w="20" h="26" extrusionOk="0">
                      <a:moveTo>
                        <a:pt x="20" y="0"/>
                      </a:moveTo>
                      <a:lnTo>
                        <a:pt x="7" y="13"/>
                      </a:lnTo>
                      <a:cubicBezTo>
                        <a:pt x="7" y="19"/>
                        <a:pt x="1" y="19"/>
                        <a:pt x="1" y="25"/>
                      </a:cubicBezTo>
                      <a:cubicBezTo>
                        <a:pt x="7" y="19"/>
                        <a:pt x="13" y="6"/>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37"/>
                <p:cNvSpPr/>
                <p:nvPr/>
              </p:nvSpPr>
              <p:spPr>
                <a:xfrm>
                  <a:off x="7063686" y="2403209"/>
                  <a:ext cx="55982" cy="17835"/>
                </a:xfrm>
                <a:custGeom>
                  <a:avLst/>
                  <a:gdLst/>
                  <a:ahLst/>
                  <a:cxnLst/>
                  <a:rect l="l" t="t" r="r" b="b"/>
                  <a:pathLst>
                    <a:path w="437" h="431" extrusionOk="0">
                      <a:moveTo>
                        <a:pt x="302" y="0"/>
                      </a:moveTo>
                      <a:cubicBezTo>
                        <a:pt x="288" y="0"/>
                        <a:pt x="273" y="3"/>
                        <a:pt x="259" y="9"/>
                      </a:cubicBezTo>
                      <a:cubicBezTo>
                        <a:pt x="139" y="40"/>
                        <a:pt x="51" y="135"/>
                        <a:pt x="13" y="255"/>
                      </a:cubicBezTo>
                      <a:cubicBezTo>
                        <a:pt x="0" y="299"/>
                        <a:pt x="6" y="343"/>
                        <a:pt x="38" y="381"/>
                      </a:cubicBezTo>
                      <a:cubicBezTo>
                        <a:pt x="51" y="394"/>
                        <a:pt x="63" y="400"/>
                        <a:pt x="82" y="406"/>
                      </a:cubicBezTo>
                      <a:cubicBezTo>
                        <a:pt x="99" y="423"/>
                        <a:pt x="119" y="430"/>
                        <a:pt x="140" y="430"/>
                      </a:cubicBezTo>
                      <a:cubicBezTo>
                        <a:pt x="207" y="430"/>
                        <a:pt x="286" y="359"/>
                        <a:pt x="325" y="302"/>
                      </a:cubicBezTo>
                      <a:lnTo>
                        <a:pt x="325" y="302"/>
                      </a:lnTo>
                      <a:cubicBezTo>
                        <a:pt x="322" y="305"/>
                        <a:pt x="319" y="309"/>
                        <a:pt x="315" y="312"/>
                      </a:cubicBezTo>
                      <a:cubicBezTo>
                        <a:pt x="320" y="307"/>
                        <a:pt x="323" y="303"/>
                        <a:pt x="327" y="299"/>
                      </a:cubicBezTo>
                      <a:lnTo>
                        <a:pt x="327" y="299"/>
                      </a:lnTo>
                      <a:cubicBezTo>
                        <a:pt x="326" y="300"/>
                        <a:pt x="325" y="301"/>
                        <a:pt x="325" y="302"/>
                      </a:cubicBezTo>
                      <a:lnTo>
                        <a:pt x="325" y="302"/>
                      </a:lnTo>
                      <a:cubicBezTo>
                        <a:pt x="326" y="300"/>
                        <a:pt x="328" y="297"/>
                        <a:pt x="330" y="295"/>
                      </a:cubicBezTo>
                      <a:lnTo>
                        <a:pt x="330" y="295"/>
                      </a:lnTo>
                      <a:cubicBezTo>
                        <a:pt x="329" y="296"/>
                        <a:pt x="328" y="297"/>
                        <a:pt x="327" y="299"/>
                      </a:cubicBezTo>
                      <a:lnTo>
                        <a:pt x="327" y="299"/>
                      </a:lnTo>
                      <a:cubicBezTo>
                        <a:pt x="330" y="294"/>
                        <a:pt x="332" y="290"/>
                        <a:pt x="334" y="286"/>
                      </a:cubicBezTo>
                      <a:lnTo>
                        <a:pt x="334" y="286"/>
                      </a:lnTo>
                      <a:cubicBezTo>
                        <a:pt x="333" y="290"/>
                        <a:pt x="331" y="292"/>
                        <a:pt x="330" y="295"/>
                      </a:cubicBezTo>
                      <a:lnTo>
                        <a:pt x="330" y="295"/>
                      </a:lnTo>
                      <a:cubicBezTo>
                        <a:pt x="335" y="288"/>
                        <a:pt x="340" y="281"/>
                        <a:pt x="347" y="274"/>
                      </a:cubicBezTo>
                      <a:cubicBezTo>
                        <a:pt x="355" y="262"/>
                        <a:pt x="358" y="257"/>
                        <a:pt x="357" y="257"/>
                      </a:cubicBezTo>
                      <a:lnTo>
                        <a:pt x="357" y="257"/>
                      </a:lnTo>
                      <a:cubicBezTo>
                        <a:pt x="357" y="257"/>
                        <a:pt x="356" y="259"/>
                        <a:pt x="353" y="261"/>
                      </a:cubicBezTo>
                      <a:cubicBezTo>
                        <a:pt x="379" y="230"/>
                        <a:pt x="397" y="198"/>
                        <a:pt x="410" y="160"/>
                      </a:cubicBezTo>
                      <a:cubicBezTo>
                        <a:pt x="437" y="80"/>
                        <a:pt x="378" y="0"/>
                        <a:pt x="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37"/>
                <p:cNvSpPr/>
                <p:nvPr/>
              </p:nvSpPr>
              <p:spPr>
                <a:xfrm>
                  <a:off x="6965045" y="2382271"/>
                  <a:ext cx="38944" cy="11628"/>
                </a:xfrm>
                <a:custGeom>
                  <a:avLst/>
                  <a:gdLst/>
                  <a:ahLst/>
                  <a:cxnLst/>
                  <a:rect l="l" t="t" r="r" b="b"/>
                  <a:pathLst>
                    <a:path w="304" h="281" extrusionOk="0">
                      <a:moveTo>
                        <a:pt x="214" y="0"/>
                      </a:moveTo>
                      <a:cubicBezTo>
                        <a:pt x="132" y="0"/>
                        <a:pt x="36" y="121"/>
                        <a:pt x="20" y="181"/>
                      </a:cubicBezTo>
                      <a:cubicBezTo>
                        <a:pt x="1" y="252"/>
                        <a:pt x="40" y="281"/>
                        <a:pt x="89" y="281"/>
                      </a:cubicBezTo>
                      <a:cubicBezTo>
                        <a:pt x="123" y="281"/>
                        <a:pt x="162" y="267"/>
                        <a:pt x="190" y="244"/>
                      </a:cubicBezTo>
                      <a:cubicBezTo>
                        <a:pt x="209" y="231"/>
                        <a:pt x="228" y="218"/>
                        <a:pt x="247" y="200"/>
                      </a:cubicBezTo>
                      <a:cubicBezTo>
                        <a:pt x="284" y="168"/>
                        <a:pt x="303" y="111"/>
                        <a:pt x="297" y="61"/>
                      </a:cubicBezTo>
                      <a:cubicBezTo>
                        <a:pt x="291" y="42"/>
                        <a:pt x="272" y="23"/>
                        <a:pt x="253" y="10"/>
                      </a:cubicBezTo>
                      <a:cubicBezTo>
                        <a:pt x="241" y="3"/>
                        <a:pt x="228"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37"/>
                <p:cNvSpPr/>
                <p:nvPr/>
              </p:nvSpPr>
              <p:spPr>
                <a:xfrm>
                  <a:off x="6885748" y="2406147"/>
                  <a:ext cx="43043" cy="9393"/>
                </a:xfrm>
                <a:custGeom>
                  <a:avLst/>
                  <a:gdLst/>
                  <a:ahLst/>
                  <a:cxnLst/>
                  <a:rect l="l" t="t" r="r" b="b"/>
                  <a:pathLst>
                    <a:path w="336" h="227" extrusionOk="0">
                      <a:moveTo>
                        <a:pt x="191" y="1"/>
                      </a:moveTo>
                      <a:cubicBezTo>
                        <a:pt x="153" y="1"/>
                        <a:pt x="121" y="14"/>
                        <a:pt x="96" y="32"/>
                      </a:cubicBezTo>
                      <a:cubicBezTo>
                        <a:pt x="77" y="51"/>
                        <a:pt x="65" y="70"/>
                        <a:pt x="52" y="83"/>
                      </a:cubicBezTo>
                      <a:cubicBezTo>
                        <a:pt x="0" y="150"/>
                        <a:pt x="21" y="227"/>
                        <a:pt x="86" y="227"/>
                      </a:cubicBezTo>
                      <a:cubicBezTo>
                        <a:pt x="100" y="227"/>
                        <a:pt x="116" y="223"/>
                        <a:pt x="134" y="215"/>
                      </a:cubicBezTo>
                      <a:lnTo>
                        <a:pt x="134" y="215"/>
                      </a:lnTo>
                      <a:cubicBezTo>
                        <a:pt x="129" y="218"/>
                        <a:pt x="128" y="219"/>
                        <a:pt x="130" y="219"/>
                      </a:cubicBezTo>
                      <a:cubicBezTo>
                        <a:pt x="137" y="219"/>
                        <a:pt x="174" y="208"/>
                        <a:pt x="175" y="208"/>
                      </a:cubicBezTo>
                      <a:lnTo>
                        <a:pt x="175" y="208"/>
                      </a:lnTo>
                      <a:cubicBezTo>
                        <a:pt x="175" y="208"/>
                        <a:pt x="174" y="208"/>
                        <a:pt x="172" y="209"/>
                      </a:cubicBezTo>
                      <a:cubicBezTo>
                        <a:pt x="216" y="196"/>
                        <a:pt x="336" y="89"/>
                        <a:pt x="254" y="45"/>
                      </a:cubicBezTo>
                      <a:cubicBezTo>
                        <a:pt x="248" y="45"/>
                        <a:pt x="248" y="39"/>
                        <a:pt x="241" y="39"/>
                      </a:cubicBezTo>
                      <a:cubicBezTo>
                        <a:pt x="235" y="14"/>
                        <a:pt x="216"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37"/>
                <p:cNvSpPr/>
                <p:nvPr/>
              </p:nvSpPr>
              <p:spPr>
                <a:xfrm>
                  <a:off x="6894203" y="2407719"/>
                  <a:ext cx="3075" cy="1076"/>
                </a:xfrm>
                <a:custGeom>
                  <a:avLst/>
                  <a:gdLst/>
                  <a:ahLst/>
                  <a:cxnLst/>
                  <a:rect l="l" t="t" r="r" b="b"/>
                  <a:pathLst>
                    <a:path w="24" h="26" extrusionOk="0">
                      <a:moveTo>
                        <a:pt x="24" y="1"/>
                      </a:moveTo>
                      <a:cubicBezTo>
                        <a:pt x="24" y="1"/>
                        <a:pt x="18" y="1"/>
                        <a:pt x="18" y="7"/>
                      </a:cubicBezTo>
                      <a:cubicBezTo>
                        <a:pt x="6" y="19"/>
                        <a:pt x="1" y="25"/>
                        <a:pt x="2" y="25"/>
                      </a:cubicBezTo>
                      <a:cubicBezTo>
                        <a:pt x="3" y="25"/>
                        <a:pt x="11" y="17"/>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37"/>
                <p:cNvSpPr/>
                <p:nvPr/>
              </p:nvSpPr>
              <p:spPr>
                <a:xfrm>
                  <a:off x="6897150" y="2407223"/>
                  <a:ext cx="1793" cy="538"/>
                </a:xfrm>
                <a:custGeom>
                  <a:avLst/>
                  <a:gdLst/>
                  <a:ahLst/>
                  <a:cxnLst/>
                  <a:rect l="l" t="t" r="r" b="b"/>
                  <a:pathLst>
                    <a:path w="14" h="13" extrusionOk="0">
                      <a:moveTo>
                        <a:pt x="1" y="13"/>
                      </a:moveTo>
                      <a:lnTo>
                        <a:pt x="1" y="13"/>
                      </a:lnTo>
                      <a:cubicBezTo>
                        <a:pt x="1" y="13"/>
                        <a:pt x="7" y="6"/>
                        <a:pt x="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37"/>
                <p:cNvSpPr/>
                <p:nvPr/>
              </p:nvSpPr>
              <p:spPr>
                <a:xfrm>
                  <a:off x="6869735" y="2344449"/>
                  <a:ext cx="38944" cy="12786"/>
                </a:xfrm>
                <a:custGeom>
                  <a:avLst/>
                  <a:gdLst/>
                  <a:ahLst/>
                  <a:cxnLst/>
                  <a:rect l="l" t="t" r="r" b="b"/>
                  <a:pathLst>
                    <a:path w="304" h="309" extrusionOk="0">
                      <a:moveTo>
                        <a:pt x="221" y="1"/>
                      </a:moveTo>
                      <a:cubicBezTo>
                        <a:pt x="191" y="1"/>
                        <a:pt x="162" y="12"/>
                        <a:pt x="139" y="35"/>
                      </a:cubicBezTo>
                      <a:cubicBezTo>
                        <a:pt x="51" y="79"/>
                        <a:pt x="0" y="174"/>
                        <a:pt x="13" y="275"/>
                      </a:cubicBezTo>
                      <a:cubicBezTo>
                        <a:pt x="19" y="299"/>
                        <a:pt x="33" y="308"/>
                        <a:pt x="51" y="308"/>
                      </a:cubicBezTo>
                      <a:cubicBezTo>
                        <a:pt x="90" y="308"/>
                        <a:pt x="145" y="265"/>
                        <a:pt x="171" y="231"/>
                      </a:cubicBezTo>
                      <a:cubicBezTo>
                        <a:pt x="209" y="212"/>
                        <a:pt x="234" y="186"/>
                        <a:pt x="259" y="155"/>
                      </a:cubicBezTo>
                      <a:cubicBezTo>
                        <a:pt x="284" y="117"/>
                        <a:pt x="297" y="79"/>
                        <a:pt x="297" y="35"/>
                      </a:cubicBezTo>
                      <a:cubicBezTo>
                        <a:pt x="303" y="29"/>
                        <a:pt x="291" y="22"/>
                        <a:pt x="278" y="16"/>
                      </a:cubicBezTo>
                      <a:cubicBezTo>
                        <a:pt x="260" y="6"/>
                        <a:pt x="241"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37"/>
                <p:cNvSpPr/>
                <p:nvPr/>
              </p:nvSpPr>
              <p:spPr>
                <a:xfrm>
                  <a:off x="7948379" y="2205454"/>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37"/>
                <p:cNvSpPr/>
                <p:nvPr/>
              </p:nvSpPr>
              <p:spPr>
                <a:xfrm>
                  <a:off x="7965033" y="2247537"/>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37"/>
                <p:cNvSpPr/>
                <p:nvPr/>
              </p:nvSpPr>
              <p:spPr>
                <a:xfrm>
                  <a:off x="8119528" y="2219689"/>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37"/>
                <p:cNvSpPr/>
                <p:nvPr/>
              </p:nvSpPr>
              <p:spPr>
                <a:xfrm>
                  <a:off x="8070976" y="2145205"/>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37"/>
                <p:cNvSpPr/>
                <p:nvPr/>
              </p:nvSpPr>
              <p:spPr>
                <a:xfrm>
                  <a:off x="8017812" y="2172722"/>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37"/>
                <p:cNvSpPr/>
                <p:nvPr/>
              </p:nvSpPr>
              <p:spPr>
                <a:xfrm>
                  <a:off x="8021015" y="2185095"/>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37"/>
                <p:cNvSpPr/>
                <p:nvPr/>
              </p:nvSpPr>
              <p:spPr>
                <a:xfrm>
                  <a:off x="7918659" y="2143798"/>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72" name="Google Shape;3672;p37"/>
            <p:cNvSpPr txBox="1"/>
            <p:nvPr/>
          </p:nvSpPr>
          <p:spPr>
            <a:xfrm>
              <a:off x="5946662" y="2963175"/>
              <a:ext cx="19467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Oxygen"/>
                  <a:ea typeface="Oxygen"/>
                  <a:cs typeface="Oxygen"/>
                  <a:sym typeface="Oxygen"/>
                </a:rPr>
                <a:t>Females are are more likely to use TM498 and TM798 </a:t>
              </a:r>
              <a:endParaRPr>
                <a:solidFill>
                  <a:schemeClr val="dk1"/>
                </a:solidFill>
                <a:latin typeface="Oxygen"/>
                <a:ea typeface="Oxygen"/>
                <a:cs typeface="Oxygen"/>
                <a:sym typeface="Oxygen"/>
              </a:endParaRPr>
            </a:p>
          </p:txBody>
        </p:sp>
        <p:grpSp>
          <p:nvGrpSpPr>
            <p:cNvPr id="3673" name="Google Shape;3673;p37"/>
            <p:cNvGrpSpPr/>
            <p:nvPr/>
          </p:nvGrpSpPr>
          <p:grpSpPr>
            <a:xfrm>
              <a:off x="5608541" y="3856909"/>
              <a:ext cx="2568633" cy="841793"/>
              <a:chOff x="5608541" y="1787847"/>
              <a:chExt cx="2568633" cy="841793"/>
            </a:xfrm>
          </p:grpSpPr>
          <p:sp>
            <p:nvSpPr>
              <p:cNvPr id="3674" name="Google Shape;3674;p37"/>
              <p:cNvSpPr/>
              <p:nvPr/>
            </p:nvSpPr>
            <p:spPr>
              <a:xfrm>
                <a:off x="7474135" y="1843544"/>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37"/>
              <p:cNvSpPr/>
              <p:nvPr/>
            </p:nvSpPr>
            <p:spPr>
              <a:xfrm>
                <a:off x="7618765" y="1864855"/>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37"/>
              <p:cNvSpPr/>
              <p:nvPr/>
            </p:nvSpPr>
            <p:spPr>
              <a:xfrm>
                <a:off x="7572519" y="1919477"/>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37"/>
              <p:cNvSpPr/>
              <p:nvPr/>
            </p:nvSpPr>
            <p:spPr>
              <a:xfrm>
                <a:off x="7532679" y="1897462"/>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37"/>
              <p:cNvSpPr/>
              <p:nvPr/>
            </p:nvSpPr>
            <p:spPr>
              <a:xfrm>
                <a:off x="7717278" y="1901683"/>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37"/>
              <p:cNvSpPr/>
              <p:nvPr/>
            </p:nvSpPr>
            <p:spPr>
              <a:xfrm>
                <a:off x="7739952" y="1942029"/>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37"/>
              <p:cNvSpPr/>
              <p:nvPr/>
            </p:nvSpPr>
            <p:spPr>
              <a:xfrm>
                <a:off x="7447361" y="1942939"/>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37"/>
              <p:cNvSpPr/>
              <p:nvPr/>
            </p:nvSpPr>
            <p:spPr>
              <a:xfrm>
                <a:off x="7350513" y="1896883"/>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37"/>
              <p:cNvSpPr/>
              <p:nvPr/>
            </p:nvSpPr>
            <p:spPr>
              <a:xfrm>
                <a:off x="7388432" y="1787847"/>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37"/>
              <p:cNvSpPr/>
              <p:nvPr/>
            </p:nvSpPr>
            <p:spPr>
              <a:xfrm>
                <a:off x="7521149" y="1797199"/>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37"/>
              <p:cNvSpPr/>
              <p:nvPr/>
            </p:nvSpPr>
            <p:spPr>
              <a:xfrm>
                <a:off x="7344749" y="1834358"/>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37"/>
              <p:cNvSpPr/>
              <p:nvPr/>
            </p:nvSpPr>
            <p:spPr>
              <a:xfrm>
                <a:off x="6698459" y="2527390"/>
                <a:ext cx="79297" cy="19159"/>
              </a:xfrm>
              <a:custGeom>
                <a:avLst/>
                <a:gdLst/>
                <a:ahLst/>
                <a:cxnLst/>
                <a:rect l="l" t="t" r="r" b="b"/>
                <a:pathLst>
                  <a:path w="619" h="463" extrusionOk="0">
                    <a:moveTo>
                      <a:pt x="335" y="1"/>
                    </a:moveTo>
                    <a:cubicBezTo>
                      <a:pt x="216" y="1"/>
                      <a:pt x="87" y="145"/>
                      <a:pt x="45" y="231"/>
                    </a:cubicBezTo>
                    <a:cubicBezTo>
                      <a:pt x="1" y="318"/>
                      <a:pt x="23" y="462"/>
                      <a:pt x="133" y="462"/>
                    </a:cubicBezTo>
                    <a:cubicBezTo>
                      <a:pt x="150" y="462"/>
                      <a:pt x="169" y="459"/>
                      <a:pt x="190" y="451"/>
                    </a:cubicBezTo>
                    <a:lnTo>
                      <a:pt x="284" y="420"/>
                    </a:lnTo>
                    <a:cubicBezTo>
                      <a:pt x="391" y="376"/>
                      <a:pt x="618" y="105"/>
                      <a:pt x="429" y="29"/>
                    </a:cubicBezTo>
                    <a:lnTo>
                      <a:pt x="398" y="16"/>
                    </a:lnTo>
                    <a:cubicBezTo>
                      <a:pt x="377" y="6"/>
                      <a:pt x="356"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37"/>
              <p:cNvSpPr/>
              <p:nvPr/>
            </p:nvSpPr>
            <p:spPr>
              <a:xfrm>
                <a:off x="6874475" y="2503721"/>
                <a:ext cx="58416" cy="15021"/>
              </a:xfrm>
              <a:custGeom>
                <a:avLst/>
                <a:gdLst/>
                <a:ahLst/>
                <a:cxnLst/>
                <a:rect l="l" t="t" r="r" b="b"/>
                <a:pathLst>
                  <a:path w="456" h="363" extrusionOk="0">
                    <a:moveTo>
                      <a:pt x="258" y="1"/>
                    </a:moveTo>
                    <a:cubicBezTo>
                      <a:pt x="138" y="1"/>
                      <a:pt x="0" y="189"/>
                      <a:pt x="20" y="298"/>
                    </a:cubicBezTo>
                    <a:cubicBezTo>
                      <a:pt x="24" y="344"/>
                      <a:pt x="48" y="362"/>
                      <a:pt x="76" y="362"/>
                    </a:cubicBezTo>
                    <a:cubicBezTo>
                      <a:pt x="90" y="362"/>
                      <a:pt x="106" y="357"/>
                      <a:pt x="121" y="349"/>
                    </a:cubicBezTo>
                    <a:cubicBezTo>
                      <a:pt x="247" y="349"/>
                      <a:pt x="455" y="172"/>
                      <a:pt x="348" y="46"/>
                    </a:cubicBezTo>
                    <a:cubicBezTo>
                      <a:pt x="322" y="14"/>
                      <a:pt x="291"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37"/>
              <p:cNvSpPr/>
              <p:nvPr/>
            </p:nvSpPr>
            <p:spPr>
              <a:xfrm>
                <a:off x="6920593" y="2557101"/>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37"/>
              <p:cNvSpPr/>
              <p:nvPr/>
            </p:nvSpPr>
            <p:spPr>
              <a:xfrm>
                <a:off x="6790566" y="2570260"/>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37"/>
              <p:cNvSpPr/>
              <p:nvPr/>
            </p:nvSpPr>
            <p:spPr>
              <a:xfrm>
                <a:off x="6815547" y="2549984"/>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37"/>
              <p:cNvSpPr/>
              <p:nvPr/>
            </p:nvSpPr>
            <p:spPr>
              <a:xfrm>
                <a:off x="6661308" y="2568481"/>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37"/>
              <p:cNvSpPr/>
              <p:nvPr/>
            </p:nvSpPr>
            <p:spPr>
              <a:xfrm>
                <a:off x="6520649" y="2514604"/>
                <a:ext cx="26005" cy="9352"/>
              </a:xfrm>
              <a:custGeom>
                <a:avLst/>
                <a:gdLst/>
                <a:ahLst/>
                <a:cxnLst/>
                <a:rect l="l" t="t" r="r" b="b"/>
                <a:pathLst>
                  <a:path w="203" h="226" extrusionOk="0">
                    <a:moveTo>
                      <a:pt x="138" y="1"/>
                    </a:moveTo>
                    <a:cubicBezTo>
                      <a:pt x="76" y="1"/>
                      <a:pt x="29" y="72"/>
                      <a:pt x="13" y="130"/>
                    </a:cubicBezTo>
                    <a:cubicBezTo>
                      <a:pt x="1" y="155"/>
                      <a:pt x="20" y="187"/>
                      <a:pt x="45" y="187"/>
                    </a:cubicBezTo>
                    <a:cubicBezTo>
                      <a:pt x="32" y="193"/>
                      <a:pt x="32" y="199"/>
                      <a:pt x="45" y="212"/>
                    </a:cubicBezTo>
                    <a:cubicBezTo>
                      <a:pt x="50" y="222"/>
                      <a:pt x="57" y="225"/>
                      <a:pt x="65" y="225"/>
                    </a:cubicBezTo>
                    <a:cubicBezTo>
                      <a:pt x="87" y="225"/>
                      <a:pt x="114" y="194"/>
                      <a:pt x="114" y="180"/>
                    </a:cubicBezTo>
                    <a:cubicBezTo>
                      <a:pt x="127" y="142"/>
                      <a:pt x="152" y="111"/>
                      <a:pt x="165" y="73"/>
                    </a:cubicBezTo>
                    <a:cubicBezTo>
                      <a:pt x="184" y="54"/>
                      <a:pt x="203" y="29"/>
                      <a:pt x="177" y="10"/>
                    </a:cubicBezTo>
                    <a:cubicBezTo>
                      <a:pt x="164" y="4"/>
                      <a:pt x="151"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37"/>
              <p:cNvSpPr/>
              <p:nvPr/>
            </p:nvSpPr>
            <p:spPr>
              <a:xfrm>
                <a:off x="6659771" y="2448437"/>
                <a:ext cx="46886" cy="13366"/>
              </a:xfrm>
              <a:custGeom>
                <a:avLst/>
                <a:gdLst/>
                <a:ahLst/>
                <a:cxnLst/>
                <a:rect l="l" t="t" r="r" b="b"/>
                <a:pathLst>
                  <a:path w="366" h="323" extrusionOk="0">
                    <a:moveTo>
                      <a:pt x="261" y="0"/>
                    </a:moveTo>
                    <a:cubicBezTo>
                      <a:pt x="115" y="0"/>
                      <a:pt x="1" y="143"/>
                      <a:pt x="50" y="291"/>
                    </a:cubicBezTo>
                    <a:cubicBezTo>
                      <a:pt x="58" y="310"/>
                      <a:pt x="70" y="317"/>
                      <a:pt x="84" y="317"/>
                    </a:cubicBezTo>
                    <a:cubicBezTo>
                      <a:pt x="121" y="317"/>
                      <a:pt x="171" y="264"/>
                      <a:pt x="190" y="229"/>
                    </a:cubicBezTo>
                    <a:lnTo>
                      <a:pt x="190" y="229"/>
                    </a:lnTo>
                    <a:lnTo>
                      <a:pt x="151" y="322"/>
                    </a:lnTo>
                    <a:cubicBezTo>
                      <a:pt x="183" y="316"/>
                      <a:pt x="214" y="303"/>
                      <a:pt x="239" y="284"/>
                    </a:cubicBezTo>
                    <a:cubicBezTo>
                      <a:pt x="277" y="253"/>
                      <a:pt x="315" y="215"/>
                      <a:pt x="334" y="165"/>
                    </a:cubicBezTo>
                    <a:cubicBezTo>
                      <a:pt x="365" y="102"/>
                      <a:pt x="365" y="1"/>
                      <a:pt x="271" y="1"/>
                    </a:cubicBezTo>
                    <a:cubicBezTo>
                      <a:pt x="268" y="1"/>
                      <a:pt x="264"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37"/>
              <p:cNvSpPr/>
              <p:nvPr/>
            </p:nvSpPr>
            <p:spPr>
              <a:xfrm>
                <a:off x="6735609" y="2471155"/>
                <a:ext cx="78528" cy="14897"/>
              </a:xfrm>
              <a:custGeom>
                <a:avLst/>
                <a:gdLst/>
                <a:ahLst/>
                <a:cxnLst/>
                <a:rect l="l" t="t" r="r" b="b"/>
                <a:pathLst>
                  <a:path w="613" h="360" extrusionOk="0">
                    <a:moveTo>
                      <a:pt x="392" y="0"/>
                    </a:moveTo>
                    <a:cubicBezTo>
                      <a:pt x="228" y="0"/>
                      <a:pt x="0" y="360"/>
                      <a:pt x="221" y="360"/>
                    </a:cubicBezTo>
                    <a:cubicBezTo>
                      <a:pt x="379" y="360"/>
                      <a:pt x="612" y="0"/>
                      <a:pt x="3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37"/>
              <p:cNvSpPr/>
              <p:nvPr/>
            </p:nvSpPr>
            <p:spPr>
              <a:xfrm>
                <a:off x="6638121" y="2493417"/>
                <a:ext cx="45862" cy="11131"/>
              </a:xfrm>
              <a:custGeom>
                <a:avLst/>
                <a:gdLst/>
                <a:ahLst/>
                <a:cxnLst/>
                <a:rect l="l" t="t" r="r" b="b"/>
                <a:pathLst>
                  <a:path w="358" h="269" extrusionOk="0">
                    <a:moveTo>
                      <a:pt x="196" y="1"/>
                    </a:moveTo>
                    <a:cubicBezTo>
                      <a:pt x="141" y="1"/>
                      <a:pt x="91" y="47"/>
                      <a:pt x="55" y="106"/>
                    </a:cubicBezTo>
                    <a:cubicBezTo>
                      <a:pt x="11" y="172"/>
                      <a:pt x="0" y="269"/>
                      <a:pt x="81" y="269"/>
                    </a:cubicBezTo>
                    <a:cubicBezTo>
                      <a:pt x="92" y="269"/>
                      <a:pt x="104" y="267"/>
                      <a:pt x="118" y="263"/>
                    </a:cubicBezTo>
                    <a:cubicBezTo>
                      <a:pt x="181" y="251"/>
                      <a:pt x="358" y="93"/>
                      <a:pt x="263" y="24"/>
                    </a:cubicBezTo>
                    <a:cubicBezTo>
                      <a:pt x="240" y="8"/>
                      <a:pt x="218"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37"/>
              <p:cNvSpPr/>
              <p:nvPr/>
            </p:nvSpPr>
            <p:spPr>
              <a:xfrm>
                <a:off x="6539096" y="2467141"/>
                <a:ext cx="41506" cy="10842"/>
              </a:xfrm>
              <a:custGeom>
                <a:avLst/>
                <a:gdLst/>
                <a:ahLst/>
                <a:cxnLst/>
                <a:rect l="l" t="t" r="r" b="b"/>
                <a:pathLst>
                  <a:path w="324" h="262" extrusionOk="0">
                    <a:moveTo>
                      <a:pt x="221" y="0"/>
                    </a:moveTo>
                    <a:cubicBezTo>
                      <a:pt x="156" y="0"/>
                      <a:pt x="54" y="98"/>
                      <a:pt x="40" y="135"/>
                    </a:cubicBezTo>
                    <a:cubicBezTo>
                      <a:pt x="1" y="213"/>
                      <a:pt x="42" y="261"/>
                      <a:pt x="101" y="261"/>
                    </a:cubicBezTo>
                    <a:cubicBezTo>
                      <a:pt x="127" y="261"/>
                      <a:pt x="157" y="251"/>
                      <a:pt x="185" y="230"/>
                    </a:cubicBezTo>
                    <a:cubicBezTo>
                      <a:pt x="185" y="224"/>
                      <a:pt x="185" y="217"/>
                      <a:pt x="185" y="211"/>
                    </a:cubicBezTo>
                    <a:cubicBezTo>
                      <a:pt x="229" y="205"/>
                      <a:pt x="324" y="104"/>
                      <a:pt x="279" y="72"/>
                    </a:cubicBezTo>
                    <a:cubicBezTo>
                      <a:pt x="279" y="66"/>
                      <a:pt x="273" y="53"/>
                      <a:pt x="273" y="47"/>
                    </a:cubicBezTo>
                    <a:cubicBezTo>
                      <a:pt x="265" y="13"/>
                      <a:pt x="245"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37"/>
              <p:cNvSpPr/>
              <p:nvPr/>
            </p:nvSpPr>
            <p:spPr>
              <a:xfrm>
                <a:off x="6363080" y="2522921"/>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37"/>
              <p:cNvSpPr/>
              <p:nvPr/>
            </p:nvSpPr>
            <p:spPr>
              <a:xfrm>
                <a:off x="6411119" y="2576260"/>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37"/>
              <p:cNvSpPr/>
              <p:nvPr/>
            </p:nvSpPr>
            <p:spPr>
              <a:xfrm>
                <a:off x="6493235" y="2554494"/>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37"/>
              <p:cNvSpPr/>
              <p:nvPr/>
            </p:nvSpPr>
            <p:spPr>
              <a:xfrm>
                <a:off x="7138756" y="2515266"/>
                <a:ext cx="73660" cy="20111"/>
              </a:xfrm>
              <a:custGeom>
                <a:avLst/>
                <a:gdLst/>
                <a:ahLst/>
                <a:cxnLst/>
                <a:rect l="l" t="t" r="r" b="b"/>
                <a:pathLst>
                  <a:path w="575" h="486" extrusionOk="0">
                    <a:moveTo>
                      <a:pt x="379" y="0"/>
                    </a:moveTo>
                    <a:cubicBezTo>
                      <a:pt x="240" y="0"/>
                      <a:pt x="108" y="120"/>
                      <a:pt x="45" y="240"/>
                    </a:cubicBezTo>
                    <a:cubicBezTo>
                      <a:pt x="1" y="335"/>
                      <a:pt x="1" y="486"/>
                      <a:pt x="146" y="486"/>
                    </a:cubicBezTo>
                    <a:lnTo>
                      <a:pt x="196" y="486"/>
                    </a:lnTo>
                    <a:cubicBezTo>
                      <a:pt x="341" y="486"/>
                      <a:pt x="474" y="366"/>
                      <a:pt x="530" y="246"/>
                    </a:cubicBezTo>
                    <a:cubicBezTo>
                      <a:pt x="575" y="152"/>
                      <a:pt x="575"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37"/>
              <p:cNvSpPr/>
              <p:nvPr/>
            </p:nvSpPr>
            <p:spPr>
              <a:xfrm>
                <a:off x="6848726" y="2604771"/>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37"/>
              <p:cNvSpPr/>
              <p:nvPr/>
            </p:nvSpPr>
            <p:spPr>
              <a:xfrm>
                <a:off x="7084695" y="2590412"/>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37"/>
              <p:cNvSpPr/>
              <p:nvPr/>
            </p:nvSpPr>
            <p:spPr>
              <a:xfrm>
                <a:off x="7063686" y="2559749"/>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37"/>
              <p:cNvSpPr/>
              <p:nvPr/>
            </p:nvSpPr>
            <p:spPr>
              <a:xfrm>
                <a:off x="6998993" y="2510507"/>
                <a:ext cx="46246" cy="14193"/>
              </a:xfrm>
              <a:custGeom>
                <a:avLst/>
                <a:gdLst/>
                <a:ahLst/>
                <a:cxnLst/>
                <a:rect l="l" t="t" r="r" b="b"/>
                <a:pathLst>
                  <a:path w="361" h="343" extrusionOk="0">
                    <a:moveTo>
                      <a:pt x="222" y="1"/>
                    </a:moveTo>
                    <a:cubicBezTo>
                      <a:pt x="158" y="1"/>
                      <a:pt x="95" y="61"/>
                      <a:pt x="64" y="109"/>
                    </a:cubicBezTo>
                    <a:cubicBezTo>
                      <a:pt x="19" y="147"/>
                      <a:pt x="1" y="204"/>
                      <a:pt x="1" y="267"/>
                    </a:cubicBezTo>
                    <a:cubicBezTo>
                      <a:pt x="1" y="304"/>
                      <a:pt x="32" y="342"/>
                      <a:pt x="76" y="342"/>
                    </a:cubicBezTo>
                    <a:cubicBezTo>
                      <a:pt x="114" y="342"/>
                      <a:pt x="146" y="330"/>
                      <a:pt x="177" y="311"/>
                    </a:cubicBezTo>
                    <a:lnTo>
                      <a:pt x="202" y="304"/>
                    </a:lnTo>
                    <a:cubicBezTo>
                      <a:pt x="259" y="286"/>
                      <a:pt x="360" y="191"/>
                      <a:pt x="297" y="134"/>
                    </a:cubicBezTo>
                    <a:lnTo>
                      <a:pt x="297" y="122"/>
                    </a:lnTo>
                    <a:cubicBezTo>
                      <a:pt x="310" y="77"/>
                      <a:pt x="310" y="27"/>
                      <a:pt x="259" y="8"/>
                    </a:cubicBezTo>
                    <a:cubicBezTo>
                      <a:pt x="247" y="3"/>
                      <a:pt x="234" y="1"/>
                      <a:pt x="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37"/>
              <p:cNvSpPr/>
              <p:nvPr/>
            </p:nvSpPr>
            <p:spPr>
              <a:xfrm>
                <a:off x="6495156" y="2441278"/>
                <a:ext cx="45862" cy="13821"/>
              </a:xfrm>
              <a:custGeom>
                <a:avLst/>
                <a:gdLst/>
                <a:ahLst/>
                <a:cxnLst/>
                <a:rect l="l" t="t" r="r" b="b"/>
                <a:pathLst>
                  <a:path w="358" h="334" extrusionOk="0">
                    <a:moveTo>
                      <a:pt x="256" y="1"/>
                    </a:moveTo>
                    <a:cubicBezTo>
                      <a:pt x="216" y="1"/>
                      <a:pt x="172" y="21"/>
                      <a:pt x="143" y="41"/>
                    </a:cubicBezTo>
                    <a:cubicBezTo>
                      <a:pt x="67" y="92"/>
                      <a:pt x="17" y="167"/>
                      <a:pt x="4" y="262"/>
                    </a:cubicBezTo>
                    <a:cubicBezTo>
                      <a:pt x="0" y="315"/>
                      <a:pt x="43" y="334"/>
                      <a:pt x="88" y="334"/>
                    </a:cubicBezTo>
                    <a:cubicBezTo>
                      <a:pt x="112" y="334"/>
                      <a:pt x="138" y="328"/>
                      <a:pt x="156" y="319"/>
                    </a:cubicBezTo>
                    <a:cubicBezTo>
                      <a:pt x="212" y="293"/>
                      <a:pt x="257" y="249"/>
                      <a:pt x="282" y="199"/>
                    </a:cubicBezTo>
                    <a:cubicBezTo>
                      <a:pt x="288" y="199"/>
                      <a:pt x="288" y="193"/>
                      <a:pt x="294" y="193"/>
                    </a:cubicBezTo>
                    <a:cubicBezTo>
                      <a:pt x="326" y="148"/>
                      <a:pt x="358" y="66"/>
                      <a:pt x="313" y="22"/>
                    </a:cubicBezTo>
                    <a:cubicBezTo>
                      <a:pt x="298" y="7"/>
                      <a:pt x="277"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37"/>
              <p:cNvSpPr/>
              <p:nvPr/>
            </p:nvSpPr>
            <p:spPr>
              <a:xfrm>
                <a:off x="6071513" y="1998802"/>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37"/>
              <p:cNvSpPr/>
              <p:nvPr/>
            </p:nvSpPr>
            <p:spPr>
              <a:xfrm>
                <a:off x="6237153" y="1955022"/>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37"/>
              <p:cNvSpPr/>
              <p:nvPr/>
            </p:nvSpPr>
            <p:spPr>
              <a:xfrm>
                <a:off x="6374481" y="1980554"/>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37"/>
              <p:cNvSpPr/>
              <p:nvPr/>
            </p:nvSpPr>
            <p:spPr>
              <a:xfrm>
                <a:off x="6264439" y="2032403"/>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37"/>
              <p:cNvSpPr/>
              <p:nvPr/>
            </p:nvSpPr>
            <p:spPr>
              <a:xfrm>
                <a:off x="6236256" y="2000788"/>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37"/>
              <p:cNvSpPr/>
              <p:nvPr/>
            </p:nvSpPr>
            <p:spPr>
              <a:xfrm>
                <a:off x="6161955" y="2026072"/>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37"/>
              <p:cNvSpPr/>
              <p:nvPr/>
            </p:nvSpPr>
            <p:spPr>
              <a:xfrm>
                <a:off x="6267770" y="2065796"/>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37"/>
              <p:cNvSpPr/>
              <p:nvPr/>
            </p:nvSpPr>
            <p:spPr>
              <a:xfrm>
                <a:off x="6429438" y="2044982"/>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37"/>
              <p:cNvSpPr/>
              <p:nvPr/>
            </p:nvSpPr>
            <p:spPr>
              <a:xfrm>
                <a:off x="6428542" y="2036375"/>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37"/>
              <p:cNvSpPr/>
              <p:nvPr/>
            </p:nvSpPr>
            <p:spPr>
              <a:xfrm>
                <a:off x="6429438" y="2044982"/>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37"/>
              <p:cNvSpPr/>
              <p:nvPr/>
            </p:nvSpPr>
            <p:spPr>
              <a:xfrm>
                <a:off x="6085348" y="1947863"/>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37"/>
              <p:cNvSpPr/>
              <p:nvPr/>
            </p:nvSpPr>
            <p:spPr>
              <a:xfrm>
                <a:off x="5914712" y="1988871"/>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37"/>
              <p:cNvSpPr/>
              <p:nvPr/>
            </p:nvSpPr>
            <p:spPr>
              <a:xfrm>
                <a:off x="5958396" y="2059258"/>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37"/>
              <p:cNvSpPr/>
              <p:nvPr/>
            </p:nvSpPr>
            <p:spPr>
              <a:xfrm>
                <a:off x="6073050" y="2038154"/>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37"/>
              <p:cNvSpPr/>
              <p:nvPr/>
            </p:nvSpPr>
            <p:spPr>
              <a:xfrm>
                <a:off x="5904976" y="2026196"/>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37"/>
              <p:cNvSpPr/>
              <p:nvPr/>
            </p:nvSpPr>
            <p:spPr>
              <a:xfrm>
                <a:off x="5918812" y="1927463"/>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37"/>
              <p:cNvSpPr/>
              <p:nvPr/>
            </p:nvSpPr>
            <p:spPr>
              <a:xfrm>
                <a:off x="6250860" y="1889311"/>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37"/>
              <p:cNvSpPr/>
              <p:nvPr/>
            </p:nvSpPr>
            <p:spPr>
              <a:xfrm>
                <a:off x="6375250" y="1910414"/>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37"/>
              <p:cNvSpPr/>
              <p:nvPr/>
            </p:nvSpPr>
            <p:spPr>
              <a:xfrm>
                <a:off x="6569585" y="1890552"/>
                <a:ext cx="71611" cy="15311"/>
              </a:xfrm>
              <a:custGeom>
                <a:avLst/>
                <a:gdLst/>
                <a:ahLst/>
                <a:cxnLst/>
                <a:rect l="l" t="t" r="r" b="b"/>
                <a:pathLst>
                  <a:path w="559" h="370" extrusionOk="0">
                    <a:moveTo>
                      <a:pt x="329" y="0"/>
                    </a:moveTo>
                    <a:cubicBezTo>
                      <a:pt x="293" y="0"/>
                      <a:pt x="258" y="8"/>
                      <a:pt x="228" y="26"/>
                    </a:cubicBezTo>
                    <a:lnTo>
                      <a:pt x="228" y="26"/>
                    </a:lnTo>
                    <a:cubicBezTo>
                      <a:pt x="235" y="21"/>
                      <a:pt x="236" y="19"/>
                      <a:pt x="235" y="19"/>
                    </a:cubicBezTo>
                    <a:cubicBezTo>
                      <a:pt x="229" y="19"/>
                      <a:pt x="156" y="65"/>
                      <a:pt x="142" y="74"/>
                    </a:cubicBezTo>
                    <a:cubicBezTo>
                      <a:pt x="117" y="93"/>
                      <a:pt x="98" y="112"/>
                      <a:pt x="79" y="131"/>
                    </a:cubicBezTo>
                    <a:cubicBezTo>
                      <a:pt x="73" y="143"/>
                      <a:pt x="73" y="150"/>
                      <a:pt x="67" y="150"/>
                    </a:cubicBezTo>
                    <a:lnTo>
                      <a:pt x="60" y="162"/>
                    </a:lnTo>
                    <a:cubicBezTo>
                      <a:pt x="41" y="181"/>
                      <a:pt x="22" y="207"/>
                      <a:pt x="16" y="232"/>
                    </a:cubicBezTo>
                    <a:cubicBezTo>
                      <a:pt x="0" y="258"/>
                      <a:pt x="2" y="293"/>
                      <a:pt x="29" y="293"/>
                    </a:cubicBezTo>
                    <a:cubicBezTo>
                      <a:pt x="34" y="293"/>
                      <a:pt x="40" y="292"/>
                      <a:pt x="48" y="289"/>
                    </a:cubicBezTo>
                    <a:lnTo>
                      <a:pt x="60" y="282"/>
                    </a:lnTo>
                    <a:lnTo>
                      <a:pt x="67" y="282"/>
                    </a:lnTo>
                    <a:cubicBezTo>
                      <a:pt x="72" y="334"/>
                      <a:pt x="120" y="369"/>
                      <a:pt x="168" y="369"/>
                    </a:cubicBezTo>
                    <a:cubicBezTo>
                      <a:pt x="179" y="369"/>
                      <a:pt x="189" y="368"/>
                      <a:pt x="199" y="364"/>
                    </a:cubicBezTo>
                    <a:cubicBezTo>
                      <a:pt x="300" y="339"/>
                      <a:pt x="559" y="74"/>
                      <a:pt x="376" y="5"/>
                    </a:cubicBezTo>
                    <a:cubicBezTo>
                      <a:pt x="360" y="2"/>
                      <a:pt x="345" y="0"/>
                      <a:pt x="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37"/>
              <p:cNvSpPr/>
              <p:nvPr/>
            </p:nvSpPr>
            <p:spPr>
              <a:xfrm>
                <a:off x="6544989" y="1947863"/>
                <a:ext cx="128" cy="41"/>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37"/>
              <p:cNvSpPr/>
              <p:nvPr/>
            </p:nvSpPr>
            <p:spPr>
              <a:xfrm>
                <a:off x="6532179" y="1942484"/>
                <a:ext cx="49192" cy="14111"/>
              </a:xfrm>
              <a:custGeom>
                <a:avLst/>
                <a:gdLst/>
                <a:ahLst/>
                <a:cxnLst/>
                <a:rect l="l" t="t" r="r" b="b"/>
                <a:pathLst>
                  <a:path w="384" h="341" extrusionOk="0">
                    <a:moveTo>
                      <a:pt x="119" y="106"/>
                    </a:moveTo>
                    <a:lnTo>
                      <a:pt x="119" y="106"/>
                    </a:lnTo>
                    <a:cubicBezTo>
                      <a:pt x="116" y="109"/>
                      <a:pt x="113" y="112"/>
                      <a:pt x="110" y="116"/>
                    </a:cubicBezTo>
                    <a:lnTo>
                      <a:pt x="110" y="116"/>
                    </a:lnTo>
                    <a:cubicBezTo>
                      <a:pt x="113" y="112"/>
                      <a:pt x="116" y="109"/>
                      <a:pt x="119" y="106"/>
                    </a:cubicBezTo>
                    <a:close/>
                    <a:moveTo>
                      <a:pt x="253" y="0"/>
                    </a:moveTo>
                    <a:cubicBezTo>
                      <a:pt x="195" y="0"/>
                      <a:pt x="116" y="84"/>
                      <a:pt x="106" y="118"/>
                    </a:cubicBezTo>
                    <a:cubicBezTo>
                      <a:pt x="101" y="118"/>
                      <a:pt x="100" y="123"/>
                      <a:pt x="100" y="128"/>
                    </a:cubicBezTo>
                    <a:lnTo>
                      <a:pt x="100" y="128"/>
                    </a:lnTo>
                    <a:cubicBezTo>
                      <a:pt x="55" y="186"/>
                      <a:pt x="0" y="300"/>
                      <a:pt x="94" y="333"/>
                    </a:cubicBezTo>
                    <a:cubicBezTo>
                      <a:pt x="107" y="338"/>
                      <a:pt x="120" y="340"/>
                      <a:pt x="134" y="340"/>
                    </a:cubicBezTo>
                    <a:cubicBezTo>
                      <a:pt x="203" y="340"/>
                      <a:pt x="271" y="278"/>
                      <a:pt x="308" y="226"/>
                    </a:cubicBezTo>
                    <a:cubicBezTo>
                      <a:pt x="365" y="156"/>
                      <a:pt x="384" y="36"/>
                      <a:pt x="277" y="30"/>
                    </a:cubicBezTo>
                    <a:cubicBezTo>
                      <a:pt x="295" y="30"/>
                      <a:pt x="302" y="34"/>
                      <a:pt x="303" y="34"/>
                    </a:cubicBezTo>
                    <a:cubicBezTo>
                      <a:pt x="304" y="34"/>
                      <a:pt x="301" y="32"/>
                      <a:pt x="296" y="24"/>
                    </a:cubicBezTo>
                    <a:cubicBezTo>
                      <a:pt x="284" y="7"/>
                      <a:pt x="269" y="0"/>
                      <a:pt x="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37"/>
              <p:cNvSpPr/>
              <p:nvPr/>
            </p:nvSpPr>
            <p:spPr>
              <a:xfrm>
                <a:off x="6451216" y="1924566"/>
                <a:ext cx="39713" cy="10055"/>
              </a:xfrm>
              <a:custGeom>
                <a:avLst/>
                <a:gdLst/>
                <a:ahLst/>
                <a:cxnLst/>
                <a:rect l="l" t="t" r="r" b="b"/>
                <a:pathLst>
                  <a:path w="310" h="243" extrusionOk="0">
                    <a:moveTo>
                      <a:pt x="231" y="0"/>
                    </a:moveTo>
                    <a:cubicBezTo>
                      <a:pt x="225" y="0"/>
                      <a:pt x="220" y="1"/>
                      <a:pt x="215" y="3"/>
                    </a:cubicBezTo>
                    <a:cubicBezTo>
                      <a:pt x="202" y="9"/>
                      <a:pt x="196" y="9"/>
                      <a:pt x="183" y="9"/>
                    </a:cubicBezTo>
                    <a:cubicBezTo>
                      <a:pt x="114" y="15"/>
                      <a:pt x="51" y="59"/>
                      <a:pt x="26" y="122"/>
                    </a:cubicBezTo>
                    <a:cubicBezTo>
                      <a:pt x="0" y="173"/>
                      <a:pt x="7" y="236"/>
                      <a:pt x="70" y="242"/>
                    </a:cubicBezTo>
                    <a:lnTo>
                      <a:pt x="127" y="242"/>
                    </a:lnTo>
                    <a:cubicBezTo>
                      <a:pt x="202" y="236"/>
                      <a:pt x="309" y="154"/>
                      <a:pt x="303" y="59"/>
                    </a:cubicBezTo>
                    <a:cubicBezTo>
                      <a:pt x="303" y="53"/>
                      <a:pt x="303" y="47"/>
                      <a:pt x="303" y="40"/>
                    </a:cubicBezTo>
                    <a:cubicBezTo>
                      <a:pt x="309" y="28"/>
                      <a:pt x="297" y="15"/>
                      <a:pt x="284" y="15"/>
                    </a:cubicBezTo>
                    <a:cubicBezTo>
                      <a:pt x="266" y="6"/>
                      <a:pt x="247" y="0"/>
                      <a:pt x="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37"/>
              <p:cNvSpPr/>
              <p:nvPr/>
            </p:nvSpPr>
            <p:spPr>
              <a:xfrm>
                <a:off x="6457750" y="1871641"/>
                <a:ext cx="49320" cy="14028"/>
              </a:xfrm>
              <a:custGeom>
                <a:avLst/>
                <a:gdLst/>
                <a:ahLst/>
                <a:cxnLst/>
                <a:rect l="l" t="t" r="r" b="b"/>
                <a:pathLst>
                  <a:path w="385" h="339" extrusionOk="0">
                    <a:moveTo>
                      <a:pt x="278" y="0"/>
                    </a:moveTo>
                    <a:cubicBezTo>
                      <a:pt x="167" y="0"/>
                      <a:pt x="1" y="201"/>
                      <a:pt x="126" y="266"/>
                    </a:cubicBezTo>
                    <a:cubicBezTo>
                      <a:pt x="145" y="279"/>
                      <a:pt x="221" y="291"/>
                      <a:pt x="233" y="317"/>
                    </a:cubicBezTo>
                    <a:cubicBezTo>
                      <a:pt x="238" y="333"/>
                      <a:pt x="247" y="339"/>
                      <a:pt x="257" y="339"/>
                    </a:cubicBezTo>
                    <a:cubicBezTo>
                      <a:pt x="289" y="339"/>
                      <a:pt x="337" y="284"/>
                      <a:pt x="347" y="260"/>
                    </a:cubicBezTo>
                    <a:cubicBezTo>
                      <a:pt x="347" y="254"/>
                      <a:pt x="347" y="247"/>
                      <a:pt x="353" y="241"/>
                    </a:cubicBezTo>
                    <a:cubicBezTo>
                      <a:pt x="385" y="178"/>
                      <a:pt x="385" y="102"/>
                      <a:pt x="347" y="45"/>
                    </a:cubicBezTo>
                    <a:cubicBezTo>
                      <a:pt x="331" y="13"/>
                      <a:pt x="306" y="0"/>
                      <a:pt x="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37"/>
              <p:cNvSpPr/>
              <p:nvPr/>
            </p:nvSpPr>
            <p:spPr>
              <a:xfrm>
                <a:off x="7650151" y="2234999"/>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37"/>
              <p:cNvSpPr/>
              <p:nvPr/>
            </p:nvSpPr>
            <p:spPr>
              <a:xfrm>
                <a:off x="7633241" y="2288545"/>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37"/>
              <p:cNvSpPr/>
              <p:nvPr/>
            </p:nvSpPr>
            <p:spPr>
              <a:xfrm>
                <a:off x="7541133" y="2256103"/>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37"/>
              <p:cNvSpPr/>
              <p:nvPr/>
            </p:nvSpPr>
            <p:spPr>
              <a:xfrm>
                <a:off x="7536266" y="2182198"/>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37"/>
              <p:cNvSpPr/>
              <p:nvPr/>
            </p:nvSpPr>
            <p:spPr>
              <a:xfrm>
                <a:off x="7271344" y="2226433"/>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37"/>
              <p:cNvSpPr/>
              <p:nvPr/>
            </p:nvSpPr>
            <p:spPr>
              <a:xfrm>
                <a:off x="7276084" y="2313000"/>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37"/>
              <p:cNvSpPr/>
              <p:nvPr/>
            </p:nvSpPr>
            <p:spPr>
              <a:xfrm>
                <a:off x="7419178" y="2261855"/>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37"/>
              <p:cNvSpPr/>
              <p:nvPr/>
            </p:nvSpPr>
            <p:spPr>
              <a:xfrm>
                <a:off x="7383949" y="2235454"/>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37"/>
              <p:cNvSpPr/>
              <p:nvPr/>
            </p:nvSpPr>
            <p:spPr>
              <a:xfrm>
                <a:off x="7455559" y="2227054"/>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37"/>
              <p:cNvSpPr/>
              <p:nvPr/>
            </p:nvSpPr>
            <p:spPr>
              <a:xfrm>
                <a:off x="7453894" y="2312421"/>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37"/>
              <p:cNvSpPr/>
              <p:nvPr/>
            </p:nvSpPr>
            <p:spPr>
              <a:xfrm>
                <a:off x="7333475" y="2268476"/>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37"/>
              <p:cNvSpPr/>
              <p:nvPr/>
            </p:nvSpPr>
            <p:spPr>
              <a:xfrm>
                <a:off x="7148492" y="2273772"/>
                <a:ext cx="44581" cy="12662"/>
              </a:xfrm>
              <a:custGeom>
                <a:avLst/>
                <a:gdLst/>
                <a:ahLst/>
                <a:cxnLst/>
                <a:rect l="l" t="t" r="r" b="b"/>
                <a:pathLst>
                  <a:path w="348" h="306" extrusionOk="0">
                    <a:moveTo>
                      <a:pt x="232" y="0"/>
                    </a:moveTo>
                    <a:cubicBezTo>
                      <a:pt x="142" y="0"/>
                      <a:pt x="36" y="115"/>
                      <a:pt x="19" y="192"/>
                    </a:cubicBezTo>
                    <a:cubicBezTo>
                      <a:pt x="0" y="248"/>
                      <a:pt x="26" y="305"/>
                      <a:pt x="95" y="305"/>
                    </a:cubicBezTo>
                    <a:cubicBezTo>
                      <a:pt x="171" y="299"/>
                      <a:pt x="240" y="255"/>
                      <a:pt x="278" y="192"/>
                    </a:cubicBezTo>
                    <a:cubicBezTo>
                      <a:pt x="284" y="192"/>
                      <a:pt x="284" y="185"/>
                      <a:pt x="284" y="185"/>
                    </a:cubicBezTo>
                    <a:cubicBezTo>
                      <a:pt x="328" y="141"/>
                      <a:pt x="347" y="84"/>
                      <a:pt x="335" y="28"/>
                    </a:cubicBezTo>
                    <a:cubicBezTo>
                      <a:pt x="327" y="8"/>
                      <a:pt x="314" y="1"/>
                      <a:pt x="300" y="1"/>
                    </a:cubicBezTo>
                    <a:cubicBezTo>
                      <a:pt x="291" y="1"/>
                      <a:pt x="281" y="4"/>
                      <a:pt x="272" y="9"/>
                    </a:cubicBezTo>
                    <a:cubicBezTo>
                      <a:pt x="259" y="3"/>
                      <a:pt x="246"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37"/>
              <p:cNvSpPr/>
              <p:nvPr/>
            </p:nvSpPr>
            <p:spPr>
              <a:xfrm>
                <a:off x="7226380" y="2199454"/>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37"/>
              <p:cNvSpPr/>
              <p:nvPr/>
            </p:nvSpPr>
            <p:spPr>
              <a:xfrm>
                <a:off x="7411876" y="2183564"/>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37"/>
              <p:cNvSpPr/>
              <p:nvPr/>
            </p:nvSpPr>
            <p:spPr>
              <a:xfrm>
                <a:off x="7269679" y="2151453"/>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37"/>
              <p:cNvSpPr/>
              <p:nvPr/>
            </p:nvSpPr>
            <p:spPr>
              <a:xfrm>
                <a:off x="7162199" y="2162294"/>
                <a:ext cx="43556" cy="11628"/>
              </a:xfrm>
              <a:custGeom>
                <a:avLst/>
                <a:gdLst/>
                <a:ahLst/>
                <a:cxnLst/>
                <a:rect l="l" t="t" r="r" b="b"/>
                <a:pathLst>
                  <a:path w="340" h="281" extrusionOk="0">
                    <a:moveTo>
                      <a:pt x="270" y="1"/>
                    </a:moveTo>
                    <a:cubicBezTo>
                      <a:pt x="254" y="1"/>
                      <a:pt x="236" y="4"/>
                      <a:pt x="221" y="10"/>
                    </a:cubicBezTo>
                    <a:cubicBezTo>
                      <a:pt x="183" y="22"/>
                      <a:pt x="146" y="47"/>
                      <a:pt x="120" y="79"/>
                    </a:cubicBezTo>
                    <a:cubicBezTo>
                      <a:pt x="83" y="129"/>
                      <a:pt x="1" y="281"/>
                      <a:pt x="127" y="281"/>
                    </a:cubicBezTo>
                    <a:cubicBezTo>
                      <a:pt x="234" y="274"/>
                      <a:pt x="316" y="186"/>
                      <a:pt x="322" y="73"/>
                    </a:cubicBezTo>
                    <a:cubicBezTo>
                      <a:pt x="340" y="19"/>
                      <a:pt x="308" y="1"/>
                      <a:pt x="2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37"/>
              <p:cNvSpPr/>
              <p:nvPr/>
            </p:nvSpPr>
            <p:spPr>
              <a:xfrm>
                <a:off x="7130685" y="2210626"/>
                <a:ext cx="40865" cy="9766"/>
              </a:xfrm>
              <a:custGeom>
                <a:avLst/>
                <a:gdLst/>
                <a:ahLst/>
                <a:cxnLst/>
                <a:rect l="l" t="t" r="r" b="b"/>
                <a:pathLst>
                  <a:path w="319" h="236" extrusionOk="0">
                    <a:moveTo>
                      <a:pt x="140" y="0"/>
                    </a:moveTo>
                    <a:cubicBezTo>
                      <a:pt x="107" y="0"/>
                      <a:pt x="67" y="48"/>
                      <a:pt x="57" y="71"/>
                    </a:cubicBezTo>
                    <a:cubicBezTo>
                      <a:pt x="45" y="103"/>
                      <a:pt x="1" y="191"/>
                      <a:pt x="89" y="229"/>
                    </a:cubicBezTo>
                    <a:cubicBezTo>
                      <a:pt x="100" y="233"/>
                      <a:pt x="111" y="235"/>
                      <a:pt x="121" y="235"/>
                    </a:cubicBezTo>
                    <a:cubicBezTo>
                      <a:pt x="232" y="235"/>
                      <a:pt x="318" y="25"/>
                      <a:pt x="212" y="25"/>
                    </a:cubicBezTo>
                    <a:cubicBezTo>
                      <a:pt x="205" y="25"/>
                      <a:pt x="198" y="26"/>
                      <a:pt x="190" y="27"/>
                    </a:cubicBezTo>
                    <a:cubicBezTo>
                      <a:pt x="184" y="29"/>
                      <a:pt x="179" y="29"/>
                      <a:pt x="176" y="29"/>
                    </a:cubicBezTo>
                    <a:cubicBezTo>
                      <a:pt x="163" y="29"/>
                      <a:pt x="171" y="21"/>
                      <a:pt x="171" y="21"/>
                    </a:cubicBezTo>
                    <a:cubicBezTo>
                      <a:pt x="163" y="6"/>
                      <a:pt x="152"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37"/>
              <p:cNvSpPr/>
              <p:nvPr/>
            </p:nvSpPr>
            <p:spPr>
              <a:xfrm>
                <a:off x="5699752" y="2307249"/>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37"/>
              <p:cNvSpPr/>
              <p:nvPr/>
            </p:nvSpPr>
            <p:spPr>
              <a:xfrm>
                <a:off x="5767648" y="2362822"/>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37"/>
              <p:cNvSpPr/>
              <p:nvPr/>
            </p:nvSpPr>
            <p:spPr>
              <a:xfrm>
                <a:off x="5608541" y="2342835"/>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37"/>
              <p:cNvSpPr/>
              <p:nvPr/>
            </p:nvSpPr>
            <p:spPr>
              <a:xfrm>
                <a:off x="5753172" y="2319207"/>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37"/>
              <p:cNvSpPr/>
              <p:nvPr/>
            </p:nvSpPr>
            <p:spPr>
              <a:xfrm>
                <a:off x="5640055" y="2268724"/>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37"/>
              <p:cNvSpPr/>
              <p:nvPr/>
            </p:nvSpPr>
            <p:spPr>
              <a:xfrm>
                <a:off x="5841949" y="2261813"/>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37"/>
              <p:cNvSpPr/>
              <p:nvPr/>
            </p:nvSpPr>
            <p:spPr>
              <a:xfrm>
                <a:off x="5862958" y="2319332"/>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37"/>
              <p:cNvSpPr/>
              <p:nvPr/>
            </p:nvSpPr>
            <p:spPr>
              <a:xfrm>
                <a:off x="5963264" y="2349042"/>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37"/>
              <p:cNvSpPr/>
              <p:nvPr/>
            </p:nvSpPr>
            <p:spPr>
              <a:xfrm>
                <a:off x="5888835" y="2402795"/>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37"/>
              <p:cNvSpPr/>
              <p:nvPr/>
            </p:nvSpPr>
            <p:spPr>
              <a:xfrm>
                <a:off x="5882430" y="2353470"/>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37"/>
              <p:cNvSpPr/>
              <p:nvPr/>
            </p:nvSpPr>
            <p:spPr>
              <a:xfrm>
                <a:off x="5990551" y="2299676"/>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37"/>
              <p:cNvSpPr/>
              <p:nvPr/>
            </p:nvSpPr>
            <p:spPr>
              <a:xfrm>
                <a:off x="7749560" y="2415416"/>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37"/>
              <p:cNvSpPr/>
              <p:nvPr/>
            </p:nvSpPr>
            <p:spPr>
              <a:xfrm>
                <a:off x="7761730" y="2443844"/>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37"/>
              <p:cNvSpPr/>
              <p:nvPr/>
            </p:nvSpPr>
            <p:spPr>
              <a:xfrm>
                <a:off x="7869210" y="2411733"/>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37"/>
              <p:cNvSpPr/>
              <p:nvPr/>
            </p:nvSpPr>
            <p:spPr>
              <a:xfrm>
                <a:off x="7807720" y="2393029"/>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37"/>
              <p:cNvSpPr/>
              <p:nvPr/>
            </p:nvSpPr>
            <p:spPr>
              <a:xfrm>
                <a:off x="7814253" y="2047299"/>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37"/>
              <p:cNvSpPr/>
              <p:nvPr/>
            </p:nvSpPr>
            <p:spPr>
              <a:xfrm>
                <a:off x="6484395" y="2221137"/>
                <a:ext cx="52139" cy="12911"/>
              </a:xfrm>
              <a:custGeom>
                <a:avLst/>
                <a:gdLst/>
                <a:ahLst/>
                <a:cxnLst/>
                <a:rect l="l" t="t" r="r" b="b"/>
                <a:pathLst>
                  <a:path w="407" h="312" extrusionOk="0">
                    <a:moveTo>
                      <a:pt x="286" y="0"/>
                    </a:moveTo>
                    <a:cubicBezTo>
                      <a:pt x="254" y="0"/>
                      <a:pt x="217" y="12"/>
                      <a:pt x="183" y="38"/>
                    </a:cubicBezTo>
                    <a:lnTo>
                      <a:pt x="151" y="76"/>
                    </a:lnTo>
                    <a:cubicBezTo>
                      <a:pt x="95" y="108"/>
                      <a:pt x="0" y="208"/>
                      <a:pt x="88" y="246"/>
                    </a:cubicBezTo>
                    <a:lnTo>
                      <a:pt x="76" y="259"/>
                    </a:lnTo>
                    <a:cubicBezTo>
                      <a:pt x="93" y="297"/>
                      <a:pt x="120" y="312"/>
                      <a:pt x="150" y="312"/>
                    </a:cubicBezTo>
                    <a:cubicBezTo>
                      <a:pt x="230" y="312"/>
                      <a:pt x="337" y="207"/>
                      <a:pt x="360" y="152"/>
                    </a:cubicBezTo>
                    <a:cubicBezTo>
                      <a:pt x="407" y="57"/>
                      <a:pt x="357" y="0"/>
                      <a:pt x="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37"/>
              <p:cNvSpPr/>
              <p:nvPr/>
            </p:nvSpPr>
            <p:spPr>
              <a:xfrm>
                <a:off x="6595847" y="2199661"/>
                <a:ext cx="55854" cy="16800"/>
              </a:xfrm>
              <a:custGeom>
                <a:avLst/>
                <a:gdLst/>
                <a:ahLst/>
                <a:cxnLst/>
                <a:rect l="l" t="t" r="r" b="b"/>
                <a:pathLst>
                  <a:path w="436" h="406" extrusionOk="0">
                    <a:moveTo>
                      <a:pt x="339" y="0"/>
                    </a:moveTo>
                    <a:cubicBezTo>
                      <a:pt x="269" y="0"/>
                      <a:pt x="172" y="59"/>
                      <a:pt x="139" y="97"/>
                    </a:cubicBezTo>
                    <a:cubicBezTo>
                      <a:pt x="89" y="147"/>
                      <a:pt x="0" y="299"/>
                      <a:pt x="89" y="362"/>
                    </a:cubicBezTo>
                    <a:cubicBezTo>
                      <a:pt x="99" y="393"/>
                      <a:pt x="121" y="406"/>
                      <a:pt x="149" y="406"/>
                    </a:cubicBezTo>
                    <a:cubicBezTo>
                      <a:pt x="227" y="406"/>
                      <a:pt x="349" y="310"/>
                      <a:pt x="373" y="273"/>
                    </a:cubicBezTo>
                    <a:cubicBezTo>
                      <a:pt x="417" y="217"/>
                      <a:pt x="436" y="135"/>
                      <a:pt x="417" y="59"/>
                    </a:cubicBezTo>
                    <a:cubicBezTo>
                      <a:pt x="406" y="16"/>
                      <a:pt x="376" y="0"/>
                      <a:pt x="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37"/>
              <p:cNvSpPr/>
              <p:nvPr/>
            </p:nvSpPr>
            <p:spPr>
              <a:xfrm>
                <a:off x="6477093" y="2183895"/>
                <a:ext cx="57519" cy="13614"/>
              </a:xfrm>
              <a:custGeom>
                <a:avLst/>
                <a:gdLst/>
                <a:ahLst/>
                <a:cxnLst/>
                <a:rect l="l" t="t" r="r" b="b"/>
                <a:pathLst>
                  <a:path w="449" h="329" extrusionOk="0">
                    <a:moveTo>
                      <a:pt x="303" y="0"/>
                    </a:moveTo>
                    <a:cubicBezTo>
                      <a:pt x="267" y="0"/>
                      <a:pt x="230" y="8"/>
                      <a:pt x="196" y="24"/>
                    </a:cubicBezTo>
                    <a:cubicBezTo>
                      <a:pt x="139" y="61"/>
                      <a:pt x="0" y="175"/>
                      <a:pt x="57" y="263"/>
                    </a:cubicBezTo>
                    <a:cubicBezTo>
                      <a:pt x="63" y="276"/>
                      <a:pt x="76" y="295"/>
                      <a:pt x="95" y="301"/>
                    </a:cubicBezTo>
                    <a:cubicBezTo>
                      <a:pt x="101" y="307"/>
                      <a:pt x="114" y="314"/>
                      <a:pt x="120" y="320"/>
                    </a:cubicBezTo>
                    <a:cubicBezTo>
                      <a:pt x="142" y="325"/>
                      <a:pt x="165" y="329"/>
                      <a:pt x="187" y="329"/>
                    </a:cubicBezTo>
                    <a:cubicBezTo>
                      <a:pt x="196" y="329"/>
                      <a:pt x="205" y="328"/>
                      <a:pt x="215" y="326"/>
                    </a:cubicBezTo>
                    <a:cubicBezTo>
                      <a:pt x="240" y="320"/>
                      <a:pt x="265" y="314"/>
                      <a:pt x="284" y="307"/>
                    </a:cubicBezTo>
                    <a:cubicBezTo>
                      <a:pt x="284" y="307"/>
                      <a:pt x="367" y="264"/>
                      <a:pt x="362" y="264"/>
                    </a:cubicBezTo>
                    <a:cubicBezTo>
                      <a:pt x="361" y="264"/>
                      <a:pt x="357" y="265"/>
                      <a:pt x="347" y="270"/>
                    </a:cubicBezTo>
                    <a:cubicBezTo>
                      <a:pt x="385" y="251"/>
                      <a:pt x="410" y="213"/>
                      <a:pt x="417" y="175"/>
                    </a:cubicBezTo>
                    <a:cubicBezTo>
                      <a:pt x="423" y="118"/>
                      <a:pt x="448" y="36"/>
                      <a:pt x="372" y="11"/>
                    </a:cubicBezTo>
                    <a:cubicBezTo>
                      <a:pt x="350" y="4"/>
                      <a:pt x="327" y="0"/>
                      <a:pt x="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37"/>
              <p:cNvSpPr/>
              <p:nvPr/>
            </p:nvSpPr>
            <p:spPr>
              <a:xfrm>
                <a:off x="6578040" y="2240461"/>
                <a:ext cx="50217" cy="15145"/>
              </a:xfrm>
              <a:custGeom>
                <a:avLst/>
                <a:gdLst/>
                <a:ahLst/>
                <a:cxnLst/>
                <a:rect l="l" t="t" r="r" b="b"/>
                <a:pathLst>
                  <a:path w="392" h="366" extrusionOk="0">
                    <a:moveTo>
                      <a:pt x="284" y="0"/>
                    </a:moveTo>
                    <a:cubicBezTo>
                      <a:pt x="177" y="13"/>
                      <a:pt x="83" y="82"/>
                      <a:pt x="38" y="177"/>
                    </a:cubicBezTo>
                    <a:cubicBezTo>
                      <a:pt x="1" y="252"/>
                      <a:pt x="7" y="366"/>
                      <a:pt x="108" y="366"/>
                    </a:cubicBezTo>
                    <a:cubicBezTo>
                      <a:pt x="215" y="353"/>
                      <a:pt x="310" y="284"/>
                      <a:pt x="354" y="183"/>
                    </a:cubicBezTo>
                    <a:cubicBezTo>
                      <a:pt x="392" y="114"/>
                      <a:pt x="385"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37"/>
              <p:cNvSpPr/>
              <p:nvPr/>
            </p:nvSpPr>
            <p:spPr>
              <a:xfrm>
                <a:off x="6420471" y="2236116"/>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37"/>
              <p:cNvSpPr/>
              <p:nvPr/>
            </p:nvSpPr>
            <p:spPr>
              <a:xfrm>
                <a:off x="6953003" y="2002816"/>
                <a:ext cx="48552" cy="15311"/>
              </a:xfrm>
              <a:custGeom>
                <a:avLst/>
                <a:gdLst/>
                <a:ahLst/>
                <a:cxnLst/>
                <a:rect l="l" t="t" r="r" b="b"/>
                <a:pathLst>
                  <a:path w="379" h="370" extrusionOk="0">
                    <a:moveTo>
                      <a:pt x="257" y="0"/>
                    </a:moveTo>
                    <a:cubicBezTo>
                      <a:pt x="144" y="0"/>
                      <a:pt x="34" y="136"/>
                      <a:pt x="13" y="237"/>
                    </a:cubicBezTo>
                    <a:cubicBezTo>
                      <a:pt x="1" y="292"/>
                      <a:pt x="18" y="370"/>
                      <a:pt x="87" y="370"/>
                    </a:cubicBezTo>
                    <a:cubicBezTo>
                      <a:pt x="89" y="370"/>
                      <a:pt x="92" y="370"/>
                      <a:pt x="95" y="370"/>
                    </a:cubicBezTo>
                    <a:cubicBezTo>
                      <a:pt x="120" y="370"/>
                      <a:pt x="145" y="363"/>
                      <a:pt x="170" y="357"/>
                    </a:cubicBezTo>
                    <a:cubicBezTo>
                      <a:pt x="259" y="344"/>
                      <a:pt x="372" y="224"/>
                      <a:pt x="353" y="130"/>
                    </a:cubicBezTo>
                    <a:cubicBezTo>
                      <a:pt x="378" y="86"/>
                      <a:pt x="366" y="35"/>
                      <a:pt x="322" y="16"/>
                    </a:cubicBezTo>
                    <a:cubicBezTo>
                      <a:pt x="301" y="5"/>
                      <a:pt x="279" y="0"/>
                      <a:pt x="2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37"/>
              <p:cNvSpPr/>
              <p:nvPr/>
            </p:nvSpPr>
            <p:spPr>
              <a:xfrm>
                <a:off x="7022436" y="2027727"/>
                <a:ext cx="46118" cy="8690"/>
              </a:xfrm>
              <a:custGeom>
                <a:avLst/>
                <a:gdLst/>
                <a:ahLst/>
                <a:cxnLst/>
                <a:rect l="l" t="t" r="r" b="b"/>
                <a:pathLst>
                  <a:path w="360" h="210" extrusionOk="0">
                    <a:moveTo>
                      <a:pt x="234" y="1"/>
                    </a:moveTo>
                    <a:cubicBezTo>
                      <a:pt x="139" y="1"/>
                      <a:pt x="0" y="209"/>
                      <a:pt x="133" y="209"/>
                    </a:cubicBezTo>
                    <a:cubicBezTo>
                      <a:pt x="228" y="209"/>
                      <a:pt x="360" y="1"/>
                      <a:pt x="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37"/>
              <p:cNvSpPr/>
              <p:nvPr/>
            </p:nvSpPr>
            <p:spPr>
              <a:xfrm>
                <a:off x="7071757" y="2006333"/>
                <a:ext cx="56622" cy="10469"/>
              </a:xfrm>
              <a:custGeom>
                <a:avLst/>
                <a:gdLst/>
                <a:ahLst/>
                <a:cxnLst/>
                <a:rect l="l" t="t" r="r" b="b"/>
                <a:pathLst>
                  <a:path w="442" h="253" extrusionOk="0">
                    <a:moveTo>
                      <a:pt x="284" y="1"/>
                    </a:moveTo>
                    <a:cubicBezTo>
                      <a:pt x="170" y="1"/>
                      <a:pt x="0" y="253"/>
                      <a:pt x="158" y="253"/>
                    </a:cubicBezTo>
                    <a:cubicBezTo>
                      <a:pt x="278" y="253"/>
                      <a:pt x="442"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37"/>
              <p:cNvSpPr/>
              <p:nvPr/>
            </p:nvSpPr>
            <p:spPr>
              <a:xfrm>
                <a:off x="6874219" y="1807875"/>
                <a:ext cx="35101" cy="12331"/>
              </a:xfrm>
              <a:custGeom>
                <a:avLst/>
                <a:gdLst/>
                <a:ahLst/>
                <a:cxnLst/>
                <a:rect l="l" t="t" r="r" b="b"/>
                <a:pathLst>
                  <a:path w="274" h="298" extrusionOk="0">
                    <a:moveTo>
                      <a:pt x="216" y="0"/>
                    </a:moveTo>
                    <a:cubicBezTo>
                      <a:pt x="138" y="0"/>
                      <a:pt x="1" y="90"/>
                      <a:pt x="10" y="186"/>
                    </a:cubicBezTo>
                    <a:lnTo>
                      <a:pt x="16" y="230"/>
                    </a:lnTo>
                    <a:cubicBezTo>
                      <a:pt x="20" y="276"/>
                      <a:pt x="49" y="297"/>
                      <a:pt x="84" y="297"/>
                    </a:cubicBezTo>
                    <a:cubicBezTo>
                      <a:pt x="103" y="297"/>
                      <a:pt x="123" y="292"/>
                      <a:pt x="142" y="281"/>
                    </a:cubicBezTo>
                    <a:cubicBezTo>
                      <a:pt x="211" y="249"/>
                      <a:pt x="256" y="186"/>
                      <a:pt x="268" y="111"/>
                    </a:cubicBezTo>
                    <a:cubicBezTo>
                      <a:pt x="268" y="92"/>
                      <a:pt x="268" y="79"/>
                      <a:pt x="268" y="60"/>
                    </a:cubicBezTo>
                    <a:cubicBezTo>
                      <a:pt x="274" y="18"/>
                      <a:pt x="251" y="0"/>
                      <a:pt x="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37"/>
              <p:cNvSpPr/>
              <p:nvPr/>
            </p:nvSpPr>
            <p:spPr>
              <a:xfrm>
                <a:off x="6997328" y="1804895"/>
                <a:ext cx="39713" cy="13117"/>
              </a:xfrm>
              <a:custGeom>
                <a:avLst/>
                <a:gdLst/>
                <a:ahLst/>
                <a:cxnLst/>
                <a:rect l="l" t="t" r="r" b="b"/>
                <a:pathLst>
                  <a:path w="310" h="317" extrusionOk="0">
                    <a:moveTo>
                      <a:pt x="228" y="1"/>
                    </a:moveTo>
                    <a:cubicBezTo>
                      <a:pt x="130" y="1"/>
                      <a:pt x="25" y="100"/>
                      <a:pt x="14" y="189"/>
                    </a:cubicBezTo>
                    <a:cubicBezTo>
                      <a:pt x="1" y="221"/>
                      <a:pt x="14" y="252"/>
                      <a:pt x="39" y="277"/>
                    </a:cubicBezTo>
                    <a:cubicBezTo>
                      <a:pt x="51" y="305"/>
                      <a:pt x="71" y="317"/>
                      <a:pt x="95" y="317"/>
                    </a:cubicBezTo>
                    <a:cubicBezTo>
                      <a:pt x="174" y="317"/>
                      <a:pt x="294" y="196"/>
                      <a:pt x="304" y="139"/>
                    </a:cubicBezTo>
                    <a:cubicBezTo>
                      <a:pt x="304" y="120"/>
                      <a:pt x="310" y="101"/>
                      <a:pt x="310" y="75"/>
                    </a:cubicBezTo>
                    <a:cubicBezTo>
                      <a:pt x="310" y="44"/>
                      <a:pt x="291" y="19"/>
                      <a:pt x="266" y="6"/>
                    </a:cubicBezTo>
                    <a:cubicBezTo>
                      <a:pt x="253" y="2"/>
                      <a:pt x="241"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37"/>
              <p:cNvSpPr/>
              <p:nvPr/>
            </p:nvSpPr>
            <p:spPr>
              <a:xfrm>
                <a:off x="5707951" y="2125797"/>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37"/>
              <p:cNvSpPr/>
              <p:nvPr/>
            </p:nvSpPr>
            <p:spPr>
              <a:xfrm>
                <a:off x="6362311" y="2412312"/>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37"/>
              <p:cNvSpPr/>
              <p:nvPr/>
            </p:nvSpPr>
            <p:spPr>
              <a:xfrm>
                <a:off x="7539468" y="2490065"/>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37"/>
              <p:cNvSpPr/>
              <p:nvPr/>
            </p:nvSpPr>
            <p:spPr>
              <a:xfrm>
                <a:off x="7447361" y="2465982"/>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37"/>
              <p:cNvSpPr/>
              <p:nvPr/>
            </p:nvSpPr>
            <p:spPr>
              <a:xfrm>
                <a:off x="7107242" y="2414009"/>
                <a:ext cx="2562" cy="1076"/>
              </a:xfrm>
              <a:custGeom>
                <a:avLst/>
                <a:gdLst/>
                <a:ahLst/>
                <a:cxnLst/>
                <a:rect l="l" t="t" r="r" b="b"/>
                <a:pathLst>
                  <a:path w="20" h="26" extrusionOk="0">
                    <a:moveTo>
                      <a:pt x="20" y="0"/>
                    </a:moveTo>
                    <a:lnTo>
                      <a:pt x="7" y="13"/>
                    </a:lnTo>
                    <a:cubicBezTo>
                      <a:pt x="7" y="19"/>
                      <a:pt x="1" y="19"/>
                      <a:pt x="1" y="25"/>
                    </a:cubicBezTo>
                    <a:cubicBezTo>
                      <a:pt x="7" y="19"/>
                      <a:pt x="13" y="6"/>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37"/>
              <p:cNvSpPr/>
              <p:nvPr/>
            </p:nvSpPr>
            <p:spPr>
              <a:xfrm>
                <a:off x="7063686" y="2403209"/>
                <a:ext cx="55982" cy="17835"/>
              </a:xfrm>
              <a:custGeom>
                <a:avLst/>
                <a:gdLst/>
                <a:ahLst/>
                <a:cxnLst/>
                <a:rect l="l" t="t" r="r" b="b"/>
                <a:pathLst>
                  <a:path w="437" h="431" extrusionOk="0">
                    <a:moveTo>
                      <a:pt x="302" y="0"/>
                    </a:moveTo>
                    <a:cubicBezTo>
                      <a:pt x="288" y="0"/>
                      <a:pt x="273" y="3"/>
                      <a:pt x="259" y="9"/>
                    </a:cubicBezTo>
                    <a:cubicBezTo>
                      <a:pt x="139" y="40"/>
                      <a:pt x="51" y="135"/>
                      <a:pt x="13" y="255"/>
                    </a:cubicBezTo>
                    <a:cubicBezTo>
                      <a:pt x="0" y="299"/>
                      <a:pt x="6" y="343"/>
                      <a:pt x="38" y="381"/>
                    </a:cubicBezTo>
                    <a:cubicBezTo>
                      <a:pt x="51" y="394"/>
                      <a:pt x="63" y="400"/>
                      <a:pt x="82" y="406"/>
                    </a:cubicBezTo>
                    <a:cubicBezTo>
                      <a:pt x="99" y="423"/>
                      <a:pt x="119" y="430"/>
                      <a:pt x="140" y="430"/>
                    </a:cubicBezTo>
                    <a:cubicBezTo>
                      <a:pt x="207" y="430"/>
                      <a:pt x="286" y="359"/>
                      <a:pt x="325" y="302"/>
                    </a:cubicBezTo>
                    <a:lnTo>
                      <a:pt x="325" y="302"/>
                    </a:lnTo>
                    <a:cubicBezTo>
                      <a:pt x="322" y="305"/>
                      <a:pt x="319" y="309"/>
                      <a:pt x="315" y="312"/>
                    </a:cubicBezTo>
                    <a:cubicBezTo>
                      <a:pt x="320" y="307"/>
                      <a:pt x="323" y="303"/>
                      <a:pt x="327" y="299"/>
                    </a:cubicBezTo>
                    <a:lnTo>
                      <a:pt x="327" y="299"/>
                    </a:lnTo>
                    <a:cubicBezTo>
                      <a:pt x="326" y="300"/>
                      <a:pt x="325" y="301"/>
                      <a:pt x="325" y="302"/>
                    </a:cubicBezTo>
                    <a:lnTo>
                      <a:pt x="325" y="302"/>
                    </a:lnTo>
                    <a:cubicBezTo>
                      <a:pt x="326" y="300"/>
                      <a:pt x="328" y="297"/>
                      <a:pt x="330" y="295"/>
                    </a:cubicBezTo>
                    <a:lnTo>
                      <a:pt x="330" y="295"/>
                    </a:lnTo>
                    <a:cubicBezTo>
                      <a:pt x="329" y="296"/>
                      <a:pt x="328" y="297"/>
                      <a:pt x="327" y="299"/>
                    </a:cubicBezTo>
                    <a:lnTo>
                      <a:pt x="327" y="299"/>
                    </a:lnTo>
                    <a:cubicBezTo>
                      <a:pt x="330" y="294"/>
                      <a:pt x="332" y="290"/>
                      <a:pt x="334" y="286"/>
                    </a:cubicBezTo>
                    <a:lnTo>
                      <a:pt x="334" y="286"/>
                    </a:lnTo>
                    <a:cubicBezTo>
                      <a:pt x="333" y="290"/>
                      <a:pt x="331" y="292"/>
                      <a:pt x="330" y="295"/>
                    </a:cubicBezTo>
                    <a:lnTo>
                      <a:pt x="330" y="295"/>
                    </a:lnTo>
                    <a:cubicBezTo>
                      <a:pt x="335" y="288"/>
                      <a:pt x="340" y="281"/>
                      <a:pt x="347" y="274"/>
                    </a:cubicBezTo>
                    <a:cubicBezTo>
                      <a:pt x="355" y="262"/>
                      <a:pt x="358" y="257"/>
                      <a:pt x="357" y="257"/>
                    </a:cubicBezTo>
                    <a:lnTo>
                      <a:pt x="357" y="257"/>
                    </a:lnTo>
                    <a:cubicBezTo>
                      <a:pt x="357" y="257"/>
                      <a:pt x="356" y="259"/>
                      <a:pt x="353" y="261"/>
                    </a:cubicBezTo>
                    <a:cubicBezTo>
                      <a:pt x="379" y="230"/>
                      <a:pt x="397" y="198"/>
                      <a:pt x="410" y="160"/>
                    </a:cubicBezTo>
                    <a:cubicBezTo>
                      <a:pt x="437" y="80"/>
                      <a:pt x="378" y="0"/>
                      <a:pt x="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37"/>
              <p:cNvSpPr/>
              <p:nvPr/>
            </p:nvSpPr>
            <p:spPr>
              <a:xfrm>
                <a:off x="6965045" y="2382271"/>
                <a:ext cx="38944" cy="11628"/>
              </a:xfrm>
              <a:custGeom>
                <a:avLst/>
                <a:gdLst/>
                <a:ahLst/>
                <a:cxnLst/>
                <a:rect l="l" t="t" r="r" b="b"/>
                <a:pathLst>
                  <a:path w="304" h="281" extrusionOk="0">
                    <a:moveTo>
                      <a:pt x="214" y="0"/>
                    </a:moveTo>
                    <a:cubicBezTo>
                      <a:pt x="132" y="0"/>
                      <a:pt x="36" y="121"/>
                      <a:pt x="20" y="181"/>
                    </a:cubicBezTo>
                    <a:cubicBezTo>
                      <a:pt x="1" y="252"/>
                      <a:pt x="40" y="281"/>
                      <a:pt x="89" y="281"/>
                    </a:cubicBezTo>
                    <a:cubicBezTo>
                      <a:pt x="123" y="281"/>
                      <a:pt x="162" y="267"/>
                      <a:pt x="190" y="244"/>
                    </a:cubicBezTo>
                    <a:cubicBezTo>
                      <a:pt x="209" y="231"/>
                      <a:pt x="228" y="218"/>
                      <a:pt x="247" y="200"/>
                    </a:cubicBezTo>
                    <a:cubicBezTo>
                      <a:pt x="284" y="168"/>
                      <a:pt x="303" y="111"/>
                      <a:pt x="297" y="61"/>
                    </a:cubicBezTo>
                    <a:cubicBezTo>
                      <a:pt x="291" y="42"/>
                      <a:pt x="272" y="23"/>
                      <a:pt x="253" y="10"/>
                    </a:cubicBezTo>
                    <a:cubicBezTo>
                      <a:pt x="241" y="3"/>
                      <a:pt x="228"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37"/>
              <p:cNvSpPr/>
              <p:nvPr/>
            </p:nvSpPr>
            <p:spPr>
              <a:xfrm>
                <a:off x="6885748" y="2406147"/>
                <a:ext cx="43043" cy="9393"/>
              </a:xfrm>
              <a:custGeom>
                <a:avLst/>
                <a:gdLst/>
                <a:ahLst/>
                <a:cxnLst/>
                <a:rect l="l" t="t" r="r" b="b"/>
                <a:pathLst>
                  <a:path w="336" h="227" extrusionOk="0">
                    <a:moveTo>
                      <a:pt x="191" y="1"/>
                    </a:moveTo>
                    <a:cubicBezTo>
                      <a:pt x="153" y="1"/>
                      <a:pt x="121" y="14"/>
                      <a:pt x="96" y="32"/>
                    </a:cubicBezTo>
                    <a:cubicBezTo>
                      <a:pt x="77" y="51"/>
                      <a:pt x="65" y="70"/>
                      <a:pt x="52" y="83"/>
                    </a:cubicBezTo>
                    <a:cubicBezTo>
                      <a:pt x="0" y="150"/>
                      <a:pt x="21" y="227"/>
                      <a:pt x="86" y="227"/>
                    </a:cubicBezTo>
                    <a:cubicBezTo>
                      <a:pt x="100" y="227"/>
                      <a:pt x="116" y="223"/>
                      <a:pt x="134" y="215"/>
                    </a:cubicBezTo>
                    <a:lnTo>
                      <a:pt x="134" y="215"/>
                    </a:lnTo>
                    <a:cubicBezTo>
                      <a:pt x="129" y="218"/>
                      <a:pt x="128" y="219"/>
                      <a:pt x="130" y="219"/>
                    </a:cubicBezTo>
                    <a:cubicBezTo>
                      <a:pt x="137" y="219"/>
                      <a:pt x="174" y="208"/>
                      <a:pt x="175" y="208"/>
                    </a:cubicBezTo>
                    <a:lnTo>
                      <a:pt x="175" y="208"/>
                    </a:lnTo>
                    <a:cubicBezTo>
                      <a:pt x="175" y="208"/>
                      <a:pt x="174" y="208"/>
                      <a:pt x="172" y="209"/>
                    </a:cubicBezTo>
                    <a:cubicBezTo>
                      <a:pt x="216" y="196"/>
                      <a:pt x="336" y="89"/>
                      <a:pt x="254" y="45"/>
                    </a:cubicBezTo>
                    <a:cubicBezTo>
                      <a:pt x="248" y="45"/>
                      <a:pt x="248" y="39"/>
                      <a:pt x="241" y="39"/>
                    </a:cubicBezTo>
                    <a:cubicBezTo>
                      <a:pt x="235" y="14"/>
                      <a:pt x="216"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37"/>
              <p:cNvSpPr/>
              <p:nvPr/>
            </p:nvSpPr>
            <p:spPr>
              <a:xfrm>
                <a:off x="6894203" y="2407719"/>
                <a:ext cx="3075" cy="1076"/>
              </a:xfrm>
              <a:custGeom>
                <a:avLst/>
                <a:gdLst/>
                <a:ahLst/>
                <a:cxnLst/>
                <a:rect l="l" t="t" r="r" b="b"/>
                <a:pathLst>
                  <a:path w="24" h="26" extrusionOk="0">
                    <a:moveTo>
                      <a:pt x="24" y="1"/>
                    </a:moveTo>
                    <a:cubicBezTo>
                      <a:pt x="24" y="1"/>
                      <a:pt x="18" y="1"/>
                      <a:pt x="18" y="7"/>
                    </a:cubicBezTo>
                    <a:cubicBezTo>
                      <a:pt x="6" y="19"/>
                      <a:pt x="1" y="25"/>
                      <a:pt x="2" y="25"/>
                    </a:cubicBezTo>
                    <a:cubicBezTo>
                      <a:pt x="3" y="25"/>
                      <a:pt x="11" y="17"/>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37"/>
              <p:cNvSpPr/>
              <p:nvPr/>
            </p:nvSpPr>
            <p:spPr>
              <a:xfrm>
                <a:off x="6897150" y="2407223"/>
                <a:ext cx="1793" cy="538"/>
              </a:xfrm>
              <a:custGeom>
                <a:avLst/>
                <a:gdLst/>
                <a:ahLst/>
                <a:cxnLst/>
                <a:rect l="l" t="t" r="r" b="b"/>
                <a:pathLst>
                  <a:path w="14" h="13" extrusionOk="0">
                    <a:moveTo>
                      <a:pt x="1" y="13"/>
                    </a:moveTo>
                    <a:lnTo>
                      <a:pt x="1" y="13"/>
                    </a:lnTo>
                    <a:cubicBezTo>
                      <a:pt x="1" y="13"/>
                      <a:pt x="7" y="6"/>
                      <a:pt x="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37"/>
              <p:cNvSpPr/>
              <p:nvPr/>
            </p:nvSpPr>
            <p:spPr>
              <a:xfrm>
                <a:off x="6869735" y="2344449"/>
                <a:ext cx="38944" cy="12786"/>
              </a:xfrm>
              <a:custGeom>
                <a:avLst/>
                <a:gdLst/>
                <a:ahLst/>
                <a:cxnLst/>
                <a:rect l="l" t="t" r="r" b="b"/>
                <a:pathLst>
                  <a:path w="304" h="309" extrusionOk="0">
                    <a:moveTo>
                      <a:pt x="221" y="1"/>
                    </a:moveTo>
                    <a:cubicBezTo>
                      <a:pt x="191" y="1"/>
                      <a:pt x="162" y="12"/>
                      <a:pt x="139" y="35"/>
                    </a:cubicBezTo>
                    <a:cubicBezTo>
                      <a:pt x="51" y="79"/>
                      <a:pt x="0" y="174"/>
                      <a:pt x="13" y="275"/>
                    </a:cubicBezTo>
                    <a:cubicBezTo>
                      <a:pt x="19" y="299"/>
                      <a:pt x="33" y="308"/>
                      <a:pt x="51" y="308"/>
                    </a:cubicBezTo>
                    <a:cubicBezTo>
                      <a:pt x="90" y="308"/>
                      <a:pt x="145" y="265"/>
                      <a:pt x="171" y="231"/>
                    </a:cubicBezTo>
                    <a:cubicBezTo>
                      <a:pt x="209" y="212"/>
                      <a:pt x="234" y="186"/>
                      <a:pt x="259" y="155"/>
                    </a:cubicBezTo>
                    <a:cubicBezTo>
                      <a:pt x="284" y="117"/>
                      <a:pt x="297" y="79"/>
                      <a:pt x="297" y="35"/>
                    </a:cubicBezTo>
                    <a:cubicBezTo>
                      <a:pt x="303" y="29"/>
                      <a:pt x="291" y="22"/>
                      <a:pt x="278" y="16"/>
                    </a:cubicBezTo>
                    <a:cubicBezTo>
                      <a:pt x="260" y="6"/>
                      <a:pt x="241"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37"/>
              <p:cNvSpPr/>
              <p:nvPr/>
            </p:nvSpPr>
            <p:spPr>
              <a:xfrm>
                <a:off x="7948379" y="2205454"/>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37"/>
              <p:cNvSpPr/>
              <p:nvPr/>
            </p:nvSpPr>
            <p:spPr>
              <a:xfrm>
                <a:off x="7965033" y="2247537"/>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37"/>
              <p:cNvSpPr/>
              <p:nvPr/>
            </p:nvSpPr>
            <p:spPr>
              <a:xfrm>
                <a:off x="8119528" y="2219689"/>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37"/>
              <p:cNvSpPr/>
              <p:nvPr/>
            </p:nvSpPr>
            <p:spPr>
              <a:xfrm>
                <a:off x="8070976" y="2145205"/>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37"/>
              <p:cNvSpPr/>
              <p:nvPr/>
            </p:nvSpPr>
            <p:spPr>
              <a:xfrm>
                <a:off x="8017812" y="2172722"/>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37"/>
              <p:cNvSpPr/>
              <p:nvPr/>
            </p:nvSpPr>
            <p:spPr>
              <a:xfrm>
                <a:off x="8021015" y="2185095"/>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37"/>
              <p:cNvSpPr/>
              <p:nvPr/>
            </p:nvSpPr>
            <p:spPr>
              <a:xfrm>
                <a:off x="7918659" y="2143798"/>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789" name="Google Shape;3789;p37"/>
          <p:cNvPicPr preferRelativeResize="0"/>
          <p:nvPr/>
        </p:nvPicPr>
        <p:blipFill>
          <a:blip r:embed="rId3">
            <a:alphaModFix/>
          </a:blip>
          <a:stretch>
            <a:fillRect/>
          </a:stretch>
        </p:blipFill>
        <p:spPr>
          <a:xfrm>
            <a:off x="740300" y="1152425"/>
            <a:ext cx="3581400" cy="2495550"/>
          </a:xfrm>
          <a:prstGeom prst="rect">
            <a:avLst/>
          </a:prstGeom>
          <a:noFill/>
          <a:ln>
            <a:noFill/>
          </a:ln>
        </p:spPr>
      </p:pic>
      <p:sp>
        <p:nvSpPr>
          <p:cNvPr id="3790" name="Google Shape;3790;p37"/>
          <p:cNvSpPr txBox="1"/>
          <p:nvPr/>
        </p:nvSpPr>
        <p:spPr>
          <a:xfrm>
            <a:off x="170375" y="3786075"/>
            <a:ext cx="49614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Oxygen"/>
                <a:ea typeface="Oxygen"/>
                <a:cs typeface="Oxygen"/>
                <a:sym typeface="Oxygen"/>
              </a:rPr>
              <a:t>There are not many Males Customers for TM498.</a:t>
            </a:r>
          </a:p>
          <a:p>
            <a:pPr marL="0" lvl="0" indent="0" algn="l" rtl="0">
              <a:spcBef>
                <a:spcPts val="0"/>
              </a:spcBef>
              <a:spcAft>
                <a:spcPts val="0"/>
              </a:spcAft>
              <a:buNone/>
            </a:pPr>
            <a:r>
              <a:rPr lang="en" b="1" dirty="0">
                <a:latin typeface="Oxygen"/>
                <a:ea typeface="Oxygen"/>
                <a:cs typeface="Oxygen"/>
                <a:sym typeface="Oxygen"/>
              </a:rPr>
              <a:t>TM195 and TM798 is popular among both Males and Females. </a:t>
            </a:r>
            <a:endParaRPr b="1" dirty="0">
              <a:latin typeface="Oxygen"/>
              <a:ea typeface="Oxygen"/>
              <a:cs typeface="Oxygen"/>
              <a:sym typeface="Oxygen"/>
            </a:endParaRPr>
          </a:p>
        </p:txBody>
      </p:sp>
      <p:sp>
        <p:nvSpPr>
          <p:cNvPr id="3791" name="Google Shape;3791;p37"/>
          <p:cNvSpPr txBox="1">
            <a:spLocks noGrp="1"/>
          </p:cNvSpPr>
          <p:nvPr>
            <p:ph type="title"/>
          </p:nvPr>
        </p:nvSpPr>
        <p:spPr>
          <a:xfrm>
            <a:off x="431051" y="411475"/>
            <a:ext cx="8229600" cy="3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a:p>
            <a:pPr marL="0" lvl="0" indent="0" algn="ctr" rtl="0">
              <a:spcBef>
                <a:spcPts val="0"/>
              </a:spcBef>
              <a:spcAft>
                <a:spcPts val="0"/>
              </a:spcAft>
              <a:buClr>
                <a:schemeClr val="dk2"/>
              </a:buClr>
              <a:buSzPts val="1100"/>
              <a:buFont typeface="Arial"/>
              <a:buNone/>
            </a:pPr>
            <a:r>
              <a:rPr lang="en" dirty="0"/>
              <a:t>Cardio Good Fitness Customer Characteristics Gender &amp; Usage</a:t>
            </a:r>
            <a:endParaRPr dirty="0"/>
          </a:p>
          <a:p>
            <a:pPr marL="0" lvl="0" indent="0" algn="ctr" rtl="0">
              <a:spcBef>
                <a:spcPts val="0"/>
              </a:spcBef>
              <a:spcAft>
                <a:spcPts val="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95"/>
        <p:cNvGrpSpPr/>
        <p:nvPr/>
      </p:nvGrpSpPr>
      <p:grpSpPr>
        <a:xfrm>
          <a:off x="0" y="0"/>
          <a:ext cx="0" cy="0"/>
          <a:chOff x="0" y="0"/>
          <a:chExt cx="0" cy="0"/>
        </a:xfrm>
      </p:grpSpPr>
      <p:grpSp>
        <p:nvGrpSpPr>
          <p:cNvPr id="3796" name="Google Shape;3796;p38"/>
          <p:cNvGrpSpPr/>
          <p:nvPr/>
        </p:nvGrpSpPr>
        <p:grpSpPr>
          <a:xfrm>
            <a:off x="5427925" y="1364025"/>
            <a:ext cx="2925652" cy="3172153"/>
            <a:chOff x="5394950" y="1526550"/>
            <a:chExt cx="2925652" cy="3172153"/>
          </a:xfrm>
        </p:grpSpPr>
        <p:grpSp>
          <p:nvGrpSpPr>
            <p:cNvPr id="3797" name="Google Shape;3797;p38"/>
            <p:cNvGrpSpPr/>
            <p:nvPr/>
          </p:nvGrpSpPr>
          <p:grpSpPr>
            <a:xfrm>
              <a:off x="5394950" y="1526550"/>
              <a:ext cx="2925652" cy="1049050"/>
              <a:chOff x="5394950" y="1526550"/>
              <a:chExt cx="2925652" cy="1049050"/>
            </a:xfrm>
          </p:grpSpPr>
          <p:sp>
            <p:nvSpPr>
              <p:cNvPr id="3798" name="Google Shape;3798;p38"/>
              <p:cNvSpPr/>
              <p:nvPr/>
            </p:nvSpPr>
            <p:spPr>
              <a:xfrm>
                <a:off x="5394950" y="1526550"/>
                <a:ext cx="2925652" cy="1049050"/>
              </a:xfrm>
              <a:custGeom>
                <a:avLst/>
                <a:gdLst/>
                <a:ahLst/>
                <a:cxnLst/>
                <a:rect l="l" t="t" r="r" b="b"/>
                <a:pathLst>
                  <a:path w="121346" h="41962" extrusionOk="0">
                    <a:moveTo>
                      <a:pt x="690" y="25687"/>
                    </a:moveTo>
                    <a:cubicBezTo>
                      <a:pt x="-1487" y="21292"/>
                      <a:pt x="1922" y="15377"/>
                      <a:pt x="4880" y="11885"/>
                    </a:cubicBezTo>
                    <a:cubicBezTo>
                      <a:pt x="7838" y="8393"/>
                      <a:pt x="11740" y="6586"/>
                      <a:pt x="18436" y="4737"/>
                    </a:cubicBezTo>
                    <a:cubicBezTo>
                      <a:pt x="25132" y="2889"/>
                      <a:pt x="34127" y="1451"/>
                      <a:pt x="45054" y="794"/>
                    </a:cubicBezTo>
                    <a:cubicBezTo>
                      <a:pt x="55981" y="137"/>
                      <a:pt x="72700" y="-603"/>
                      <a:pt x="83996" y="794"/>
                    </a:cubicBezTo>
                    <a:cubicBezTo>
                      <a:pt x="95293" y="2191"/>
                      <a:pt x="106630" y="5847"/>
                      <a:pt x="112833" y="9174"/>
                    </a:cubicBezTo>
                    <a:cubicBezTo>
                      <a:pt x="119036" y="12501"/>
                      <a:pt x="120679" y="17102"/>
                      <a:pt x="121213" y="20758"/>
                    </a:cubicBezTo>
                    <a:cubicBezTo>
                      <a:pt x="121747" y="24414"/>
                      <a:pt x="120802" y="28070"/>
                      <a:pt x="116037" y="31110"/>
                    </a:cubicBezTo>
                    <a:cubicBezTo>
                      <a:pt x="111272" y="34150"/>
                      <a:pt x="102646" y="37190"/>
                      <a:pt x="92623" y="38997"/>
                    </a:cubicBezTo>
                    <a:cubicBezTo>
                      <a:pt x="82600" y="40804"/>
                      <a:pt x="68346" y="42077"/>
                      <a:pt x="55899" y="41954"/>
                    </a:cubicBezTo>
                    <a:cubicBezTo>
                      <a:pt x="43452" y="41831"/>
                      <a:pt x="27145" y="40968"/>
                      <a:pt x="17943" y="38257"/>
                    </a:cubicBezTo>
                    <a:cubicBezTo>
                      <a:pt x="8742" y="35546"/>
                      <a:pt x="2867" y="30082"/>
                      <a:pt x="690" y="25687"/>
                    </a:cubicBezTo>
                    <a:close/>
                  </a:path>
                </a:pathLst>
              </a:custGeom>
              <a:solidFill>
                <a:schemeClr val="accent3"/>
              </a:solidFill>
              <a:ln>
                <a:noFill/>
              </a:ln>
            </p:spPr>
          </p:sp>
          <p:grpSp>
            <p:nvGrpSpPr>
              <p:cNvPr id="3799" name="Google Shape;3799;p38"/>
              <p:cNvGrpSpPr/>
              <p:nvPr/>
            </p:nvGrpSpPr>
            <p:grpSpPr>
              <a:xfrm>
                <a:off x="5608541" y="1673572"/>
                <a:ext cx="2568633" cy="841793"/>
                <a:chOff x="5608541" y="1673572"/>
                <a:chExt cx="2568633" cy="841793"/>
              </a:xfrm>
            </p:grpSpPr>
            <p:sp>
              <p:nvSpPr>
                <p:cNvPr id="3800" name="Google Shape;3800;p38"/>
                <p:cNvSpPr/>
                <p:nvPr/>
              </p:nvSpPr>
              <p:spPr>
                <a:xfrm>
                  <a:off x="7474135" y="1729269"/>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38"/>
                <p:cNvSpPr/>
                <p:nvPr/>
              </p:nvSpPr>
              <p:spPr>
                <a:xfrm>
                  <a:off x="7618765" y="1750580"/>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38"/>
                <p:cNvSpPr/>
                <p:nvPr/>
              </p:nvSpPr>
              <p:spPr>
                <a:xfrm>
                  <a:off x="7572519" y="1805202"/>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38"/>
                <p:cNvSpPr/>
                <p:nvPr/>
              </p:nvSpPr>
              <p:spPr>
                <a:xfrm>
                  <a:off x="7532679" y="1783187"/>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38"/>
                <p:cNvSpPr/>
                <p:nvPr/>
              </p:nvSpPr>
              <p:spPr>
                <a:xfrm>
                  <a:off x="7717278" y="1787408"/>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38"/>
                <p:cNvSpPr/>
                <p:nvPr/>
              </p:nvSpPr>
              <p:spPr>
                <a:xfrm>
                  <a:off x="7739952" y="1827754"/>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38"/>
                <p:cNvSpPr/>
                <p:nvPr/>
              </p:nvSpPr>
              <p:spPr>
                <a:xfrm>
                  <a:off x="7447361" y="1828664"/>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38"/>
                <p:cNvSpPr/>
                <p:nvPr/>
              </p:nvSpPr>
              <p:spPr>
                <a:xfrm>
                  <a:off x="7350513" y="1782608"/>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38"/>
                <p:cNvSpPr/>
                <p:nvPr/>
              </p:nvSpPr>
              <p:spPr>
                <a:xfrm>
                  <a:off x="7388432" y="1673572"/>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38"/>
                <p:cNvSpPr/>
                <p:nvPr/>
              </p:nvSpPr>
              <p:spPr>
                <a:xfrm>
                  <a:off x="7521149" y="1682924"/>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38"/>
                <p:cNvSpPr/>
                <p:nvPr/>
              </p:nvSpPr>
              <p:spPr>
                <a:xfrm>
                  <a:off x="7344749" y="1720083"/>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38"/>
                <p:cNvSpPr/>
                <p:nvPr/>
              </p:nvSpPr>
              <p:spPr>
                <a:xfrm>
                  <a:off x="6920593" y="2442826"/>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38"/>
                <p:cNvSpPr/>
                <p:nvPr/>
              </p:nvSpPr>
              <p:spPr>
                <a:xfrm>
                  <a:off x="6790566" y="2455985"/>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38"/>
                <p:cNvSpPr/>
                <p:nvPr/>
              </p:nvSpPr>
              <p:spPr>
                <a:xfrm>
                  <a:off x="6815547" y="2435709"/>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38"/>
                <p:cNvSpPr/>
                <p:nvPr/>
              </p:nvSpPr>
              <p:spPr>
                <a:xfrm>
                  <a:off x="6661308" y="2454206"/>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38"/>
                <p:cNvSpPr/>
                <p:nvPr/>
              </p:nvSpPr>
              <p:spPr>
                <a:xfrm>
                  <a:off x="6363080" y="2408646"/>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38"/>
                <p:cNvSpPr/>
                <p:nvPr/>
              </p:nvSpPr>
              <p:spPr>
                <a:xfrm>
                  <a:off x="6411119" y="2461985"/>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38"/>
                <p:cNvSpPr/>
                <p:nvPr/>
              </p:nvSpPr>
              <p:spPr>
                <a:xfrm>
                  <a:off x="6493235" y="2440219"/>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38"/>
                <p:cNvSpPr/>
                <p:nvPr/>
              </p:nvSpPr>
              <p:spPr>
                <a:xfrm>
                  <a:off x="6848726" y="2490496"/>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38"/>
                <p:cNvSpPr/>
                <p:nvPr/>
              </p:nvSpPr>
              <p:spPr>
                <a:xfrm>
                  <a:off x="7084695" y="2476137"/>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38"/>
                <p:cNvSpPr/>
                <p:nvPr/>
              </p:nvSpPr>
              <p:spPr>
                <a:xfrm>
                  <a:off x="7063686" y="2445474"/>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38"/>
                <p:cNvSpPr/>
                <p:nvPr/>
              </p:nvSpPr>
              <p:spPr>
                <a:xfrm>
                  <a:off x="6071513" y="1884527"/>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38"/>
                <p:cNvSpPr/>
                <p:nvPr/>
              </p:nvSpPr>
              <p:spPr>
                <a:xfrm>
                  <a:off x="6237153" y="1840747"/>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38"/>
                <p:cNvSpPr/>
                <p:nvPr/>
              </p:nvSpPr>
              <p:spPr>
                <a:xfrm>
                  <a:off x="6374481" y="1866279"/>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38"/>
                <p:cNvSpPr/>
                <p:nvPr/>
              </p:nvSpPr>
              <p:spPr>
                <a:xfrm>
                  <a:off x="6264439" y="1918128"/>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38"/>
                <p:cNvSpPr/>
                <p:nvPr/>
              </p:nvSpPr>
              <p:spPr>
                <a:xfrm>
                  <a:off x="6236256" y="1886513"/>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38"/>
                <p:cNvSpPr/>
                <p:nvPr/>
              </p:nvSpPr>
              <p:spPr>
                <a:xfrm>
                  <a:off x="6161955" y="1911797"/>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38"/>
                <p:cNvSpPr/>
                <p:nvPr/>
              </p:nvSpPr>
              <p:spPr>
                <a:xfrm>
                  <a:off x="6267770" y="1951521"/>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38"/>
                <p:cNvSpPr/>
                <p:nvPr/>
              </p:nvSpPr>
              <p:spPr>
                <a:xfrm>
                  <a:off x="6429438" y="1930707"/>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38"/>
                <p:cNvSpPr/>
                <p:nvPr/>
              </p:nvSpPr>
              <p:spPr>
                <a:xfrm>
                  <a:off x="6428542" y="1922100"/>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38"/>
                <p:cNvSpPr/>
                <p:nvPr/>
              </p:nvSpPr>
              <p:spPr>
                <a:xfrm>
                  <a:off x="6429438" y="1930707"/>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38"/>
                <p:cNvSpPr/>
                <p:nvPr/>
              </p:nvSpPr>
              <p:spPr>
                <a:xfrm>
                  <a:off x="6085348" y="1833588"/>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38"/>
                <p:cNvSpPr/>
                <p:nvPr/>
              </p:nvSpPr>
              <p:spPr>
                <a:xfrm>
                  <a:off x="5914712" y="1874596"/>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38"/>
                <p:cNvSpPr/>
                <p:nvPr/>
              </p:nvSpPr>
              <p:spPr>
                <a:xfrm>
                  <a:off x="5958396" y="1944983"/>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38"/>
                <p:cNvSpPr/>
                <p:nvPr/>
              </p:nvSpPr>
              <p:spPr>
                <a:xfrm>
                  <a:off x="6073050" y="1923879"/>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38"/>
                <p:cNvSpPr/>
                <p:nvPr/>
              </p:nvSpPr>
              <p:spPr>
                <a:xfrm>
                  <a:off x="5904976" y="1911921"/>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38"/>
                <p:cNvSpPr/>
                <p:nvPr/>
              </p:nvSpPr>
              <p:spPr>
                <a:xfrm>
                  <a:off x="5918812" y="1813188"/>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38"/>
                <p:cNvSpPr/>
                <p:nvPr/>
              </p:nvSpPr>
              <p:spPr>
                <a:xfrm>
                  <a:off x="6250860" y="1775036"/>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38"/>
                <p:cNvSpPr/>
                <p:nvPr/>
              </p:nvSpPr>
              <p:spPr>
                <a:xfrm>
                  <a:off x="6375250" y="1796139"/>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38"/>
                <p:cNvSpPr/>
                <p:nvPr/>
              </p:nvSpPr>
              <p:spPr>
                <a:xfrm>
                  <a:off x="7650151" y="2120724"/>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38"/>
                <p:cNvSpPr/>
                <p:nvPr/>
              </p:nvSpPr>
              <p:spPr>
                <a:xfrm>
                  <a:off x="7633241" y="2174270"/>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38"/>
                <p:cNvSpPr/>
                <p:nvPr/>
              </p:nvSpPr>
              <p:spPr>
                <a:xfrm>
                  <a:off x="7541133" y="2141828"/>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38"/>
                <p:cNvSpPr/>
                <p:nvPr/>
              </p:nvSpPr>
              <p:spPr>
                <a:xfrm>
                  <a:off x="7536266" y="2067923"/>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38"/>
                <p:cNvSpPr/>
                <p:nvPr/>
              </p:nvSpPr>
              <p:spPr>
                <a:xfrm>
                  <a:off x="7271344" y="2112158"/>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38"/>
                <p:cNvSpPr/>
                <p:nvPr/>
              </p:nvSpPr>
              <p:spPr>
                <a:xfrm>
                  <a:off x="7276084" y="2198725"/>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38"/>
                <p:cNvSpPr/>
                <p:nvPr/>
              </p:nvSpPr>
              <p:spPr>
                <a:xfrm>
                  <a:off x="7419178" y="2147580"/>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38"/>
                <p:cNvSpPr/>
                <p:nvPr/>
              </p:nvSpPr>
              <p:spPr>
                <a:xfrm>
                  <a:off x="7383949" y="2121179"/>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38"/>
                <p:cNvSpPr/>
                <p:nvPr/>
              </p:nvSpPr>
              <p:spPr>
                <a:xfrm>
                  <a:off x="7455559" y="2112779"/>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38"/>
                <p:cNvSpPr/>
                <p:nvPr/>
              </p:nvSpPr>
              <p:spPr>
                <a:xfrm>
                  <a:off x="7453894" y="2198146"/>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38"/>
                <p:cNvSpPr/>
                <p:nvPr/>
              </p:nvSpPr>
              <p:spPr>
                <a:xfrm>
                  <a:off x="7333475" y="2154201"/>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38"/>
                <p:cNvSpPr/>
                <p:nvPr/>
              </p:nvSpPr>
              <p:spPr>
                <a:xfrm>
                  <a:off x="7226380" y="2085179"/>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38"/>
                <p:cNvSpPr/>
                <p:nvPr/>
              </p:nvSpPr>
              <p:spPr>
                <a:xfrm>
                  <a:off x="7411876" y="2069289"/>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38"/>
                <p:cNvSpPr/>
                <p:nvPr/>
              </p:nvSpPr>
              <p:spPr>
                <a:xfrm>
                  <a:off x="7269679" y="2037178"/>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38"/>
                <p:cNvSpPr/>
                <p:nvPr/>
              </p:nvSpPr>
              <p:spPr>
                <a:xfrm>
                  <a:off x="5699752" y="2192974"/>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38"/>
                <p:cNvSpPr/>
                <p:nvPr/>
              </p:nvSpPr>
              <p:spPr>
                <a:xfrm>
                  <a:off x="5767648" y="2248547"/>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38"/>
                <p:cNvSpPr/>
                <p:nvPr/>
              </p:nvSpPr>
              <p:spPr>
                <a:xfrm>
                  <a:off x="5608541" y="2228560"/>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38"/>
                <p:cNvSpPr/>
                <p:nvPr/>
              </p:nvSpPr>
              <p:spPr>
                <a:xfrm>
                  <a:off x="5753172" y="2204932"/>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38"/>
                <p:cNvSpPr/>
                <p:nvPr/>
              </p:nvSpPr>
              <p:spPr>
                <a:xfrm>
                  <a:off x="5640055" y="2154449"/>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38"/>
                <p:cNvSpPr/>
                <p:nvPr/>
              </p:nvSpPr>
              <p:spPr>
                <a:xfrm>
                  <a:off x="5841949" y="2147538"/>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38"/>
                <p:cNvSpPr/>
                <p:nvPr/>
              </p:nvSpPr>
              <p:spPr>
                <a:xfrm>
                  <a:off x="5862958" y="2205057"/>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38"/>
                <p:cNvSpPr/>
                <p:nvPr/>
              </p:nvSpPr>
              <p:spPr>
                <a:xfrm>
                  <a:off x="5963264" y="2234767"/>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38"/>
                <p:cNvSpPr/>
                <p:nvPr/>
              </p:nvSpPr>
              <p:spPr>
                <a:xfrm>
                  <a:off x="5888835" y="2288520"/>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38"/>
                <p:cNvSpPr/>
                <p:nvPr/>
              </p:nvSpPr>
              <p:spPr>
                <a:xfrm>
                  <a:off x="5882430" y="2239195"/>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38"/>
                <p:cNvSpPr/>
                <p:nvPr/>
              </p:nvSpPr>
              <p:spPr>
                <a:xfrm>
                  <a:off x="5990551" y="2185401"/>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38"/>
                <p:cNvSpPr/>
                <p:nvPr/>
              </p:nvSpPr>
              <p:spPr>
                <a:xfrm>
                  <a:off x="7749560" y="2301141"/>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38"/>
                <p:cNvSpPr/>
                <p:nvPr/>
              </p:nvSpPr>
              <p:spPr>
                <a:xfrm>
                  <a:off x="7761730" y="2329569"/>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38"/>
                <p:cNvSpPr/>
                <p:nvPr/>
              </p:nvSpPr>
              <p:spPr>
                <a:xfrm>
                  <a:off x="7869210" y="2297458"/>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38"/>
                <p:cNvSpPr/>
                <p:nvPr/>
              </p:nvSpPr>
              <p:spPr>
                <a:xfrm>
                  <a:off x="7807720" y="2278754"/>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38"/>
                <p:cNvSpPr/>
                <p:nvPr/>
              </p:nvSpPr>
              <p:spPr>
                <a:xfrm>
                  <a:off x="7814253" y="1933024"/>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38"/>
                <p:cNvSpPr/>
                <p:nvPr/>
              </p:nvSpPr>
              <p:spPr>
                <a:xfrm>
                  <a:off x="6420471" y="2121841"/>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38"/>
                <p:cNvSpPr/>
                <p:nvPr/>
              </p:nvSpPr>
              <p:spPr>
                <a:xfrm>
                  <a:off x="5707951" y="2011522"/>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38"/>
                <p:cNvSpPr/>
                <p:nvPr/>
              </p:nvSpPr>
              <p:spPr>
                <a:xfrm>
                  <a:off x="6362311" y="2298037"/>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38"/>
                <p:cNvSpPr/>
                <p:nvPr/>
              </p:nvSpPr>
              <p:spPr>
                <a:xfrm>
                  <a:off x="7539468" y="2375790"/>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38"/>
                <p:cNvSpPr/>
                <p:nvPr/>
              </p:nvSpPr>
              <p:spPr>
                <a:xfrm>
                  <a:off x="7447361" y="2351707"/>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38"/>
                <p:cNvSpPr/>
                <p:nvPr/>
              </p:nvSpPr>
              <p:spPr>
                <a:xfrm>
                  <a:off x="7948379" y="2091179"/>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38"/>
                <p:cNvSpPr/>
                <p:nvPr/>
              </p:nvSpPr>
              <p:spPr>
                <a:xfrm>
                  <a:off x="7965033" y="2133262"/>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38"/>
                <p:cNvSpPr/>
                <p:nvPr/>
              </p:nvSpPr>
              <p:spPr>
                <a:xfrm>
                  <a:off x="8119528" y="2105414"/>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38"/>
                <p:cNvSpPr/>
                <p:nvPr/>
              </p:nvSpPr>
              <p:spPr>
                <a:xfrm>
                  <a:off x="8070976" y="2030930"/>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38"/>
                <p:cNvSpPr/>
                <p:nvPr/>
              </p:nvSpPr>
              <p:spPr>
                <a:xfrm>
                  <a:off x="8017812" y="2058447"/>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38"/>
                <p:cNvSpPr/>
                <p:nvPr/>
              </p:nvSpPr>
              <p:spPr>
                <a:xfrm>
                  <a:off x="8021015" y="2070820"/>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38"/>
                <p:cNvSpPr/>
                <p:nvPr/>
              </p:nvSpPr>
              <p:spPr>
                <a:xfrm>
                  <a:off x="8079696" y="2021810"/>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81" name="Google Shape;3881;p38"/>
            <p:cNvSpPr txBox="1"/>
            <p:nvPr/>
          </p:nvSpPr>
          <p:spPr>
            <a:xfrm>
              <a:off x="5531975" y="1890100"/>
              <a:ext cx="25476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Oxygen"/>
                  <a:ea typeface="Oxygen"/>
                  <a:cs typeface="Oxygen"/>
                  <a:sym typeface="Oxygen"/>
                </a:rPr>
                <a:t>TM798 is mostly used by both single and partnered if its usage is more than or equals to 4  times a week</a:t>
              </a:r>
              <a:endParaRPr>
                <a:solidFill>
                  <a:schemeClr val="dk1"/>
                </a:solidFill>
                <a:latin typeface="Oxygen"/>
                <a:ea typeface="Oxygen"/>
                <a:cs typeface="Oxygen"/>
                <a:sym typeface="Oxygen"/>
              </a:endParaRPr>
            </a:p>
          </p:txBody>
        </p:sp>
        <p:grpSp>
          <p:nvGrpSpPr>
            <p:cNvPr id="3882" name="Google Shape;3882;p38"/>
            <p:cNvGrpSpPr/>
            <p:nvPr/>
          </p:nvGrpSpPr>
          <p:grpSpPr>
            <a:xfrm>
              <a:off x="5394950" y="2618213"/>
              <a:ext cx="2925652" cy="1049050"/>
              <a:chOff x="5394950" y="1488425"/>
              <a:chExt cx="2925652" cy="1049050"/>
            </a:xfrm>
          </p:grpSpPr>
          <p:sp>
            <p:nvSpPr>
              <p:cNvPr id="3883" name="Google Shape;3883;p38"/>
              <p:cNvSpPr/>
              <p:nvPr/>
            </p:nvSpPr>
            <p:spPr>
              <a:xfrm>
                <a:off x="5394950" y="1488425"/>
                <a:ext cx="2925652" cy="1049050"/>
              </a:xfrm>
              <a:custGeom>
                <a:avLst/>
                <a:gdLst/>
                <a:ahLst/>
                <a:cxnLst/>
                <a:rect l="l" t="t" r="r" b="b"/>
                <a:pathLst>
                  <a:path w="121346" h="41962" extrusionOk="0">
                    <a:moveTo>
                      <a:pt x="690" y="25687"/>
                    </a:moveTo>
                    <a:cubicBezTo>
                      <a:pt x="-1487" y="21292"/>
                      <a:pt x="1922" y="15377"/>
                      <a:pt x="4880" y="11885"/>
                    </a:cubicBezTo>
                    <a:cubicBezTo>
                      <a:pt x="7838" y="8393"/>
                      <a:pt x="11740" y="6586"/>
                      <a:pt x="18436" y="4737"/>
                    </a:cubicBezTo>
                    <a:cubicBezTo>
                      <a:pt x="25132" y="2889"/>
                      <a:pt x="34127" y="1451"/>
                      <a:pt x="45054" y="794"/>
                    </a:cubicBezTo>
                    <a:cubicBezTo>
                      <a:pt x="55981" y="137"/>
                      <a:pt x="72700" y="-603"/>
                      <a:pt x="83996" y="794"/>
                    </a:cubicBezTo>
                    <a:cubicBezTo>
                      <a:pt x="95293" y="2191"/>
                      <a:pt x="106630" y="5847"/>
                      <a:pt x="112833" y="9174"/>
                    </a:cubicBezTo>
                    <a:cubicBezTo>
                      <a:pt x="119036" y="12501"/>
                      <a:pt x="120679" y="17102"/>
                      <a:pt x="121213" y="20758"/>
                    </a:cubicBezTo>
                    <a:cubicBezTo>
                      <a:pt x="121747" y="24414"/>
                      <a:pt x="120802" y="28070"/>
                      <a:pt x="116037" y="31110"/>
                    </a:cubicBezTo>
                    <a:cubicBezTo>
                      <a:pt x="111272" y="34150"/>
                      <a:pt x="102646" y="37190"/>
                      <a:pt x="92623" y="38997"/>
                    </a:cubicBezTo>
                    <a:cubicBezTo>
                      <a:pt x="82600" y="40804"/>
                      <a:pt x="68346" y="42077"/>
                      <a:pt x="55899" y="41954"/>
                    </a:cubicBezTo>
                    <a:cubicBezTo>
                      <a:pt x="43452" y="41831"/>
                      <a:pt x="27145" y="40968"/>
                      <a:pt x="17943" y="38257"/>
                    </a:cubicBezTo>
                    <a:cubicBezTo>
                      <a:pt x="8742" y="35546"/>
                      <a:pt x="2867" y="30082"/>
                      <a:pt x="690" y="25687"/>
                    </a:cubicBezTo>
                    <a:close/>
                  </a:path>
                </a:pathLst>
              </a:custGeom>
              <a:solidFill>
                <a:schemeClr val="accent2"/>
              </a:solidFill>
              <a:ln>
                <a:noFill/>
              </a:ln>
            </p:spPr>
          </p:sp>
          <p:grpSp>
            <p:nvGrpSpPr>
              <p:cNvPr id="3884" name="Google Shape;3884;p38"/>
              <p:cNvGrpSpPr/>
              <p:nvPr/>
            </p:nvGrpSpPr>
            <p:grpSpPr>
              <a:xfrm>
                <a:off x="5608541" y="1635447"/>
                <a:ext cx="2568633" cy="841793"/>
                <a:chOff x="5608541" y="1787847"/>
                <a:chExt cx="2568633" cy="841793"/>
              </a:xfrm>
            </p:grpSpPr>
            <p:sp>
              <p:nvSpPr>
                <p:cNvPr id="3885" name="Google Shape;3885;p38"/>
                <p:cNvSpPr/>
                <p:nvPr/>
              </p:nvSpPr>
              <p:spPr>
                <a:xfrm>
                  <a:off x="7474135" y="1843544"/>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38"/>
                <p:cNvSpPr/>
                <p:nvPr/>
              </p:nvSpPr>
              <p:spPr>
                <a:xfrm>
                  <a:off x="7618765" y="1864855"/>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38"/>
                <p:cNvSpPr/>
                <p:nvPr/>
              </p:nvSpPr>
              <p:spPr>
                <a:xfrm>
                  <a:off x="7572519" y="1919477"/>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38"/>
                <p:cNvSpPr/>
                <p:nvPr/>
              </p:nvSpPr>
              <p:spPr>
                <a:xfrm>
                  <a:off x="7532679" y="1897462"/>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38"/>
                <p:cNvSpPr/>
                <p:nvPr/>
              </p:nvSpPr>
              <p:spPr>
                <a:xfrm>
                  <a:off x="7717278" y="1901683"/>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38"/>
                <p:cNvSpPr/>
                <p:nvPr/>
              </p:nvSpPr>
              <p:spPr>
                <a:xfrm>
                  <a:off x="7739952" y="1942029"/>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38"/>
                <p:cNvSpPr/>
                <p:nvPr/>
              </p:nvSpPr>
              <p:spPr>
                <a:xfrm>
                  <a:off x="7447361" y="1942939"/>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38"/>
                <p:cNvSpPr/>
                <p:nvPr/>
              </p:nvSpPr>
              <p:spPr>
                <a:xfrm>
                  <a:off x="7350513" y="1896883"/>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38"/>
                <p:cNvSpPr/>
                <p:nvPr/>
              </p:nvSpPr>
              <p:spPr>
                <a:xfrm>
                  <a:off x="7388432" y="1787847"/>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38"/>
                <p:cNvSpPr/>
                <p:nvPr/>
              </p:nvSpPr>
              <p:spPr>
                <a:xfrm>
                  <a:off x="7521149" y="1797199"/>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38"/>
                <p:cNvSpPr/>
                <p:nvPr/>
              </p:nvSpPr>
              <p:spPr>
                <a:xfrm>
                  <a:off x="7344749" y="1834358"/>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38"/>
                <p:cNvSpPr/>
                <p:nvPr/>
              </p:nvSpPr>
              <p:spPr>
                <a:xfrm>
                  <a:off x="6698459" y="2527390"/>
                  <a:ext cx="79297" cy="19159"/>
                </a:xfrm>
                <a:custGeom>
                  <a:avLst/>
                  <a:gdLst/>
                  <a:ahLst/>
                  <a:cxnLst/>
                  <a:rect l="l" t="t" r="r" b="b"/>
                  <a:pathLst>
                    <a:path w="619" h="463" extrusionOk="0">
                      <a:moveTo>
                        <a:pt x="335" y="1"/>
                      </a:moveTo>
                      <a:cubicBezTo>
                        <a:pt x="216" y="1"/>
                        <a:pt x="87" y="145"/>
                        <a:pt x="45" y="231"/>
                      </a:cubicBezTo>
                      <a:cubicBezTo>
                        <a:pt x="1" y="318"/>
                        <a:pt x="23" y="462"/>
                        <a:pt x="133" y="462"/>
                      </a:cubicBezTo>
                      <a:cubicBezTo>
                        <a:pt x="150" y="462"/>
                        <a:pt x="169" y="459"/>
                        <a:pt x="190" y="451"/>
                      </a:cubicBezTo>
                      <a:lnTo>
                        <a:pt x="284" y="420"/>
                      </a:lnTo>
                      <a:cubicBezTo>
                        <a:pt x="391" y="376"/>
                        <a:pt x="618" y="105"/>
                        <a:pt x="429" y="29"/>
                      </a:cubicBezTo>
                      <a:lnTo>
                        <a:pt x="398" y="16"/>
                      </a:lnTo>
                      <a:cubicBezTo>
                        <a:pt x="377" y="6"/>
                        <a:pt x="356"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38"/>
                <p:cNvSpPr/>
                <p:nvPr/>
              </p:nvSpPr>
              <p:spPr>
                <a:xfrm>
                  <a:off x="6874475" y="2503721"/>
                  <a:ext cx="58416" cy="15021"/>
                </a:xfrm>
                <a:custGeom>
                  <a:avLst/>
                  <a:gdLst/>
                  <a:ahLst/>
                  <a:cxnLst/>
                  <a:rect l="l" t="t" r="r" b="b"/>
                  <a:pathLst>
                    <a:path w="456" h="363" extrusionOk="0">
                      <a:moveTo>
                        <a:pt x="258" y="1"/>
                      </a:moveTo>
                      <a:cubicBezTo>
                        <a:pt x="138" y="1"/>
                        <a:pt x="0" y="189"/>
                        <a:pt x="20" y="298"/>
                      </a:cubicBezTo>
                      <a:cubicBezTo>
                        <a:pt x="24" y="344"/>
                        <a:pt x="48" y="362"/>
                        <a:pt x="76" y="362"/>
                      </a:cubicBezTo>
                      <a:cubicBezTo>
                        <a:pt x="90" y="362"/>
                        <a:pt x="106" y="357"/>
                        <a:pt x="121" y="349"/>
                      </a:cubicBezTo>
                      <a:cubicBezTo>
                        <a:pt x="247" y="349"/>
                        <a:pt x="455" y="172"/>
                        <a:pt x="348" y="46"/>
                      </a:cubicBezTo>
                      <a:cubicBezTo>
                        <a:pt x="322" y="14"/>
                        <a:pt x="291"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38"/>
                <p:cNvSpPr/>
                <p:nvPr/>
              </p:nvSpPr>
              <p:spPr>
                <a:xfrm>
                  <a:off x="6920593" y="2557101"/>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38"/>
                <p:cNvSpPr/>
                <p:nvPr/>
              </p:nvSpPr>
              <p:spPr>
                <a:xfrm>
                  <a:off x="6790566" y="2570260"/>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38"/>
                <p:cNvSpPr/>
                <p:nvPr/>
              </p:nvSpPr>
              <p:spPr>
                <a:xfrm>
                  <a:off x="6815547" y="2549984"/>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38"/>
                <p:cNvSpPr/>
                <p:nvPr/>
              </p:nvSpPr>
              <p:spPr>
                <a:xfrm>
                  <a:off x="6661308" y="2568481"/>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38"/>
                <p:cNvSpPr/>
                <p:nvPr/>
              </p:nvSpPr>
              <p:spPr>
                <a:xfrm>
                  <a:off x="6520649" y="2514604"/>
                  <a:ext cx="26005" cy="9352"/>
                </a:xfrm>
                <a:custGeom>
                  <a:avLst/>
                  <a:gdLst/>
                  <a:ahLst/>
                  <a:cxnLst/>
                  <a:rect l="l" t="t" r="r" b="b"/>
                  <a:pathLst>
                    <a:path w="203" h="226" extrusionOk="0">
                      <a:moveTo>
                        <a:pt x="138" y="1"/>
                      </a:moveTo>
                      <a:cubicBezTo>
                        <a:pt x="76" y="1"/>
                        <a:pt x="29" y="72"/>
                        <a:pt x="13" y="130"/>
                      </a:cubicBezTo>
                      <a:cubicBezTo>
                        <a:pt x="1" y="155"/>
                        <a:pt x="20" y="187"/>
                        <a:pt x="45" y="187"/>
                      </a:cubicBezTo>
                      <a:cubicBezTo>
                        <a:pt x="32" y="193"/>
                        <a:pt x="32" y="199"/>
                        <a:pt x="45" y="212"/>
                      </a:cubicBezTo>
                      <a:cubicBezTo>
                        <a:pt x="50" y="222"/>
                        <a:pt x="57" y="225"/>
                        <a:pt x="65" y="225"/>
                      </a:cubicBezTo>
                      <a:cubicBezTo>
                        <a:pt x="87" y="225"/>
                        <a:pt x="114" y="194"/>
                        <a:pt x="114" y="180"/>
                      </a:cubicBezTo>
                      <a:cubicBezTo>
                        <a:pt x="127" y="142"/>
                        <a:pt x="152" y="111"/>
                        <a:pt x="165" y="73"/>
                      </a:cubicBezTo>
                      <a:cubicBezTo>
                        <a:pt x="184" y="54"/>
                        <a:pt x="203" y="29"/>
                        <a:pt x="177" y="10"/>
                      </a:cubicBezTo>
                      <a:cubicBezTo>
                        <a:pt x="164" y="4"/>
                        <a:pt x="151"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38"/>
                <p:cNvSpPr/>
                <p:nvPr/>
              </p:nvSpPr>
              <p:spPr>
                <a:xfrm>
                  <a:off x="6659771" y="2448437"/>
                  <a:ext cx="46886" cy="13366"/>
                </a:xfrm>
                <a:custGeom>
                  <a:avLst/>
                  <a:gdLst/>
                  <a:ahLst/>
                  <a:cxnLst/>
                  <a:rect l="l" t="t" r="r" b="b"/>
                  <a:pathLst>
                    <a:path w="366" h="323" extrusionOk="0">
                      <a:moveTo>
                        <a:pt x="261" y="0"/>
                      </a:moveTo>
                      <a:cubicBezTo>
                        <a:pt x="115" y="0"/>
                        <a:pt x="1" y="143"/>
                        <a:pt x="50" y="291"/>
                      </a:cubicBezTo>
                      <a:cubicBezTo>
                        <a:pt x="58" y="310"/>
                        <a:pt x="70" y="317"/>
                        <a:pt x="84" y="317"/>
                      </a:cubicBezTo>
                      <a:cubicBezTo>
                        <a:pt x="121" y="317"/>
                        <a:pt x="171" y="264"/>
                        <a:pt x="190" y="229"/>
                      </a:cubicBezTo>
                      <a:lnTo>
                        <a:pt x="190" y="229"/>
                      </a:lnTo>
                      <a:lnTo>
                        <a:pt x="151" y="322"/>
                      </a:lnTo>
                      <a:cubicBezTo>
                        <a:pt x="183" y="316"/>
                        <a:pt x="214" y="303"/>
                        <a:pt x="239" y="284"/>
                      </a:cubicBezTo>
                      <a:cubicBezTo>
                        <a:pt x="277" y="253"/>
                        <a:pt x="315" y="215"/>
                        <a:pt x="334" y="165"/>
                      </a:cubicBezTo>
                      <a:cubicBezTo>
                        <a:pt x="365" y="102"/>
                        <a:pt x="365" y="1"/>
                        <a:pt x="271" y="1"/>
                      </a:cubicBezTo>
                      <a:cubicBezTo>
                        <a:pt x="268" y="1"/>
                        <a:pt x="264"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38"/>
                <p:cNvSpPr/>
                <p:nvPr/>
              </p:nvSpPr>
              <p:spPr>
                <a:xfrm>
                  <a:off x="6735609" y="2471155"/>
                  <a:ext cx="78528" cy="14897"/>
                </a:xfrm>
                <a:custGeom>
                  <a:avLst/>
                  <a:gdLst/>
                  <a:ahLst/>
                  <a:cxnLst/>
                  <a:rect l="l" t="t" r="r" b="b"/>
                  <a:pathLst>
                    <a:path w="613" h="360" extrusionOk="0">
                      <a:moveTo>
                        <a:pt x="392" y="0"/>
                      </a:moveTo>
                      <a:cubicBezTo>
                        <a:pt x="228" y="0"/>
                        <a:pt x="0" y="360"/>
                        <a:pt x="221" y="360"/>
                      </a:cubicBezTo>
                      <a:cubicBezTo>
                        <a:pt x="379" y="360"/>
                        <a:pt x="612" y="0"/>
                        <a:pt x="3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38"/>
                <p:cNvSpPr/>
                <p:nvPr/>
              </p:nvSpPr>
              <p:spPr>
                <a:xfrm>
                  <a:off x="6638121" y="2493417"/>
                  <a:ext cx="45862" cy="11131"/>
                </a:xfrm>
                <a:custGeom>
                  <a:avLst/>
                  <a:gdLst/>
                  <a:ahLst/>
                  <a:cxnLst/>
                  <a:rect l="l" t="t" r="r" b="b"/>
                  <a:pathLst>
                    <a:path w="358" h="269" extrusionOk="0">
                      <a:moveTo>
                        <a:pt x="196" y="1"/>
                      </a:moveTo>
                      <a:cubicBezTo>
                        <a:pt x="141" y="1"/>
                        <a:pt x="91" y="47"/>
                        <a:pt x="55" y="106"/>
                      </a:cubicBezTo>
                      <a:cubicBezTo>
                        <a:pt x="11" y="172"/>
                        <a:pt x="0" y="269"/>
                        <a:pt x="81" y="269"/>
                      </a:cubicBezTo>
                      <a:cubicBezTo>
                        <a:pt x="92" y="269"/>
                        <a:pt x="104" y="267"/>
                        <a:pt x="118" y="263"/>
                      </a:cubicBezTo>
                      <a:cubicBezTo>
                        <a:pt x="181" y="251"/>
                        <a:pt x="358" y="93"/>
                        <a:pt x="263" y="24"/>
                      </a:cubicBezTo>
                      <a:cubicBezTo>
                        <a:pt x="240" y="8"/>
                        <a:pt x="218"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38"/>
                <p:cNvSpPr/>
                <p:nvPr/>
              </p:nvSpPr>
              <p:spPr>
                <a:xfrm>
                  <a:off x="6539096" y="2467141"/>
                  <a:ext cx="41506" cy="10842"/>
                </a:xfrm>
                <a:custGeom>
                  <a:avLst/>
                  <a:gdLst/>
                  <a:ahLst/>
                  <a:cxnLst/>
                  <a:rect l="l" t="t" r="r" b="b"/>
                  <a:pathLst>
                    <a:path w="324" h="262" extrusionOk="0">
                      <a:moveTo>
                        <a:pt x="221" y="0"/>
                      </a:moveTo>
                      <a:cubicBezTo>
                        <a:pt x="156" y="0"/>
                        <a:pt x="54" y="98"/>
                        <a:pt x="40" y="135"/>
                      </a:cubicBezTo>
                      <a:cubicBezTo>
                        <a:pt x="1" y="213"/>
                        <a:pt x="42" y="261"/>
                        <a:pt x="101" y="261"/>
                      </a:cubicBezTo>
                      <a:cubicBezTo>
                        <a:pt x="127" y="261"/>
                        <a:pt x="157" y="251"/>
                        <a:pt x="185" y="230"/>
                      </a:cubicBezTo>
                      <a:cubicBezTo>
                        <a:pt x="185" y="224"/>
                        <a:pt x="185" y="217"/>
                        <a:pt x="185" y="211"/>
                      </a:cubicBezTo>
                      <a:cubicBezTo>
                        <a:pt x="229" y="205"/>
                        <a:pt x="324" y="104"/>
                        <a:pt x="279" y="72"/>
                      </a:cubicBezTo>
                      <a:cubicBezTo>
                        <a:pt x="279" y="66"/>
                        <a:pt x="273" y="53"/>
                        <a:pt x="273" y="47"/>
                      </a:cubicBezTo>
                      <a:cubicBezTo>
                        <a:pt x="265" y="13"/>
                        <a:pt x="245"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38"/>
                <p:cNvSpPr/>
                <p:nvPr/>
              </p:nvSpPr>
              <p:spPr>
                <a:xfrm>
                  <a:off x="6363080" y="2522921"/>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38"/>
                <p:cNvSpPr/>
                <p:nvPr/>
              </p:nvSpPr>
              <p:spPr>
                <a:xfrm>
                  <a:off x="6411119" y="2576260"/>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38"/>
                <p:cNvSpPr/>
                <p:nvPr/>
              </p:nvSpPr>
              <p:spPr>
                <a:xfrm>
                  <a:off x="6493235" y="2554494"/>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38"/>
                <p:cNvSpPr/>
                <p:nvPr/>
              </p:nvSpPr>
              <p:spPr>
                <a:xfrm>
                  <a:off x="7138756" y="2515266"/>
                  <a:ext cx="73660" cy="20111"/>
                </a:xfrm>
                <a:custGeom>
                  <a:avLst/>
                  <a:gdLst/>
                  <a:ahLst/>
                  <a:cxnLst/>
                  <a:rect l="l" t="t" r="r" b="b"/>
                  <a:pathLst>
                    <a:path w="575" h="486" extrusionOk="0">
                      <a:moveTo>
                        <a:pt x="379" y="0"/>
                      </a:moveTo>
                      <a:cubicBezTo>
                        <a:pt x="240" y="0"/>
                        <a:pt x="108" y="120"/>
                        <a:pt x="45" y="240"/>
                      </a:cubicBezTo>
                      <a:cubicBezTo>
                        <a:pt x="1" y="335"/>
                        <a:pt x="1" y="486"/>
                        <a:pt x="146" y="486"/>
                      </a:cubicBezTo>
                      <a:lnTo>
                        <a:pt x="196" y="486"/>
                      </a:lnTo>
                      <a:cubicBezTo>
                        <a:pt x="341" y="486"/>
                        <a:pt x="474" y="366"/>
                        <a:pt x="530" y="246"/>
                      </a:cubicBezTo>
                      <a:cubicBezTo>
                        <a:pt x="575" y="152"/>
                        <a:pt x="575"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38"/>
                <p:cNvSpPr/>
                <p:nvPr/>
              </p:nvSpPr>
              <p:spPr>
                <a:xfrm>
                  <a:off x="6848726" y="2604771"/>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38"/>
                <p:cNvSpPr/>
                <p:nvPr/>
              </p:nvSpPr>
              <p:spPr>
                <a:xfrm>
                  <a:off x="7084695" y="2590412"/>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38"/>
                <p:cNvSpPr/>
                <p:nvPr/>
              </p:nvSpPr>
              <p:spPr>
                <a:xfrm>
                  <a:off x="7063686" y="2559749"/>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38"/>
                <p:cNvSpPr/>
                <p:nvPr/>
              </p:nvSpPr>
              <p:spPr>
                <a:xfrm>
                  <a:off x="6998993" y="2510507"/>
                  <a:ext cx="46246" cy="14193"/>
                </a:xfrm>
                <a:custGeom>
                  <a:avLst/>
                  <a:gdLst/>
                  <a:ahLst/>
                  <a:cxnLst/>
                  <a:rect l="l" t="t" r="r" b="b"/>
                  <a:pathLst>
                    <a:path w="361" h="343" extrusionOk="0">
                      <a:moveTo>
                        <a:pt x="222" y="1"/>
                      </a:moveTo>
                      <a:cubicBezTo>
                        <a:pt x="158" y="1"/>
                        <a:pt x="95" y="61"/>
                        <a:pt x="64" y="109"/>
                      </a:cubicBezTo>
                      <a:cubicBezTo>
                        <a:pt x="19" y="147"/>
                        <a:pt x="1" y="204"/>
                        <a:pt x="1" y="267"/>
                      </a:cubicBezTo>
                      <a:cubicBezTo>
                        <a:pt x="1" y="304"/>
                        <a:pt x="32" y="342"/>
                        <a:pt x="76" y="342"/>
                      </a:cubicBezTo>
                      <a:cubicBezTo>
                        <a:pt x="114" y="342"/>
                        <a:pt x="146" y="330"/>
                        <a:pt x="177" y="311"/>
                      </a:cubicBezTo>
                      <a:lnTo>
                        <a:pt x="202" y="304"/>
                      </a:lnTo>
                      <a:cubicBezTo>
                        <a:pt x="259" y="286"/>
                        <a:pt x="360" y="191"/>
                        <a:pt x="297" y="134"/>
                      </a:cubicBezTo>
                      <a:lnTo>
                        <a:pt x="297" y="122"/>
                      </a:lnTo>
                      <a:cubicBezTo>
                        <a:pt x="310" y="77"/>
                        <a:pt x="310" y="27"/>
                        <a:pt x="259" y="8"/>
                      </a:cubicBezTo>
                      <a:cubicBezTo>
                        <a:pt x="247" y="3"/>
                        <a:pt x="234" y="1"/>
                        <a:pt x="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38"/>
                <p:cNvSpPr/>
                <p:nvPr/>
              </p:nvSpPr>
              <p:spPr>
                <a:xfrm>
                  <a:off x="6495156" y="2441278"/>
                  <a:ext cx="45862" cy="13821"/>
                </a:xfrm>
                <a:custGeom>
                  <a:avLst/>
                  <a:gdLst/>
                  <a:ahLst/>
                  <a:cxnLst/>
                  <a:rect l="l" t="t" r="r" b="b"/>
                  <a:pathLst>
                    <a:path w="358" h="334" extrusionOk="0">
                      <a:moveTo>
                        <a:pt x="256" y="1"/>
                      </a:moveTo>
                      <a:cubicBezTo>
                        <a:pt x="216" y="1"/>
                        <a:pt x="172" y="21"/>
                        <a:pt x="143" y="41"/>
                      </a:cubicBezTo>
                      <a:cubicBezTo>
                        <a:pt x="67" y="92"/>
                        <a:pt x="17" y="167"/>
                        <a:pt x="4" y="262"/>
                      </a:cubicBezTo>
                      <a:cubicBezTo>
                        <a:pt x="0" y="315"/>
                        <a:pt x="43" y="334"/>
                        <a:pt x="88" y="334"/>
                      </a:cubicBezTo>
                      <a:cubicBezTo>
                        <a:pt x="112" y="334"/>
                        <a:pt x="138" y="328"/>
                        <a:pt x="156" y="319"/>
                      </a:cubicBezTo>
                      <a:cubicBezTo>
                        <a:pt x="212" y="293"/>
                        <a:pt x="257" y="249"/>
                        <a:pt x="282" y="199"/>
                      </a:cubicBezTo>
                      <a:cubicBezTo>
                        <a:pt x="288" y="199"/>
                        <a:pt x="288" y="193"/>
                        <a:pt x="294" y="193"/>
                      </a:cubicBezTo>
                      <a:cubicBezTo>
                        <a:pt x="326" y="148"/>
                        <a:pt x="358" y="66"/>
                        <a:pt x="313" y="22"/>
                      </a:cubicBezTo>
                      <a:cubicBezTo>
                        <a:pt x="298" y="7"/>
                        <a:pt x="277"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38"/>
                <p:cNvSpPr/>
                <p:nvPr/>
              </p:nvSpPr>
              <p:spPr>
                <a:xfrm>
                  <a:off x="6071513" y="1998802"/>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38"/>
                <p:cNvSpPr/>
                <p:nvPr/>
              </p:nvSpPr>
              <p:spPr>
                <a:xfrm>
                  <a:off x="6237153" y="1955022"/>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38"/>
                <p:cNvSpPr/>
                <p:nvPr/>
              </p:nvSpPr>
              <p:spPr>
                <a:xfrm>
                  <a:off x="6374481" y="1980554"/>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38"/>
                <p:cNvSpPr/>
                <p:nvPr/>
              </p:nvSpPr>
              <p:spPr>
                <a:xfrm>
                  <a:off x="6264439" y="2032403"/>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38"/>
                <p:cNvSpPr/>
                <p:nvPr/>
              </p:nvSpPr>
              <p:spPr>
                <a:xfrm>
                  <a:off x="6236256" y="2000788"/>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38"/>
                <p:cNvSpPr/>
                <p:nvPr/>
              </p:nvSpPr>
              <p:spPr>
                <a:xfrm>
                  <a:off x="6161955" y="2026072"/>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38"/>
                <p:cNvSpPr/>
                <p:nvPr/>
              </p:nvSpPr>
              <p:spPr>
                <a:xfrm>
                  <a:off x="6267770" y="2065796"/>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38"/>
                <p:cNvSpPr/>
                <p:nvPr/>
              </p:nvSpPr>
              <p:spPr>
                <a:xfrm>
                  <a:off x="6429438" y="2044982"/>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38"/>
                <p:cNvSpPr/>
                <p:nvPr/>
              </p:nvSpPr>
              <p:spPr>
                <a:xfrm>
                  <a:off x="6428542" y="2036375"/>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38"/>
                <p:cNvSpPr/>
                <p:nvPr/>
              </p:nvSpPr>
              <p:spPr>
                <a:xfrm>
                  <a:off x="6429438" y="2044982"/>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38"/>
                <p:cNvSpPr/>
                <p:nvPr/>
              </p:nvSpPr>
              <p:spPr>
                <a:xfrm>
                  <a:off x="6085348" y="1947863"/>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38"/>
                <p:cNvSpPr/>
                <p:nvPr/>
              </p:nvSpPr>
              <p:spPr>
                <a:xfrm>
                  <a:off x="5914712" y="1988871"/>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38"/>
                <p:cNvSpPr/>
                <p:nvPr/>
              </p:nvSpPr>
              <p:spPr>
                <a:xfrm>
                  <a:off x="5958396" y="2059258"/>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38"/>
                <p:cNvSpPr/>
                <p:nvPr/>
              </p:nvSpPr>
              <p:spPr>
                <a:xfrm>
                  <a:off x="6073050" y="2038154"/>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38"/>
                <p:cNvSpPr/>
                <p:nvPr/>
              </p:nvSpPr>
              <p:spPr>
                <a:xfrm>
                  <a:off x="5904976" y="2026196"/>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38"/>
                <p:cNvSpPr/>
                <p:nvPr/>
              </p:nvSpPr>
              <p:spPr>
                <a:xfrm>
                  <a:off x="5918812" y="1927463"/>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38"/>
                <p:cNvSpPr/>
                <p:nvPr/>
              </p:nvSpPr>
              <p:spPr>
                <a:xfrm>
                  <a:off x="6250860" y="1889311"/>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38"/>
                <p:cNvSpPr/>
                <p:nvPr/>
              </p:nvSpPr>
              <p:spPr>
                <a:xfrm>
                  <a:off x="6375250" y="1910414"/>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38"/>
                <p:cNvSpPr/>
                <p:nvPr/>
              </p:nvSpPr>
              <p:spPr>
                <a:xfrm>
                  <a:off x="6569585" y="1890552"/>
                  <a:ext cx="71611" cy="15311"/>
                </a:xfrm>
                <a:custGeom>
                  <a:avLst/>
                  <a:gdLst/>
                  <a:ahLst/>
                  <a:cxnLst/>
                  <a:rect l="l" t="t" r="r" b="b"/>
                  <a:pathLst>
                    <a:path w="559" h="370" extrusionOk="0">
                      <a:moveTo>
                        <a:pt x="329" y="0"/>
                      </a:moveTo>
                      <a:cubicBezTo>
                        <a:pt x="293" y="0"/>
                        <a:pt x="258" y="8"/>
                        <a:pt x="228" y="26"/>
                      </a:cubicBezTo>
                      <a:lnTo>
                        <a:pt x="228" y="26"/>
                      </a:lnTo>
                      <a:cubicBezTo>
                        <a:pt x="235" y="21"/>
                        <a:pt x="236" y="19"/>
                        <a:pt x="235" y="19"/>
                      </a:cubicBezTo>
                      <a:cubicBezTo>
                        <a:pt x="229" y="19"/>
                        <a:pt x="156" y="65"/>
                        <a:pt x="142" y="74"/>
                      </a:cubicBezTo>
                      <a:cubicBezTo>
                        <a:pt x="117" y="93"/>
                        <a:pt x="98" y="112"/>
                        <a:pt x="79" y="131"/>
                      </a:cubicBezTo>
                      <a:cubicBezTo>
                        <a:pt x="73" y="143"/>
                        <a:pt x="73" y="150"/>
                        <a:pt x="67" y="150"/>
                      </a:cubicBezTo>
                      <a:lnTo>
                        <a:pt x="60" y="162"/>
                      </a:lnTo>
                      <a:cubicBezTo>
                        <a:pt x="41" y="181"/>
                        <a:pt x="22" y="207"/>
                        <a:pt x="16" y="232"/>
                      </a:cubicBezTo>
                      <a:cubicBezTo>
                        <a:pt x="0" y="258"/>
                        <a:pt x="2" y="293"/>
                        <a:pt x="29" y="293"/>
                      </a:cubicBezTo>
                      <a:cubicBezTo>
                        <a:pt x="34" y="293"/>
                        <a:pt x="40" y="292"/>
                        <a:pt x="48" y="289"/>
                      </a:cubicBezTo>
                      <a:lnTo>
                        <a:pt x="60" y="282"/>
                      </a:lnTo>
                      <a:lnTo>
                        <a:pt x="67" y="282"/>
                      </a:lnTo>
                      <a:cubicBezTo>
                        <a:pt x="72" y="334"/>
                        <a:pt x="120" y="369"/>
                        <a:pt x="168" y="369"/>
                      </a:cubicBezTo>
                      <a:cubicBezTo>
                        <a:pt x="179" y="369"/>
                        <a:pt x="189" y="368"/>
                        <a:pt x="199" y="364"/>
                      </a:cubicBezTo>
                      <a:cubicBezTo>
                        <a:pt x="300" y="339"/>
                        <a:pt x="559" y="74"/>
                        <a:pt x="376" y="5"/>
                      </a:cubicBezTo>
                      <a:cubicBezTo>
                        <a:pt x="360" y="2"/>
                        <a:pt x="345" y="0"/>
                        <a:pt x="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38"/>
                <p:cNvSpPr/>
                <p:nvPr/>
              </p:nvSpPr>
              <p:spPr>
                <a:xfrm>
                  <a:off x="6544989" y="1947863"/>
                  <a:ext cx="128" cy="41"/>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38"/>
                <p:cNvSpPr/>
                <p:nvPr/>
              </p:nvSpPr>
              <p:spPr>
                <a:xfrm>
                  <a:off x="6532179" y="1942484"/>
                  <a:ext cx="49192" cy="14111"/>
                </a:xfrm>
                <a:custGeom>
                  <a:avLst/>
                  <a:gdLst/>
                  <a:ahLst/>
                  <a:cxnLst/>
                  <a:rect l="l" t="t" r="r" b="b"/>
                  <a:pathLst>
                    <a:path w="384" h="341" extrusionOk="0">
                      <a:moveTo>
                        <a:pt x="119" y="106"/>
                      </a:moveTo>
                      <a:lnTo>
                        <a:pt x="119" y="106"/>
                      </a:lnTo>
                      <a:cubicBezTo>
                        <a:pt x="116" y="109"/>
                        <a:pt x="113" y="112"/>
                        <a:pt x="110" y="116"/>
                      </a:cubicBezTo>
                      <a:lnTo>
                        <a:pt x="110" y="116"/>
                      </a:lnTo>
                      <a:cubicBezTo>
                        <a:pt x="113" y="112"/>
                        <a:pt x="116" y="109"/>
                        <a:pt x="119" y="106"/>
                      </a:cubicBezTo>
                      <a:close/>
                      <a:moveTo>
                        <a:pt x="253" y="0"/>
                      </a:moveTo>
                      <a:cubicBezTo>
                        <a:pt x="195" y="0"/>
                        <a:pt x="116" y="84"/>
                        <a:pt x="106" y="118"/>
                      </a:cubicBezTo>
                      <a:cubicBezTo>
                        <a:pt x="101" y="118"/>
                        <a:pt x="100" y="123"/>
                        <a:pt x="100" y="128"/>
                      </a:cubicBezTo>
                      <a:lnTo>
                        <a:pt x="100" y="128"/>
                      </a:lnTo>
                      <a:cubicBezTo>
                        <a:pt x="55" y="186"/>
                        <a:pt x="0" y="300"/>
                        <a:pt x="94" y="333"/>
                      </a:cubicBezTo>
                      <a:cubicBezTo>
                        <a:pt x="107" y="338"/>
                        <a:pt x="120" y="340"/>
                        <a:pt x="134" y="340"/>
                      </a:cubicBezTo>
                      <a:cubicBezTo>
                        <a:pt x="203" y="340"/>
                        <a:pt x="271" y="278"/>
                        <a:pt x="308" y="226"/>
                      </a:cubicBezTo>
                      <a:cubicBezTo>
                        <a:pt x="365" y="156"/>
                        <a:pt x="384" y="36"/>
                        <a:pt x="277" y="30"/>
                      </a:cubicBezTo>
                      <a:cubicBezTo>
                        <a:pt x="295" y="30"/>
                        <a:pt x="302" y="34"/>
                        <a:pt x="303" y="34"/>
                      </a:cubicBezTo>
                      <a:cubicBezTo>
                        <a:pt x="304" y="34"/>
                        <a:pt x="301" y="32"/>
                        <a:pt x="296" y="24"/>
                      </a:cubicBezTo>
                      <a:cubicBezTo>
                        <a:pt x="284" y="7"/>
                        <a:pt x="269" y="0"/>
                        <a:pt x="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38"/>
                <p:cNvSpPr/>
                <p:nvPr/>
              </p:nvSpPr>
              <p:spPr>
                <a:xfrm>
                  <a:off x="6451216" y="1924566"/>
                  <a:ext cx="39713" cy="10055"/>
                </a:xfrm>
                <a:custGeom>
                  <a:avLst/>
                  <a:gdLst/>
                  <a:ahLst/>
                  <a:cxnLst/>
                  <a:rect l="l" t="t" r="r" b="b"/>
                  <a:pathLst>
                    <a:path w="310" h="243" extrusionOk="0">
                      <a:moveTo>
                        <a:pt x="231" y="0"/>
                      </a:moveTo>
                      <a:cubicBezTo>
                        <a:pt x="225" y="0"/>
                        <a:pt x="220" y="1"/>
                        <a:pt x="215" y="3"/>
                      </a:cubicBezTo>
                      <a:cubicBezTo>
                        <a:pt x="202" y="9"/>
                        <a:pt x="196" y="9"/>
                        <a:pt x="183" y="9"/>
                      </a:cubicBezTo>
                      <a:cubicBezTo>
                        <a:pt x="114" y="15"/>
                        <a:pt x="51" y="59"/>
                        <a:pt x="26" y="122"/>
                      </a:cubicBezTo>
                      <a:cubicBezTo>
                        <a:pt x="0" y="173"/>
                        <a:pt x="7" y="236"/>
                        <a:pt x="70" y="242"/>
                      </a:cubicBezTo>
                      <a:lnTo>
                        <a:pt x="127" y="242"/>
                      </a:lnTo>
                      <a:cubicBezTo>
                        <a:pt x="202" y="236"/>
                        <a:pt x="309" y="154"/>
                        <a:pt x="303" y="59"/>
                      </a:cubicBezTo>
                      <a:cubicBezTo>
                        <a:pt x="303" y="53"/>
                        <a:pt x="303" y="47"/>
                        <a:pt x="303" y="40"/>
                      </a:cubicBezTo>
                      <a:cubicBezTo>
                        <a:pt x="309" y="28"/>
                        <a:pt x="297" y="15"/>
                        <a:pt x="284" y="15"/>
                      </a:cubicBezTo>
                      <a:cubicBezTo>
                        <a:pt x="266" y="6"/>
                        <a:pt x="247" y="0"/>
                        <a:pt x="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38"/>
                <p:cNvSpPr/>
                <p:nvPr/>
              </p:nvSpPr>
              <p:spPr>
                <a:xfrm>
                  <a:off x="6457750" y="1871641"/>
                  <a:ext cx="49320" cy="14028"/>
                </a:xfrm>
                <a:custGeom>
                  <a:avLst/>
                  <a:gdLst/>
                  <a:ahLst/>
                  <a:cxnLst/>
                  <a:rect l="l" t="t" r="r" b="b"/>
                  <a:pathLst>
                    <a:path w="385" h="339" extrusionOk="0">
                      <a:moveTo>
                        <a:pt x="278" y="0"/>
                      </a:moveTo>
                      <a:cubicBezTo>
                        <a:pt x="167" y="0"/>
                        <a:pt x="1" y="201"/>
                        <a:pt x="126" y="266"/>
                      </a:cubicBezTo>
                      <a:cubicBezTo>
                        <a:pt x="145" y="279"/>
                        <a:pt x="221" y="291"/>
                        <a:pt x="233" y="317"/>
                      </a:cubicBezTo>
                      <a:cubicBezTo>
                        <a:pt x="238" y="333"/>
                        <a:pt x="247" y="339"/>
                        <a:pt x="257" y="339"/>
                      </a:cubicBezTo>
                      <a:cubicBezTo>
                        <a:pt x="289" y="339"/>
                        <a:pt x="337" y="284"/>
                        <a:pt x="347" y="260"/>
                      </a:cubicBezTo>
                      <a:cubicBezTo>
                        <a:pt x="347" y="254"/>
                        <a:pt x="347" y="247"/>
                        <a:pt x="353" y="241"/>
                      </a:cubicBezTo>
                      <a:cubicBezTo>
                        <a:pt x="385" y="178"/>
                        <a:pt x="385" y="102"/>
                        <a:pt x="347" y="45"/>
                      </a:cubicBezTo>
                      <a:cubicBezTo>
                        <a:pt x="331" y="13"/>
                        <a:pt x="306" y="0"/>
                        <a:pt x="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38"/>
                <p:cNvSpPr/>
                <p:nvPr/>
              </p:nvSpPr>
              <p:spPr>
                <a:xfrm>
                  <a:off x="7650151" y="2234999"/>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38"/>
                <p:cNvSpPr/>
                <p:nvPr/>
              </p:nvSpPr>
              <p:spPr>
                <a:xfrm>
                  <a:off x="7633241" y="2288545"/>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38"/>
                <p:cNvSpPr/>
                <p:nvPr/>
              </p:nvSpPr>
              <p:spPr>
                <a:xfrm>
                  <a:off x="7541133" y="2256103"/>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38"/>
                <p:cNvSpPr/>
                <p:nvPr/>
              </p:nvSpPr>
              <p:spPr>
                <a:xfrm>
                  <a:off x="7536266" y="2182198"/>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38"/>
                <p:cNvSpPr/>
                <p:nvPr/>
              </p:nvSpPr>
              <p:spPr>
                <a:xfrm>
                  <a:off x="7271344" y="2226433"/>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38"/>
                <p:cNvSpPr/>
                <p:nvPr/>
              </p:nvSpPr>
              <p:spPr>
                <a:xfrm>
                  <a:off x="7276084" y="2313000"/>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38"/>
                <p:cNvSpPr/>
                <p:nvPr/>
              </p:nvSpPr>
              <p:spPr>
                <a:xfrm>
                  <a:off x="7419178" y="2261855"/>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38"/>
                <p:cNvSpPr/>
                <p:nvPr/>
              </p:nvSpPr>
              <p:spPr>
                <a:xfrm>
                  <a:off x="7383949" y="2235454"/>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38"/>
                <p:cNvSpPr/>
                <p:nvPr/>
              </p:nvSpPr>
              <p:spPr>
                <a:xfrm>
                  <a:off x="7455559" y="2227054"/>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38"/>
                <p:cNvSpPr/>
                <p:nvPr/>
              </p:nvSpPr>
              <p:spPr>
                <a:xfrm>
                  <a:off x="7453894" y="2312421"/>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38"/>
                <p:cNvSpPr/>
                <p:nvPr/>
              </p:nvSpPr>
              <p:spPr>
                <a:xfrm>
                  <a:off x="7333475" y="2268476"/>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38"/>
                <p:cNvSpPr/>
                <p:nvPr/>
              </p:nvSpPr>
              <p:spPr>
                <a:xfrm>
                  <a:off x="7148492" y="2273772"/>
                  <a:ext cx="44581" cy="12662"/>
                </a:xfrm>
                <a:custGeom>
                  <a:avLst/>
                  <a:gdLst/>
                  <a:ahLst/>
                  <a:cxnLst/>
                  <a:rect l="l" t="t" r="r" b="b"/>
                  <a:pathLst>
                    <a:path w="348" h="306" extrusionOk="0">
                      <a:moveTo>
                        <a:pt x="232" y="0"/>
                      </a:moveTo>
                      <a:cubicBezTo>
                        <a:pt x="142" y="0"/>
                        <a:pt x="36" y="115"/>
                        <a:pt x="19" y="192"/>
                      </a:cubicBezTo>
                      <a:cubicBezTo>
                        <a:pt x="0" y="248"/>
                        <a:pt x="26" y="305"/>
                        <a:pt x="95" y="305"/>
                      </a:cubicBezTo>
                      <a:cubicBezTo>
                        <a:pt x="171" y="299"/>
                        <a:pt x="240" y="255"/>
                        <a:pt x="278" y="192"/>
                      </a:cubicBezTo>
                      <a:cubicBezTo>
                        <a:pt x="284" y="192"/>
                        <a:pt x="284" y="185"/>
                        <a:pt x="284" y="185"/>
                      </a:cubicBezTo>
                      <a:cubicBezTo>
                        <a:pt x="328" y="141"/>
                        <a:pt x="347" y="84"/>
                        <a:pt x="335" y="28"/>
                      </a:cubicBezTo>
                      <a:cubicBezTo>
                        <a:pt x="327" y="8"/>
                        <a:pt x="314" y="1"/>
                        <a:pt x="300" y="1"/>
                      </a:cubicBezTo>
                      <a:cubicBezTo>
                        <a:pt x="291" y="1"/>
                        <a:pt x="281" y="4"/>
                        <a:pt x="272" y="9"/>
                      </a:cubicBezTo>
                      <a:cubicBezTo>
                        <a:pt x="259" y="3"/>
                        <a:pt x="246"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38"/>
                <p:cNvSpPr/>
                <p:nvPr/>
              </p:nvSpPr>
              <p:spPr>
                <a:xfrm>
                  <a:off x="7226380" y="2199454"/>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38"/>
                <p:cNvSpPr/>
                <p:nvPr/>
              </p:nvSpPr>
              <p:spPr>
                <a:xfrm>
                  <a:off x="7411876" y="2183564"/>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38"/>
                <p:cNvSpPr/>
                <p:nvPr/>
              </p:nvSpPr>
              <p:spPr>
                <a:xfrm>
                  <a:off x="7269679" y="2151453"/>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38"/>
                <p:cNvSpPr/>
                <p:nvPr/>
              </p:nvSpPr>
              <p:spPr>
                <a:xfrm>
                  <a:off x="7162199" y="2162294"/>
                  <a:ext cx="43556" cy="11628"/>
                </a:xfrm>
                <a:custGeom>
                  <a:avLst/>
                  <a:gdLst/>
                  <a:ahLst/>
                  <a:cxnLst/>
                  <a:rect l="l" t="t" r="r" b="b"/>
                  <a:pathLst>
                    <a:path w="340" h="281" extrusionOk="0">
                      <a:moveTo>
                        <a:pt x="270" y="1"/>
                      </a:moveTo>
                      <a:cubicBezTo>
                        <a:pt x="254" y="1"/>
                        <a:pt x="236" y="4"/>
                        <a:pt x="221" y="10"/>
                      </a:cubicBezTo>
                      <a:cubicBezTo>
                        <a:pt x="183" y="22"/>
                        <a:pt x="146" y="47"/>
                        <a:pt x="120" y="79"/>
                      </a:cubicBezTo>
                      <a:cubicBezTo>
                        <a:pt x="83" y="129"/>
                        <a:pt x="1" y="281"/>
                        <a:pt x="127" y="281"/>
                      </a:cubicBezTo>
                      <a:cubicBezTo>
                        <a:pt x="234" y="274"/>
                        <a:pt x="316" y="186"/>
                        <a:pt x="322" y="73"/>
                      </a:cubicBezTo>
                      <a:cubicBezTo>
                        <a:pt x="340" y="19"/>
                        <a:pt x="308" y="1"/>
                        <a:pt x="2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38"/>
                <p:cNvSpPr/>
                <p:nvPr/>
              </p:nvSpPr>
              <p:spPr>
                <a:xfrm>
                  <a:off x="7130685" y="2210626"/>
                  <a:ext cx="40865" cy="9766"/>
                </a:xfrm>
                <a:custGeom>
                  <a:avLst/>
                  <a:gdLst/>
                  <a:ahLst/>
                  <a:cxnLst/>
                  <a:rect l="l" t="t" r="r" b="b"/>
                  <a:pathLst>
                    <a:path w="319" h="236" extrusionOk="0">
                      <a:moveTo>
                        <a:pt x="140" y="0"/>
                      </a:moveTo>
                      <a:cubicBezTo>
                        <a:pt x="107" y="0"/>
                        <a:pt x="67" y="48"/>
                        <a:pt x="57" y="71"/>
                      </a:cubicBezTo>
                      <a:cubicBezTo>
                        <a:pt x="45" y="103"/>
                        <a:pt x="1" y="191"/>
                        <a:pt x="89" y="229"/>
                      </a:cubicBezTo>
                      <a:cubicBezTo>
                        <a:pt x="100" y="233"/>
                        <a:pt x="111" y="235"/>
                        <a:pt x="121" y="235"/>
                      </a:cubicBezTo>
                      <a:cubicBezTo>
                        <a:pt x="232" y="235"/>
                        <a:pt x="318" y="25"/>
                        <a:pt x="212" y="25"/>
                      </a:cubicBezTo>
                      <a:cubicBezTo>
                        <a:pt x="205" y="25"/>
                        <a:pt x="198" y="26"/>
                        <a:pt x="190" y="27"/>
                      </a:cubicBezTo>
                      <a:cubicBezTo>
                        <a:pt x="184" y="29"/>
                        <a:pt x="179" y="29"/>
                        <a:pt x="176" y="29"/>
                      </a:cubicBezTo>
                      <a:cubicBezTo>
                        <a:pt x="163" y="29"/>
                        <a:pt x="171" y="21"/>
                        <a:pt x="171" y="21"/>
                      </a:cubicBezTo>
                      <a:cubicBezTo>
                        <a:pt x="163" y="6"/>
                        <a:pt x="152"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38"/>
                <p:cNvSpPr/>
                <p:nvPr/>
              </p:nvSpPr>
              <p:spPr>
                <a:xfrm>
                  <a:off x="5699752" y="2307249"/>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38"/>
                <p:cNvSpPr/>
                <p:nvPr/>
              </p:nvSpPr>
              <p:spPr>
                <a:xfrm>
                  <a:off x="5767648" y="2362822"/>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38"/>
                <p:cNvSpPr/>
                <p:nvPr/>
              </p:nvSpPr>
              <p:spPr>
                <a:xfrm>
                  <a:off x="5608541" y="2342835"/>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38"/>
                <p:cNvSpPr/>
                <p:nvPr/>
              </p:nvSpPr>
              <p:spPr>
                <a:xfrm>
                  <a:off x="5753172" y="2319207"/>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38"/>
                <p:cNvSpPr/>
                <p:nvPr/>
              </p:nvSpPr>
              <p:spPr>
                <a:xfrm>
                  <a:off x="5640055" y="2268724"/>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38"/>
                <p:cNvSpPr/>
                <p:nvPr/>
              </p:nvSpPr>
              <p:spPr>
                <a:xfrm>
                  <a:off x="5841949" y="2261813"/>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38"/>
                <p:cNvSpPr/>
                <p:nvPr/>
              </p:nvSpPr>
              <p:spPr>
                <a:xfrm>
                  <a:off x="5862958" y="2319332"/>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38"/>
                <p:cNvSpPr/>
                <p:nvPr/>
              </p:nvSpPr>
              <p:spPr>
                <a:xfrm>
                  <a:off x="5963264" y="2349042"/>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38"/>
                <p:cNvSpPr/>
                <p:nvPr/>
              </p:nvSpPr>
              <p:spPr>
                <a:xfrm>
                  <a:off x="5888835" y="2402795"/>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38"/>
                <p:cNvSpPr/>
                <p:nvPr/>
              </p:nvSpPr>
              <p:spPr>
                <a:xfrm>
                  <a:off x="5882430" y="2353470"/>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38"/>
                <p:cNvSpPr/>
                <p:nvPr/>
              </p:nvSpPr>
              <p:spPr>
                <a:xfrm>
                  <a:off x="5990551" y="2299676"/>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38"/>
                <p:cNvSpPr/>
                <p:nvPr/>
              </p:nvSpPr>
              <p:spPr>
                <a:xfrm>
                  <a:off x="7749560" y="2415416"/>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38"/>
                <p:cNvSpPr/>
                <p:nvPr/>
              </p:nvSpPr>
              <p:spPr>
                <a:xfrm>
                  <a:off x="7761730" y="2443844"/>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38"/>
                <p:cNvSpPr/>
                <p:nvPr/>
              </p:nvSpPr>
              <p:spPr>
                <a:xfrm>
                  <a:off x="7869210" y="2411733"/>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38"/>
                <p:cNvSpPr/>
                <p:nvPr/>
              </p:nvSpPr>
              <p:spPr>
                <a:xfrm>
                  <a:off x="7807720" y="2393029"/>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38"/>
                <p:cNvSpPr/>
                <p:nvPr/>
              </p:nvSpPr>
              <p:spPr>
                <a:xfrm>
                  <a:off x="7814253" y="2047299"/>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38"/>
                <p:cNvSpPr/>
                <p:nvPr/>
              </p:nvSpPr>
              <p:spPr>
                <a:xfrm>
                  <a:off x="6484395" y="2221137"/>
                  <a:ext cx="52139" cy="12911"/>
                </a:xfrm>
                <a:custGeom>
                  <a:avLst/>
                  <a:gdLst/>
                  <a:ahLst/>
                  <a:cxnLst/>
                  <a:rect l="l" t="t" r="r" b="b"/>
                  <a:pathLst>
                    <a:path w="407" h="312" extrusionOk="0">
                      <a:moveTo>
                        <a:pt x="286" y="0"/>
                      </a:moveTo>
                      <a:cubicBezTo>
                        <a:pt x="254" y="0"/>
                        <a:pt x="217" y="12"/>
                        <a:pt x="183" y="38"/>
                      </a:cubicBezTo>
                      <a:lnTo>
                        <a:pt x="151" y="76"/>
                      </a:lnTo>
                      <a:cubicBezTo>
                        <a:pt x="95" y="108"/>
                        <a:pt x="0" y="208"/>
                        <a:pt x="88" y="246"/>
                      </a:cubicBezTo>
                      <a:lnTo>
                        <a:pt x="76" y="259"/>
                      </a:lnTo>
                      <a:cubicBezTo>
                        <a:pt x="93" y="297"/>
                        <a:pt x="120" y="312"/>
                        <a:pt x="150" y="312"/>
                      </a:cubicBezTo>
                      <a:cubicBezTo>
                        <a:pt x="230" y="312"/>
                        <a:pt x="337" y="207"/>
                        <a:pt x="360" y="152"/>
                      </a:cubicBezTo>
                      <a:cubicBezTo>
                        <a:pt x="407" y="57"/>
                        <a:pt x="357" y="0"/>
                        <a:pt x="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38"/>
                <p:cNvSpPr/>
                <p:nvPr/>
              </p:nvSpPr>
              <p:spPr>
                <a:xfrm>
                  <a:off x="6595847" y="2199661"/>
                  <a:ext cx="55854" cy="16800"/>
                </a:xfrm>
                <a:custGeom>
                  <a:avLst/>
                  <a:gdLst/>
                  <a:ahLst/>
                  <a:cxnLst/>
                  <a:rect l="l" t="t" r="r" b="b"/>
                  <a:pathLst>
                    <a:path w="436" h="406" extrusionOk="0">
                      <a:moveTo>
                        <a:pt x="339" y="0"/>
                      </a:moveTo>
                      <a:cubicBezTo>
                        <a:pt x="269" y="0"/>
                        <a:pt x="172" y="59"/>
                        <a:pt x="139" y="97"/>
                      </a:cubicBezTo>
                      <a:cubicBezTo>
                        <a:pt x="89" y="147"/>
                        <a:pt x="0" y="299"/>
                        <a:pt x="89" y="362"/>
                      </a:cubicBezTo>
                      <a:cubicBezTo>
                        <a:pt x="99" y="393"/>
                        <a:pt x="121" y="406"/>
                        <a:pt x="149" y="406"/>
                      </a:cubicBezTo>
                      <a:cubicBezTo>
                        <a:pt x="227" y="406"/>
                        <a:pt x="349" y="310"/>
                        <a:pt x="373" y="273"/>
                      </a:cubicBezTo>
                      <a:cubicBezTo>
                        <a:pt x="417" y="217"/>
                        <a:pt x="436" y="135"/>
                        <a:pt x="417" y="59"/>
                      </a:cubicBezTo>
                      <a:cubicBezTo>
                        <a:pt x="406" y="16"/>
                        <a:pt x="376" y="0"/>
                        <a:pt x="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38"/>
                <p:cNvSpPr/>
                <p:nvPr/>
              </p:nvSpPr>
              <p:spPr>
                <a:xfrm>
                  <a:off x="6477093" y="2183895"/>
                  <a:ext cx="57519" cy="13614"/>
                </a:xfrm>
                <a:custGeom>
                  <a:avLst/>
                  <a:gdLst/>
                  <a:ahLst/>
                  <a:cxnLst/>
                  <a:rect l="l" t="t" r="r" b="b"/>
                  <a:pathLst>
                    <a:path w="449" h="329" extrusionOk="0">
                      <a:moveTo>
                        <a:pt x="303" y="0"/>
                      </a:moveTo>
                      <a:cubicBezTo>
                        <a:pt x="267" y="0"/>
                        <a:pt x="230" y="8"/>
                        <a:pt x="196" y="24"/>
                      </a:cubicBezTo>
                      <a:cubicBezTo>
                        <a:pt x="139" y="61"/>
                        <a:pt x="0" y="175"/>
                        <a:pt x="57" y="263"/>
                      </a:cubicBezTo>
                      <a:cubicBezTo>
                        <a:pt x="63" y="276"/>
                        <a:pt x="76" y="295"/>
                        <a:pt x="95" y="301"/>
                      </a:cubicBezTo>
                      <a:cubicBezTo>
                        <a:pt x="101" y="307"/>
                        <a:pt x="114" y="314"/>
                        <a:pt x="120" y="320"/>
                      </a:cubicBezTo>
                      <a:cubicBezTo>
                        <a:pt x="142" y="325"/>
                        <a:pt x="165" y="329"/>
                        <a:pt x="187" y="329"/>
                      </a:cubicBezTo>
                      <a:cubicBezTo>
                        <a:pt x="196" y="329"/>
                        <a:pt x="205" y="328"/>
                        <a:pt x="215" y="326"/>
                      </a:cubicBezTo>
                      <a:cubicBezTo>
                        <a:pt x="240" y="320"/>
                        <a:pt x="265" y="314"/>
                        <a:pt x="284" y="307"/>
                      </a:cubicBezTo>
                      <a:cubicBezTo>
                        <a:pt x="284" y="307"/>
                        <a:pt x="367" y="264"/>
                        <a:pt x="362" y="264"/>
                      </a:cubicBezTo>
                      <a:cubicBezTo>
                        <a:pt x="361" y="264"/>
                        <a:pt x="357" y="265"/>
                        <a:pt x="347" y="270"/>
                      </a:cubicBezTo>
                      <a:cubicBezTo>
                        <a:pt x="385" y="251"/>
                        <a:pt x="410" y="213"/>
                        <a:pt x="417" y="175"/>
                      </a:cubicBezTo>
                      <a:cubicBezTo>
                        <a:pt x="423" y="118"/>
                        <a:pt x="448" y="36"/>
                        <a:pt x="372" y="11"/>
                      </a:cubicBezTo>
                      <a:cubicBezTo>
                        <a:pt x="350" y="4"/>
                        <a:pt x="327" y="0"/>
                        <a:pt x="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38"/>
                <p:cNvSpPr/>
                <p:nvPr/>
              </p:nvSpPr>
              <p:spPr>
                <a:xfrm>
                  <a:off x="6578040" y="2240461"/>
                  <a:ext cx="50217" cy="15145"/>
                </a:xfrm>
                <a:custGeom>
                  <a:avLst/>
                  <a:gdLst/>
                  <a:ahLst/>
                  <a:cxnLst/>
                  <a:rect l="l" t="t" r="r" b="b"/>
                  <a:pathLst>
                    <a:path w="392" h="366" extrusionOk="0">
                      <a:moveTo>
                        <a:pt x="284" y="0"/>
                      </a:moveTo>
                      <a:cubicBezTo>
                        <a:pt x="177" y="13"/>
                        <a:pt x="83" y="82"/>
                        <a:pt x="38" y="177"/>
                      </a:cubicBezTo>
                      <a:cubicBezTo>
                        <a:pt x="1" y="252"/>
                        <a:pt x="7" y="366"/>
                        <a:pt x="108" y="366"/>
                      </a:cubicBezTo>
                      <a:cubicBezTo>
                        <a:pt x="215" y="353"/>
                        <a:pt x="310" y="284"/>
                        <a:pt x="354" y="183"/>
                      </a:cubicBezTo>
                      <a:cubicBezTo>
                        <a:pt x="392" y="114"/>
                        <a:pt x="385"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38"/>
                <p:cNvSpPr/>
                <p:nvPr/>
              </p:nvSpPr>
              <p:spPr>
                <a:xfrm>
                  <a:off x="6420471" y="2236116"/>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38"/>
                <p:cNvSpPr/>
                <p:nvPr/>
              </p:nvSpPr>
              <p:spPr>
                <a:xfrm>
                  <a:off x="6953003" y="2002816"/>
                  <a:ext cx="48552" cy="15311"/>
                </a:xfrm>
                <a:custGeom>
                  <a:avLst/>
                  <a:gdLst/>
                  <a:ahLst/>
                  <a:cxnLst/>
                  <a:rect l="l" t="t" r="r" b="b"/>
                  <a:pathLst>
                    <a:path w="379" h="370" extrusionOk="0">
                      <a:moveTo>
                        <a:pt x="257" y="0"/>
                      </a:moveTo>
                      <a:cubicBezTo>
                        <a:pt x="144" y="0"/>
                        <a:pt x="34" y="136"/>
                        <a:pt x="13" y="237"/>
                      </a:cubicBezTo>
                      <a:cubicBezTo>
                        <a:pt x="1" y="292"/>
                        <a:pt x="18" y="370"/>
                        <a:pt x="87" y="370"/>
                      </a:cubicBezTo>
                      <a:cubicBezTo>
                        <a:pt x="89" y="370"/>
                        <a:pt x="92" y="370"/>
                        <a:pt x="95" y="370"/>
                      </a:cubicBezTo>
                      <a:cubicBezTo>
                        <a:pt x="120" y="370"/>
                        <a:pt x="145" y="363"/>
                        <a:pt x="170" y="357"/>
                      </a:cubicBezTo>
                      <a:cubicBezTo>
                        <a:pt x="259" y="344"/>
                        <a:pt x="372" y="224"/>
                        <a:pt x="353" y="130"/>
                      </a:cubicBezTo>
                      <a:cubicBezTo>
                        <a:pt x="378" y="86"/>
                        <a:pt x="366" y="35"/>
                        <a:pt x="322" y="16"/>
                      </a:cubicBezTo>
                      <a:cubicBezTo>
                        <a:pt x="301" y="5"/>
                        <a:pt x="279" y="0"/>
                        <a:pt x="2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38"/>
                <p:cNvSpPr/>
                <p:nvPr/>
              </p:nvSpPr>
              <p:spPr>
                <a:xfrm>
                  <a:off x="7022436" y="2027727"/>
                  <a:ext cx="46118" cy="8690"/>
                </a:xfrm>
                <a:custGeom>
                  <a:avLst/>
                  <a:gdLst/>
                  <a:ahLst/>
                  <a:cxnLst/>
                  <a:rect l="l" t="t" r="r" b="b"/>
                  <a:pathLst>
                    <a:path w="360" h="210" extrusionOk="0">
                      <a:moveTo>
                        <a:pt x="234" y="1"/>
                      </a:moveTo>
                      <a:cubicBezTo>
                        <a:pt x="139" y="1"/>
                        <a:pt x="0" y="209"/>
                        <a:pt x="133" y="209"/>
                      </a:cubicBezTo>
                      <a:cubicBezTo>
                        <a:pt x="228" y="209"/>
                        <a:pt x="360" y="1"/>
                        <a:pt x="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38"/>
                <p:cNvSpPr/>
                <p:nvPr/>
              </p:nvSpPr>
              <p:spPr>
                <a:xfrm>
                  <a:off x="7071757" y="2006333"/>
                  <a:ext cx="56622" cy="10469"/>
                </a:xfrm>
                <a:custGeom>
                  <a:avLst/>
                  <a:gdLst/>
                  <a:ahLst/>
                  <a:cxnLst/>
                  <a:rect l="l" t="t" r="r" b="b"/>
                  <a:pathLst>
                    <a:path w="442" h="253" extrusionOk="0">
                      <a:moveTo>
                        <a:pt x="284" y="1"/>
                      </a:moveTo>
                      <a:cubicBezTo>
                        <a:pt x="170" y="1"/>
                        <a:pt x="0" y="253"/>
                        <a:pt x="158" y="253"/>
                      </a:cubicBezTo>
                      <a:cubicBezTo>
                        <a:pt x="278" y="253"/>
                        <a:pt x="442"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38"/>
                <p:cNvSpPr/>
                <p:nvPr/>
              </p:nvSpPr>
              <p:spPr>
                <a:xfrm>
                  <a:off x="6874219" y="1807875"/>
                  <a:ext cx="35101" cy="12331"/>
                </a:xfrm>
                <a:custGeom>
                  <a:avLst/>
                  <a:gdLst/>
                  <a:ahLst/>
                  <a:cxnLst/>
                  <a:rect l="l" t="t" r="r" b="b"/>
                  <a:pathLst>
                    <a:path w="274" h="298" extrusionOk="0">
                      <a:moveTo>
                        <a:pt x="216" y="0"/>
                      </a:moveTo>
                      <a:cubicBezTo>
                        <a:pt x="138" y="0"/>
                        <a:pt x="1" y="90"/>
                        <a:pt x="10" y="186"/>
                      </a:cubicBezTo>
                      <a:lnTo>
                        <a:pt x="16" y="230"/>
                      </a:lnTo>
                      <a:cubicBezTo>
                        <a:pt x="20" y="276"/>
                        <a:pt x="49" y="297"/>
                        <a:pt x="84" y="297"/>
                      </a:cubicBezTo>
                      <a:cubicBezTo>
                        <a:pt x="103" y="297"/>
                        <a:pt x="123" y="292"/>
                        <a:pt x="142" y="281"/>
                      </a:cubicBezTo>
                      <a:cubicBezTo>
                        <a:pt x="211" y="249"/>
                        <a:pt x="256" y="186"/>
                        <a:pt x="268" y="111"/>
                      </a:cubicBezTo>
                      <a:cubicBezTo>
                        <a:pt x="268" y="92"/>
                        <a:pt x="268" y="79"/>
                        <a:pt x="268" y="60"/>
                      </a:cubicBezTo>
                      <a:cubicBezTo>
                        <a:pt x="274" y="18"/>
                        <a:pt x="251" y="0"/>
                        <a:pt x="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38"/>
                <p:cNvSpPr/>
                <p:nvPr/>
              </p:nvSpPr>
              <p:spPr>
                <a:xfrm>
                  <a:off x="6997328" y="1804895"/>
                  <a:ext cx="39713" cy="13117"/>
                </a:xfrm>
                <a:custGeom>
                  <a:avLst/>
                  <a:gdLst/>
                  <a:ahLst/>
                  <a:cxnLst/>
                  <a:rect l="l" t="t" r="r" b="b"/>
                  <a:pathLst>
                    <a:path w="310" h="317" extrusionOk="0">
                      <a:moveTo>
                        <a:pt x="228" y="1"/>
                      </a:moveTo>
                      <a:cubicBezTo>
                        <a:pt x="130" y="1"/>
                        <a:pt x="25" y="100"/>
                        <a:pt x="14" y="189"/>
                      </a:cubicBezTo>
                      <a:cubicBezTo>
                        <a:pt x="1" y="221"/>
                        <a:pt x="14" y="252"/>
                        <a:pt x="39" y="277"/>
                      </a:cubicBezTo>
                      <a:cubicBezTo>
                        <a:pt x="51" y="305"/>
                        <a:pt x="71" y="317"/>
                        <a:pt x="95" y="317"/>
                      </a:cubicBezTo>
                      <a:cubicBezTo>
                        <a:pt x="174" y="317"/>
                        <a:pt x="294" y="196"/>
                        <a:pt x="304" y="139"/>
                      </a:cubicBezTo>
                      <a:cubicBezTo>
                        <a:pt x="304" y="120"/>
                        <a:pt x="310" y="101"/>
                        <a:pt x="310" y="75"/>
                      </a:cubicBezTo>
                      <a:cubicBezTo>
                        <a:pt x="310" y="44"/>
                        <a:pt x="291" y="19"/>
                        <a:pt x="266" y="6"/>
                      </a:cubicBezTo>
                      <a:cubicBezTo>
                        <a:pt x="253" y="2"/>
                        <a:pt x="241"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38"/>
                <p:cNvSpPr/>
                <p:nvPr/>
              </p:nvSpPr>
              <p:spPr>
                <a:xfrm>
                  <a:off x="5707951" y="2125797"/>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38"/>
                <p:cNvSpPr/>
                <p:nvPr/>
              </p:nvSpPr>
              <p:spPr>
                <a:xfrm>
                  <a:off x="6362311" y="2412312"/>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38"/>
                <p:cNvSpPr/>
                <p:nvPr/>
              </p:nvSpPr>
              <p:spPr>
                <a:xfrm>
                  <a:off x="7539468" y="2490065"/>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38"/>
                <p:cNvSpPr/>
                <p:nvPr/>
              </p:nvSpPr>
              <p:spPr>
                <a:xfrm>
                  <a:off x="7447361" y="2465982"/>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38"/>
                <p:cNvSpPr/>
                <p:nvPr/>
              </p:nvSpPr>
              <p:spPr>
                <a:xfrm>
                  <a:off x="7107242" y="2414009"/>
                  <a:ext cx="2562" cy="1076"/>
                </a:xfrm>
                <a:custGeom>
                  <a:avLst/>
                  <a:gdLst/>
                  <a:ahLst/>
                  <a:cxnLst/>
                  <a:rect l="l" t="t" r="r" b="b"/>
                  <a:pathLst>
                    <a:path w="20" h="26" extrusionOk="0">
                      <a:moveTo>
                        <a:pt x="20" y="0"/>
                      </a:moveTo>
                      <a:lnTo>
                        <a:pt x="7" y="13"/>
                      </a:lnTo>
                      <a:cubicBezTo>
                        <a:pt x="7" y="19"/>
                        <a:pt x="1" y="19"/>
                        <a:pt x="1" y="25"/>
                      </a:cubicBezTo>
                      <a:cubicBezTo>
                        <a:pt x="7" y="19"/>
                        <a:pt x="13" y="6"/>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38"/>
                <p:cNvSpPr/>
                <p:nvPr/>
              </p:nvSpPr>
              <p:spPr>
                <a:xfrm>
                  <a:off x="7063686" y="2403209"/>
                  <a:ext cx="55982" cy="17835"/>
                </a:xfrm>
                <a:custGeom>
                  <a:avLst/>
                  <a:gdLst/>
                  <a:ahLst/>
                  <a:cxnLst/>
                  <a:rect l="l" t="t" r="r" b="b"/>
                  <a:pathLst>
                    <a:path w="437" h="431" extrusionOk="0">
                      <a:moveTo>
                        <a:pt x="302" y="0"/>
                      </a:moveTo>
                      <a:cubicBezTo>
                        <a:pt x="288" y="0"/>
                        <a:pt x="273" y="3"/>
                        <a:pt x="259" y="9"/>
                      </a:cubicBezTo>
                      <a:cubicBezTo>
                        <a:pt x="139" y="40"/>
                        <a:pt x="51" y="135"/>
                        <a:pt x="13" y="255"/>
                      </a:cubicBezTo>
                      <a:cubicBezTo>
                        <a:pt x="0" y="299"/>
                        <a:pt x="6" y="343"/>
                        <a:pt x="38" y="381"/>
                      </a:cubicBezTo>
                      <a:cubicBezTo>
                        <a:pt x="51" y="394"/>
                        <a:pt x="63" y="400"/>
                        <a:pt x="82" y="406"/>
                      </a:cubicBezTo>
                      <a:cubicBezTo>
                        <a:pt x="99" y="423"/>
                        <a:pt x="119" y="430"/>
                        <a:pt x="140" y="430"/>
                      </a:cubicBezTo>
                      <a:cubicBezTo>
                        <a:pt x="207" y="430"/>
                        <a:pt x="286" y="359"/>
                        <a:pt x="325" y="302"/>
                      </a:cubicBezTo>
                      <a:lnTo>
                        <a:pt x="325" y="302"/>
                      </a:lnTo>
                      <a:cubicBezTo>
                        <a:pt x="322" y="305"/>
                        <a:pt x="319" y="309"/>
                        <a:pt x="315" y="312"/>
                      </a:cubicBezTo>
                      <a:cubicBezTo>
                        <a:pt x="320" y="307"/>
                        <a:pt x="323" y="303"/>
                        <a:pt x="327" y="299"/>
                      </a:cubicBezTo>
                      <a:lnTo>
                        <a:pt x="327" y="299"/>
                      </a:lnTo>
                      <a:cubicBezTo>
                        <a:pt x="326" y="300"/>
                        <a:pt x="325" y="301"/>
                        <a:pt x="325" y="302"/>
                      </a:cubicBezTo>
                      <a:lnTo>
                        <a:pt x="325" y="302"/>
                      </a:lnTo>
                      <a:cubicBezTo>
                        <a:pt x="326" y="300"/>
                        <a:pt x="328" y="297"/>
                        <a:pt x="330" y="295"/>
                      </a:cubicBezTo>
                      <a:lnTo>
                        <a:pt x="330" y="295"/>
                      </a:lnTo>
                      <a:cubicBezTo>
                        <a:pt x="329" y="296"/>
                        <a:pt x="328" y="297"/>
                        <a:pt x="327" y="299"/>
                      </a:cubicBezTo>
                      <a:lnTo>
                        <a:pt x="327" y="299"/>
                      </a:lnTo>
                      <a:cubicBezTo>
                        <a:pt x="330" y="294"/>
                        <a:pt x="332" y="290"/>
                        <a:pt x="334" y="286"/>
                      </a:cubicBezTo>
                      <a:lnTo>
                        <a:pt x="334" y="286"/>
                      </a:lnTo>
                      <a:cubicBezTo>
                        <a:pt x="333" y="290"/>
                        <a:pt x="331" y="292"/>
                        <a:pt x="330" y="295"/>
                      </a:cubicBezTo>
                      <a:lnTo>
                        <a:pt x="330" y="295"/>
                      </a:lnTo>
                      <a:cubicBezTo>
                        <a:pt x="335" y="288"/>
                        <a:pt x="340" y="281"/>
                        <a:pt x="347" y="274"/>
                      </a:cubicBezTo>
                      <a:cubicBezTo>
                        <a:pt x="355" y="262"/>
                        <a:pt x="358" y="257"/>
                        <a:pt x="357" y="257"/>
                      </a:cubicBezTo>
                      <a:lnTo>
                        <a:pt x="357" y="257"/>
                      </a:lnTo>
                      <a:cubicBezTo>
                        <a:pt x="357" y="257"/>
                        <a:pt x="356" y="259"/>
                        <a:pt x="353" y="261"/>
                      </a:cubicBezTo>
                      <a:cubicBezTo>
                        <a:pt x="379" y="230"/>
                        <a:pt x="397" y="198"/>
                        <a:pt x="410" y="160"/>
                      </a:cubicBezTo>
                      <a:cubicBezTo>
                        <a:pt x="437" y="80"/>
                        <a:pt x="378" y="0"/>
                        <a:pt x="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38"/>
                <p:cNvSpPr/>
                <p:nvPr/>
              </p:nvSpPr>
              <p:spPr>
                <a:xfrm>
                  <a:off x="6965045" y="2382271"/>
                  <a:ext cx="38944" cy="11628"/>
                </a:xfrm>
                <a:custGeom>
                  <a:avLst/>
                  <a:gdLst/>
                  <a:ahLst/>
                  <a:cxnLst/>
                  <a:rect l="l" t="t" r="r" b="b"/>
                  <a:pathLst>
                    <a:path w="304" h="281" extrusionOk="0">
                      <a:moveTo>
                        <a:pt x="214" y="0"/>
                      </a:moveTo>
                      <a:cubicBezTo>
                        <a:pt x="132" y="0"/>
                        <a:pt x="36" y="121"/>
                        <a:pt x="20" y="181"/>
                      </a:cubicBezTo>
                      <a:cubicBezTo>
                        <a:pt x="1" y="252"/>
                        <a:pt x="40" y="281"/>
                        <a:pt x="89" y="281"/>
                      </a:cubicBezTo>
                      <a:cubicBezTo>
                        <a:pt x="123" y="281"/>
                        <a:pt x="162" y="267"/>
                        <a:pt x="190" y="244"/>
                      </a:cubicBezTo>
                      <a:cubicBezTo>
                        <a:pt x="209" y="231"/>
                        <a:pt x="228" y="218"/>
                        <a:pt x="247" y="200"/>
                      </a:cubicBezTo>
                      <a:cubicBezTo>
                        <a:pt x="284" y="168"/>
                        <a:pt x="303" y="111"/>
                        <a:pt x="297" y="61"/>
                      </a:cubicBezTo>
                      <a:cubicBezTo>
                        <a:pt x="291" y="42"/>
                        <a:pt x="272" y="23"/>
                        <a:pt x="253" y="10"/>
                      </a:cubicBezTo>
                      <a:cubicBezTo>
                        <a:pt x="241" y="3"/>
                        <a:pt x="228"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38"/>
                <p:cNvSpPr/>
                <p:nvPr/>
              </p:nvSpPr>
              <p:spPr>
                <a:xfrm>
                  <a:off x="6885748" y="2406147"/>
                  <a:ext cx="43043" cy="9393"/>
                </a:xfrm>
                <a:custGeom>
                  <a:avLst/>
                  <a:gdLst/>
                  <a:ahLst/>
                  <a:cxnLst/>
                  <a:rect l="l" t="t" r="r" b="b"/>
                  <a:pathLst>
                    <a:path w="336" h="227" extrusionOk="0">
                      <a:moveTo>
                        <a:pt x="191" y="1"/>
                      </a:moveTo>
                      <a:cubicBezTo>
                        <a:pt x="153" y="1"/>
                        <a:pt x="121" y="14"/>
                        <a:pt x="96" y="32"/>
                      </a:cubicBezTo>
                      <a:cubicBezTo>
                        <a:pt x="77" y="51"/>
                        <a:pt x="65" y="70"/>
                        <a:pt x="52" y="83"/>
                      </a:cubicBezTo>
                      <a:cubicBezTo>
                        <a:pt x="0" y="150"/>
                        <a:pt x="21" y="227"/>
                        <a:pt x="86" y="227"/>
                      </a:cubicBezTo>
                      <a:cubicBezTo>
                        <a:pt x="100" y="227"/>
                        <a:pt x="116" y="223"/>
                        <a:pt x="134" y="215"/>
                      </a:cubicBezTo>
                      <a:lnTo>
                        <a:pt x="134" y="215"/>
                      </a:lnTo>
                      <a:cubicBezTo>
                        <a:pt x="129" y="218"/>
                        <a:pt x="128" y="219"/>
                        <a:pt x="130" y="219"/>
                      </a:cubicBezTo>
                      <a:cubicBezTo>
                        <a:pt x="137" y="219"/>
                        <a:pt x="174" y="208"/>
                        <a:pt x="175" y="208"/>
                      </a:cubicBezTo>
                      <a:lnTo>
                        <a:pt x="175" y="208"/>
                      </a:lnTo>
                      <a:cubicBezTo>
                        <a:pt x="175" y="208"/>
                        <a:pt x="174" y="208"/>
                        <a:pt x="172" y="209"/>
                      </a:cubicBezTo>
                      <a:cubicBezTo>
                        <a:pt x="216" y="196"/>
                        <a:pt x="336" y="89"/>
                        <a:pt x="254" y="45"/>
                      </a:cubicBezTo>
                      <a:cubicBezTo>
                        <a:pt x="248" y="45"/>
                        <a:pt x="248" y="39"/>
                        <a:pt x="241" y="39"/>
                      </a:cubicBezTo>
                      <a:cubicBezTo>
                        <a:pt x="235" y="14"/>
                        <a:pt x="216"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38"/>
                <p:cNvSpPr/>
                <p:nvPr/>
              </p:nvSpPr>
              <p:spPr>
                <a:xfrm>
                  <a:off x="6894203" y="2407719"/>
                  <a:ext cx="3075" cy="1076"/>
                </a:xfrm>
                <a:custGeom>
                  <a:avLst/>
                  <a:gdLst/>
                  <a:ahLst/>
                  <a:cxnLst/>
                  <a:rect l="l" t="t" r="r" b="b"/>
                  <a:pathLst>
                    <a:path w="24" h="26" extrusionOk="0">
                      <a:moveTo>
                        <a:pt x="24" y="1"/>
                      </a:moveTo>
                      <a:cubicBezTo>
                        <a:pt x="24" y="1"/>
                        <a:pt x="18" y="1"/>
                        <a:pt x="18" y="7"/>
                      </a:cubicBezTo>
                      <a:cubicBezTo>
                        <a:pt x="6" y="19"/>
                        <a:pt x="1" y="25"/>
                        <a:pt x="2" y="25"/>
                      </a:cubicBezTo>
                      <a:cubicBezTo>
                        <a:pt x="3" y="25"/>
                        <a:pt x="11" y="17"/>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38"/>
                <p:cNvSpPr/>
                <p:nvPr/>
              </p:nvSpPr>
              <p:spPr>
                <a:xfrm>
                  <a:off x="6897150" y="2407223"/>
                  <a:ext cx="1793" cy="538"/>
                </a:xfrm>
                <a:custGeom>
                  <a:avLst/>
                  <a:gdLst/>
                  <a:ahLst/>
                  <a:cxnLst/>
                  <a:rect l="l" t="t" r="r" b="b"/>
                  <a:pathLst>
                    <a:path w="14" h="13" extrusionOk="0">
                      <a:moveTo>
                        <a:pt x="1" y="13"/>
                      </a:moveTo>
                      <a:lnTo>
                        <a:pt x="1" y="13"/>
                      </a:lnTo>
                      <a:cubicBezTo>
                        <a:pt x="1" y="13"/>
                        <a:pt x="7" y="6"/>
                        <a:pt x="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38"/>
                <p:cNvSpPr/>
                <p:nvPr/>
              </p:nvSpPr>
              <p:spPr>
                <a:xfrm>
                  <a:off x="6869735" y="2344449"/>
                  <a:ext cx="38944" cy="12786"/>
                </a:xfrm>
                <a:custGeom>
                  <a:avLst/>
                  <a:gdLst/>
                  <a:ahLst/>
                  <a:cxnLst/>
                  <a:rect l="l" t="t" r="r" b="b"/>
                  <a:pathLst>
                    <a:path w="304" h="309" extrusionOk="0">
                      <a:moveTo>
                        <a:pt x="221" y="1"/>
                      </a:moveTo>
                      <a:cubicBezTo>
                        <a:pt x="191" y="1"/>
                        <a:pt x="162" y="12"/>
                        <a:pt x="139" y="35"/>
                      </a:cubicBezTo>
                      <a:cubicBezTo>
                        <a:pt x="51" y="79"/>
                        <a:pt x="0" y="174"/>
                        <a:pt x="13" y="275"/>
                      </a:cubicBezTo>
                      <a:cubicBezTo>
                        <a:pt x="19" y="299"/>
                        <a:pt x="33" y="308"/>
                        <a:pt x="51" y="308"/>
                      </a:cubicBezTo>
                      <a:cubicBezTo>
                        <a:pt x="90" y="308"/>
                        <a:pt x="145" y="265"/>
                        <a:pt x="171" y="231"/>
                      </a:cubicBezTo>
                      <a:cubicBezTo>
                        <a:pt x="209" y="212"/>
                        <a:pt x="234" y="186"/>
                        <a:pt x="259" y="155"/>
                      </a:cubicBezTo>
                      <a:cubicBezTo>
                        <a:pt x="284" y="117"/>
                        <a:pt x="297" y="79"/>
                        <a:pt x="297" y="35"/>
                      </a:cubicBezTo>
                      <a:cubicBezTo>
                        <a:pt x="303" y="29"/>
                        <a:pt x="291" y="22"/>
                        <a:pt x="278" y="16"/>
                      </a:cubicBezTo>
                      <a:cubicBezTo>
                        <a:pt x="260" y="6"/>
                        <a:pt x="241"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38"/>
                <p:cNvSpPr/>
                <p:nvPr/>
              </p:nvSpPr>
              <p:spPr>
                <a:xfrm>
                  <a:off x="7948379" y="2205454"/>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38"/>
                <p:cNvSpPr/>
                <p:nvPr/>
              </p:nvSpPr>
              <p:spPr>
                <a:xfrm>
                  <a:off x="7965033" y="2247537"/>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38"/>
                <p:cNvSpPr/>
                <p:nvPr/>
              </p:nvSpPr>
              <p:spPr>
                <a:xfrm>
                  <a:off x="8119528" y="2219689"/>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38"/>
                <p:cNvSpPr/>
                <p:nvPr/>
              </p:nvSpPr>
              <p:spPr>
                <a:xfrm>
                  <a:off x="8070976" y="2145205"/>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38"/>
                <p:cNvSpPr/>
                <p:nvPr/>
              </p:nvSpPr>
              <p:spPr>
                <a:xfrm>
                  <a:off x="8017812" y="2172722"/>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38"/>
                <p:cNvSpPr/>
                <p:nvPr/>
              </p:nvSpPr>
              <p:spPr>
                <a:xfrm>
                  <a:off x="8021015" y="2185095"/>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38"/>
                <p:cNvSpPr/>
                <p:nvPr/>
              </p:nvSpPr>
              <p:spPr>
                <a:xfrm>
                  <a:off x="7918659" y="2143798"/>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00" name="Google Shape;4000;p38"/>
            <p:cNvSpPr txBox="1"/>
            <p:nvPr/>
          </p:nvSpPr>
          <p:spPr>
            <a:xfrm>
              <a:off x="5761250" y="2963175"/>
              <a:ext cx="22599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Oxygen"/>
                  <a:ea typeface="Oxygen"/>
                  <a:cs typeface="Oxygen"/>
                  <a:sym typeface="Oxygen"/>
                </a:rPr>
                <a:t>TM195, TM498 are mostly used by single and partnered if usage is less than 4 times a week</a:t>
              </a:r>
              <a:endParaRPr>
                <a:solidFill>
                  <a:schemeClr val="dk1"/>
                </a:solidFill>
                <a:latin typeface="Oxygen"/>
                <a:ea typeface="Oxygen"/>
                <a:cs typeface="Oxygen"/>
                <a:sym typeface="Oxygen"/>
              </a:endParaRPr>
            </a:p>
          </p:txBody>
        </p:sp>
        <p:grpSp>
          <p:nvGrpSpPr>
            <p:cNvPr id="4001" name="Google Shape;4001;p38"/>
            <p:cNvGrpSpPr/>
            <p:nvPr/>
          </p:nvGrpSpPr>
          <p:grpSpPr>
            <a:xfrm>
              <a:off x="5608541" y="3856909"/>
              <a:ext cx="2568633" cy="841793"/>
              <a:chOff x="5608541" y="1787847"/>
              <a:chExt cx="2568633" cy="841793"/>
            </a:xfrm>
          </p:grpSpPr>
          <p:sp>
            <p:nvSpPr>
              <p:cNvPr id="4002" name="Google Shape;4002;p38"/>
              <p:cNvSpPr/>
              <p:nvPr/>
            </p:nvSpPr>
            <p:spPr>
              <a:xfrm>
                <a:off x="7474135" y="1843544"/>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38"/>
              <p:cNvSpPr/>
              <p:nvPr/>
            </p:nvSpPr>
            <p:spPr>
              <a:xfrm>
                <a:off x="7618765" y="1864855"/>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38"/>
              <p:cNvSpPr/>
              <p:nvPr/>
            </p:nvSpPr>
            <p:spPr>
              <a:xfrm>
                <a:off x="7572519" y="1919477"/>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38"/>
              <p:cNvSpPr/>
              <p:nvPr/>
            </p:nvSpPr>
            <p:spPr>
              <a:xfrm>
                <a:off x="7532679" y="1897462"/>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38"/>
              <p:cNvSpPr/>
              <p:nvPr/>
            </p:nvSpPr>
            <p:spPr>
              <a:xfrm>
                <a:off x="7717278" y="1901683"/>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38"/>
              <p:cNvSpPr/>
              <p:nvPr/>
            </p:nvSpPr>
            <p:spPr>
              <a:xfrm>
                <a:off x="7739952" y="1942029"/>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38"/>
              <p:cNvSpPr/>
              <p:nvPr/>
            </p:nvSpPr>
            <p:spPr>
              <a:xfrm>
                <a:off x="7447361" y="1942939"/>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38"/>
              <p:cNvSpPr/>
              <p:nvPr/>
            </p:nvSpPr>
            <p:spPr>
              <a:xfrm>
                <a:off x="7350513" y="1896883"/>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38"/>
              <p:cNvSpPr/>
              <p:nvPr/>
            </p:nvSpPr>
            <p:spPr>
              <a:xfrm>
                <a:off x="7388432" y="1787847"/>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38"/>
              <p:cNvSpPr/>
              <p:nvPr/>
            </p:nvSpPr>
            <p:spPr>
              <a:xfrm>
                <a:off x="7521149" y="1797199"/>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38"/>
              <p:cNvSpPr/>
              <p:nvPr/>
            </p:nvSpPr>
            <p:spPr>
              <a:xfrm>
                <a:off x="7344749" y="1834358"/>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38"/>
              <p:cNvSpPr/>
              <p:nvPr/>
            </p:nvSpPr>
            <p:spPr>
              <a:xfrm>
                <a:off x="6698459" y="2527390"/>
                <a:ext cx="79297" cy="19159"/>
              </a:xfrm>
              <a:custGeom>
                <a:avLst/>
                <a:gdLst/>
                <a:ahLst/>
                <a:cxnLst/>
                <a:rect l="l" t="t" r="r" b="b"/>
                <a:pathLst>
                  <a:path w="619" h="463" extrusionOk="0">
                    <a:moveTo>
                      <a:pt x="335" y="1"/>
                    </a:moveTo>
                    <a:cubicBezTo>
                      <a:pt x="216" y="1"/>
                      <a:pt x="87" y="145"/>
                      <a:pt x="45" y="231"/>
                    </a:cubicBezTo>
                    <a:cubicBezTo>
                      <a:pt x="1" y="318"/>
                      <a:pt x="23" y="462"/>
                      <a:pt x="133" y="462"/>
                    </a:cubicBezTo>
                    <a:cubicBezTo>
                      <a:pt x="150" y="462"/>
                      <a:pt x="169" y="459"/>
                      <a:pt x="190" y="451"/>
                    </a:cubicBezTo>
                    <a:lnTo>
                      <a:pt x="284" y="420"/>
                    </a:lnTo>
                    <a:cubicBezTo>
                      <a:pt x="391" y="376"/>
                      <a:pt x="618" y="105"/>
                      <a:pt x="429" y="29"/>
                    </a:cubicBezTo>
                    <a:lnTo>
                      <a:pt x="398" y="16"/>
                    </a:lnTo>
                    <a:cubicBezTo>
                      <a:pt x="377" y="6"/>
                      <a:pt x="356"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38"/>
              <p:cNvSpPr/>
              <p:nvPr/>
            </p:nvSpPr>
            <p:spPr>
              <a:xfrm>
                <a:off x="6874475" y="2503721"/>
                <a:ext cx="58416" cy="15021"/>
              </a:xfrm>
              <a:custGeom>
                <a:avLst/>
                <a:gdLst/>
                <a:ahLst/>
                <a:cxnLst/>
                <a:rect l="l" t="t" r="r" b="b"/>
                <a:pathLst>
                  <a:path w="456" h="363" extrusionOk="0">
                    <a:moveTo>
                      <a:pt x="258" y="1"/>
                    </a:moveTo>
                    <a:cubicBezTo>
                      <a:pt x="138" y="1"/>
                      <a:pt x="0" y="189"/>
                      <a:pt x="20" y="298"/>
                    </a:cubicBezTo>
                    <a:cubicBezTo>
                      <a:pt x="24" y="344"/>
                      <a:pt x="48" y="362"/>
                      <a:pt x="76" y="362"/>
                    </a:cubicBezTo>
                    <a:cubicBezTo>
                      <a:pt x="90" y="362"/>
                      <a:pt x="106" y="357"/>
                      <a:pt x="121" y="349"/>
                    </a:cubicBezTo>
                    <a:cubicBezTo>
                      <a:pt x="247" y="349"/>
                      <a:pt x="455" y="172"/>
                      <a:pt x="348" y="46"/>
                    </a:cubicBezTo>
                    <a:cubicBezTo>
                      <a:pt x="322" y="14"/>
                      <a:pt x="291"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38"/>
              <p:cNvSpPr/>
              <p:nvPr/>
            </p:nvSpPr>
            <p:spPr>
              <a:xfrm>
                <a:off x="6920593" y="2557101"/>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38"/>
              <p:cNvSpPr/>
              <p:nvPr/>
            </p:nvSpPr>
            <p:spPr>
              <a:xfrm>
                <a:off x="6790566" y="2570260"/>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38"/>
              <p:cNvSpPr/>
              <p:nvPr/>
            </p:nvSpPr>
            <p:spPr>
              <a:xfrm>
                <a:off x="6815547" y="2549984"/>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38"/>
              <p:cNvSpPr/>
              <p:nvPr/>
            </p:nvSpPr>
            <p:spPr>
              <a:xfrm>
                <a:off x="6661308" y="2568481"/>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38"/>
              <p:cNvSpPr/>
              <p:nvPr/>
            </p:nvSpPr>
            <p:spPr>
              <a:xfrm>
                <a:off x="6520649" y="2514604"/>
                <a:ext cx="26005" cy="9352"/>
              </a:xfrm>
              <a:custGeom>
                <a:avLst/>
                <a:gdLst/>
                <a:ahLst/>
                <a:cxnLst/>
                <a:rect l="l" t="t" r="r" b="b"/>
                <a:pathLst>
                  <a:path w="203" h="226" extrusionOk="0">
                    <a:moveTo>
                      <a:pt x="138" y="1"/>
                    </a:moveTo>
                    <a:cubicBezTo>
                      <a:pt x="76" y="1"/>
                      <a:pt x="29" y="72"/>
                      <a:pt x="13" y="130"/>
                    </a:cubicBezTo>
                    <a:cubicBezTo>
                      <a:pt x="1" y="155"/>
                      <a:pt x="20" y="187"/>
                      <a:pt x="45" y="187"/>
                    </a:cubicBezTo>
                    <a:cubicBezTo>
                      <a:pt x="32" y="193"/>
                      <a:pt x="32" y="199"/>
                      <a:pt x="45" y="212"/>
                    </a:cubicBezTo>
                    <a:cubicBezTo>
                      <a:pt x="50" y="222"/>
                      <a:pt x="57" y="225"/>
                      <a:pt x="65" y="225"/>
                    </a:cubicBezTo>
                    <a:cubicBezTo>
                      <a:pt x="87" y="225"/>
                      <a:pt x="114" y="194"/>
                      <a:pt x="114" y="180"/>
                    </a:cubicBezTo>
                    <a:cubicBezTo>
                      <a:pt x="127" y="142"/>
                      <a:pt x="152" y="111"/>
                      <a:pt x="165" y="73"/>
                    </a:cubicBezTo>
                    <a:cubicBezTo>
                      <a:pt x="184" y="54"/>
                      <a:pt x="203" y="29"/>
                      <a:pt x="177" y="10"/>
                    </a:cubicBezTo>
                    <a:cubicBezTo>
                      <a:pt x="164" y="4"/>
                      <a:pt x="151"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38"/>
              <p:cNvSpPr/>
              <p:nvPr/>
            </p:nvSpPr>
            <p:spPr>
              <a:xfrm>
                <a:off x="6659771" y="2448437"/>
                <a:ext cx="46886" cy="13366"/>
              </a:xfrm>
              <a:custGeom>
                <a:avLst/>
                <a:gdLst/>
                <a:ahLst/>
                <a:cxnLst/>
                <a:rect l="l" t="t" r="r" b="b"/>
                <a:pathLst>
                  <a:path w="366" h="323" extrusionOk="0">
                    <a:moveTo>
                      <a:pt x="261" y="0"/>
                    </a:moveTo>
                    <a:cubicBezTo>
                      <a:pt x="115" y="0"/>
                      <a:pt x="1" y="143"/>
                      <a:pt x="50" y="291"/>
                    </a:cubicBezTo>
                    <a:cubicBezTo>
                      <a:pt x="58" y="310"/>
                      <a:pt x="70" y="317"/>
                      <a:pt x="84" y="317"/>
                    </a:cubicBezTo>
                    <a:cubicBezTo>
                      <a:pt x="121" y="317"/>
                      <a:pt x="171" y="264"/>
                      <a:pt x="190" y="229"/>
                    </a:cubicBezTo>
                    <a:lnTo>
                      <a:pt x="190" y="229"/>
                    </a:lnTo>
                    <a:lnTo>
                      <a:pt x="151" y="322"/>
                    </a:lnTo>
                    <a:cubicBezTo>
                      <a:pt x="183" y="316"/>
                      <a:pt x="214" y="303"/>
                      <a:pt x="239" y="284"/>
                    </a:cubicBezTo>
                    <a:cubicBezTo>
                      <a:pt x="277" y="253"/>
                      <a:pt x="315" y="215"/>
                      <a:pt x="334" y="165"/>
                    </a:cubicBezTo>
                    <a:cubicBezTo>
                      <a:pt x="365" y="102"/>
                      <a:pt x="365" y="1"/>
                      <a:pt x="271" y="1"/>
                    </a:cubicBezTo>
                    <a:cubicBezTo>
                      <a:pt x="268" y="1"/>
                      <a:pt x="264"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38"/>
              <p:cNvSpPr/>
              <p:nvPr/>
            </p:nvSpPr>
            <p:spPr>
              <a:xfrm>
                <a:off x="6735609" y="2471155"/>
                <a:ext cx="78528" cy="14897"/>
              </a:xfrm>
              <a:custGeom>
                <a:avLst/>
                <a:gdLst/>
                <a:ahLst/>
                <a:cxnLst/>
                <a:rect l="l" t="t" r="r" b="b"/>
                <a:pathLst>
                  <a:path w="613" h="360" extrusionOk="0">
                    <a:moveTo>
                      <a:pt x="392" y="0"/>
                    </a:moveTo>
                    <a:cubicBezTo>
                      <a:pt x="228" y="0"/>
                      <a:pt x="0" y="360"/>
                      <a:pt x="221" y="360"/>
                    </a:cubicBezTo>
                    <a:cubicBezTo>
                      <a:pt x="379" y="360"/>
                      <a:pt x="612" y="0"/>
                      <a:pt x="3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38"/>
              <p:cNvSpPr/>
              <p:nvPr/>
            </p:nvSpPr>
            <p:spPr>
              <a:xfrm>
                <a:off x="6638121" y="2493417"/>
                <a:ext cx="45862" cy="11131"/>
              </a:xfrm>
              <a:custGeom>
                <a:avLst/>
                <a:gdLst/>
                <a:ahLst/>
                <a:cxnLst/>
                <a:rect l="l" t="t" r="r" b="b"/>
                <a:pathLst>
                  <a:path w="358" h="269" extrusionOk="0">
                    <a:moveTo>
                      <a:pt x="196" y="1"/>
                    </a:moveTo>
                    <a:cubicBezTo>
                      <a:pt x="141" y="1"/>
                      <a:pt x="91" y="47"/>
                      <a:pt x="55" y="106"/>
                    </a:cubicBezTo>
                    <a:cubicBezTo>
                      <a:pt x="11" y="172"/>
                      <a:pt x="0" y="269"/>
                      <a:pt x="81" y="269"/>
                    </a:cubicBezTo>
                    <a:cubicBezTo>
                      <a:pt x="92" y="269"/>
                      <a:pt x="104" y="267"/>
                      <a:pt x="118" y="263"/>
                    </a:cubicBezTo>
                    <a:cubicBezTo>
                      <a:pt x="181" y="251"/>
                      <a:pt x="358" y="93"/>
                      <a:pt x="263" y="24"/>
                    </a:cubicBezTo>
                    <a:cubicBezTo>
                      <a:pt x="240" y="8"/>
                      <a:pt x="218"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38"/>
              <p:cNvSpPr/>
              <p:nvPr/>
            </p:nvSpPr>
            <p:spPr>
              <a:xfrm>
                <a:off x="6539096" y="2467141"/>
                <a:ext cx="41506" cy="10842"/>
              </a:xfrm>
              <a:custGeom>
                <a:avLst/>
                <a:gdLst/>
                <a:ahLst/>
                <a:cxnLst/>
                <a:rect l="l" t="t" r="r" b="b"/>
                <a:pathLst>
                  <a:path w="324" h="262" extrusionOk="0">
                    <a:moveTo>
                      <a:pt x="221" y="0"/>
                    </a:moveTo>
                    <a:cubicBezTo>
                      <a:pt x="156" y="0"/>
                      <a:pt x="54" y="98"/>
                      <a:pt x="40" y="135"/>
                    </a:cubicBezTo>
                    <a:cubicBezTo>
                      <a:pt x="1" y="213"/>
                      <a:pt x="42" y="261"/>
                      <a:pt x="101" y="261"/>
                    </a:cubicBezTo>
                    <a:cubicBezTo>
                      <a:pt x="127" y="261"/>
                      <a:pt x="157" y="251"/>
                      <a:pt x="185" y="230"/>
                    </a:cubicBezTo>
                    <a:cubicBezTo>
                      <a:pt x="185" y="224"/>
                      <a:pt x="185" y="217"/>
                      <a:pt x="185" y="211"/>
                    </a:cubicBezTo>
                    <a:cubicBezTo>
                      <a:pt x="229" y="205"/>
                      <a:pt x="324" y="104"/>
                      <a:pt x="279" y="72"/>
                    </a:cubicBezTo>
                    <a:cubicBezTo>
                      <a:pt x="279" y="66"/>
                      <a:pt x="273" y="53"/>
                      <a:pt x="273" y="47"/>
                    </a:cubicBezTo>
                    <a:cubicBezTo>
                      <a:pt x="265" y="13"/>
                      <a:pt x="245"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38"/>
              <p:cNvSpPr/>
              <p:nvPr/>
            </p:nvSpPr>
            <p:spPr>
              <a:xfrm>
                <a:off x="6363080" y="2522921"/>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38"/>
              <p:cNvSpPr/>
              <p:nvPr/>
            </p:nvSpPr>
            <p:spPr>
              <a:xfrm>
                <a:off x="6411119" y="2576260"/>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38"/>
              <p:cNvSpPr/>
              <p:nvPr/>
            </p:nvSpPr>
            <p:spPr>
              <a:xfrm>
                <a:off x="6493235" y="2554494"/>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38"/>
              <p:cNvSpPr/>
              <p:nvPr/>
            </p:nvSpPr>
            <p:spPr>
              <a:xfrm>
                <a:off x="7138756" y="2515266"/>
                <a:ext cx="73660" cy="20111"/>
              </a:xfrm>
              <a:custGeom>
                <a:avLst/>
                <a:gdLst/>
                <a:ahLst/>
                <a:cxnLst/>
                <a:rect l="l" t="t" r="r" b="b"/>
                <a:pathLst>
                  <a:path w="575" h="486" extrusionOk="0">
                    <a:moveTo>
                      <a:pt x="379" y="0"/>
                    </a:moveTo>
                    <a:cubicBezTo>
                      <a:pt x="240" y="0"/>
                      <a:pt x="108" y="120"/>
                      <a:pt x="45" y="240"/>
                    </a:cubicBezTo>
                    <a:cubicBezTo>
                      <a:pt x="1" y="335"/>
                      <a:pt x="1" y="486"/>
                      <a:pt x="146" y="486"/>
                    </a:cubicBezTo>
                    <a:lnTo>
                      <a:pt x="196" y="486"/>
                    </a:lnTo>
                    <a:cubicBezTo>
                      <a:pt x="341" y="486"/>
                      <a:pt x="474" y="366"/>
                      <a:pt x="530" y="246"/>
                    </a:cubicBezTo>
                    <a:cubicBezTo>
                      <a:pt x="575" y="152"/>
                      <a:pt x="575"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38"/>
              <p:cNvSpPr/>
              <p:nvPr/>
            </p:nvSpPr>
            <p:spPr>
              <a:xfrm>
                <a:off x="6848726" y="2604771"/>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38"/>
              <p:cNvSpPr/>
              <p:nvPr/>
            </p:nvSpPr>
            <p:spPr>
              <a:xfrm>
                <a:off x="7084695" y="2590412"/>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38"/>
              <p:cNvSpPr/>
              <p:nvPr/>
            </p:nvSpPr>
            <p:spPr>
              <a:xfrm>
                <a:off x="7063686" y="2559749"/>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38"/>
              <p:cNvSpPr/>
              <p:nvPr/>
            </p:nvSpPr>
            <p:spPr>
              <a:xfrm>
                <a:off x="6998993" y="2510507"/>
                <a:ext cx="46246" cy="14193"/>
              </a:xfrm>
              <a:custGeom>
                <a:avLst/>
                <a:gdLst/>
                <a:ahLst/>
                <a:cxnLst/>
                <a:rect l="l" t="t" r="r" b="b"/>
                <a:pathLst>
                  <a:path w="361" h="343" extrusionOk="0">
                    <a:moveTo>
                      <a:pt x="222" y="1"/>
                    </a:moveTo>
                    <a:cubicBezTo>
                      <a:pt x="158" y="1"/>
                      <a:pt x="95" y="61"/>
                      <a:pt x="64" y="109"/>
                    </a:cubicBezTo>
                    <a:cubicBezTo>
                      <a:pt x="19" y="147"/>
                      <a:pt x="1" y="204"/>
                      <a:pt x="1" y="267"/>
                    </a:cubicBezTo>
                    <a:cubicBezTo>
                      <a:pt x="1" y="304"/>
                      <a:pt x="32" y="342"/>
                      <a:pt x="76" y="342"/>
                    </a:cubicBezTo>
                    <a:cubicBezTo>
                      <a:pt x="114" y="342"/>
                      <a:pt x="146" y="330"/>
                      <a:pt x="177" y="311"/>
                    </a:cubicBezTo>
                    <a:lnTo>
                      <a:pt x="202" y="304"/>
                    </a:lnTo>
                    <a:cubicBezTo>
                      <a:pt x="259" y="286"/>
                      <a:pt x="360" y="191"/>
                      <a:pt x="297" y="134"/>
                    </a:cubicBezTo>
                    <a:lnTo>
                      <a:pt x="297" y="122"/>
                    </a:lnTo>
                    <a:cubicBezTo>
                      <a:pt x="310" y="77"/>
                      <a:pt x="310" y="27"/>
                      <a:pt x="259" y="8"/>
                    </a:cubicBezTo>
                    <a:cubicBezTo>
                      <a:pt x="247" y="3"/>
                      <a:pt x="234" y="1"/>
                      <a:pt x="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38"/>
              <p:cNvSpPr/>
              <p:nvPr/>
            </p:nvSpPr>
            <p:spPr>
              <a:xfrm>
                <a:off x="6495156" y="2441278"/>
                <a:ext cx="45862" cy="13821"/>
              </a:xfrm>
              <a:custGeom>
                <a:avLst/>
                <a:gdLst/>
                <a:ahLst/>
                <a:cxnLst/>
                <a:rect l="l" t="t" r="r" b="b"/>
                <a:pathLst>
                  <a:path w="358" h="334" extrusionOk="0">
                    <a:moveTo>
                      <a:pt x="256" y="1"/>
                    </a:moveTo>
                    <a:cubicBezTo>
                      <a:pt x="216" y="1"/>
                      <a:pt x="172" y="21"/>
                      <a:pt x="143" y="41"/>
                    </a:cubicBezTo>
                    <a:cubicBezTo>
                      <a:pt x="67" y="92"/>
                      <a:pt x="17" y="167"/>
                      <a:pt x="4" y="262"/>
                    </a:cubicBezTo>
                    <a:cubicBezTo>
                      <a:pt x="0" y="315"/>
                      <a:pt x="43" y="334"/>
                      <a:pt x="88" y="334"/>
                    </a:cubicBezTo>
                    <a:cubicBezTo>
                      <a:pt x="112" y="334"/>
                      <a:pt x="138" y="328"/>
                      <a:pt x="156" y="319"/>
                    </a:cubicBezTo>
                    <a:cubicBezTo>
                      <a:pt x="212" y="293"/>
                      <a:pt x="257" y="249"/>
                      <a:pt x="282" y="199"/>
                    </a:cubicBezTo>
                    <a:cubicBezTo>
                      <a:pt x="288" y="199"/>
                      <a:pt x="288" y="193"/>
                      <a:pt x="294" y="193"/>
                    </a:cubicBezTo>
                    <a:cubicBezTo>
                      <a:pt x="326" y="148"/>
                      <a:pt x="358" y="66"/>
                      <a:pt x="313" y="22"/>
                    </a:cubicBezTo>
                    <a:cubicBezTo>
                      <a:pt x="298" y="7"/>
                      <a:pt x="277"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38"/>
              <p:cNvSpPr/>
              <p:nvPr/>
            </p:nvSpPr>
            <p:spPr>
              <a:xfrm>
                <a:off x="6071513" y="1998802"/>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38"/>
              <p:cNvSpPr/>
              <p:nvPr/>
            </p:nvSpPr>
            <p:spPr>
              <a:xfrm>
                <a:off x="6237153" y="1955022"/>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38"/>
              <p:cNvSpPr/>
              <p:nvPr/>
            </p:nvSpPr>
            <p:spPr>
              <a:xfrm>
                <a:off x="6374481" y="1980554"/>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38"/>
              <p:cNvSpPr/>
              <p:nvPr/>
            </p:nvSpPr>
            <p:spPr>
              <a:xfrm>
                <a:off x="6264439" y="2032403"/>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38"/>
              <p:cNvSpPr/>
              <p:nvPr/>
            </p:nvSpPr>
            <p:spPr>
              <a:xfrm>
                <a:off x="6236256" y="2000788"/>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38"/>
              <p:cNvSpPr/>
              <p:nvPr/>
            </p:nvSpPr>
            <p:spPr>
              <a:xfrm>
                <a:off x="6161955" y="2026072"/>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38"/>
              <p:cNvSpPr/>
              <p:nvPr/>
            </p:nvSpPr>
            <p:spPr>
              <a:xfrm>
                <a:off x="6267770" y="2065796"/>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38"/>
              <p:cNvSpPr/>
              <p:nvPr/>
            </p:nvSpPr>
            <p:spPr>
              <a:xfrm>
                <a:off x="6429438" y="2044982"/>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38"/>
              <p:cNvSpPr/>
              <p:nvPr/>
            </p:nvSpPr>
            <p:spPr>
              <a:xfrm>
                <a:off x="6428542" y="2036375"/>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38"/>
              <p:cNvSpPr/>
              <p:nvPr/>
            </p:nvSpPr>
            <p:spPr>
              <a:xfrm>
                <a:off x="6429438" y="2044982"/>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38"/>
              <p:cNvSpPr/>
              <p:nvPr/>
            </p:nvSpPr>
            <p:spPr>
              <a:xfrm>
                <a:off x="6085348" y="1947863"/>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38"/>
              <p:cNvSpPr/>
              <p:nvPr/>
            </p:nvSpPr>
            <p:spPr>
              <a:xfrm>
                <a:off x="5914712" y="1988871"/>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38"/>
              <p:cNvSpPr/>
              <p:nvPr/>
            </p:nvSpPr>
            <p:spPr>
              <a:xfrm>
                <a:off x="5958396" y="2059258"/>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38"/>
              <p:cNvSpPr/>
              <p:nvPr/>
            </p:nvSpPr>
            <p:spPr>
              <a:xfrm>
                <a:off x="6073050" y="2038154"/>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38"/>
              <p:cNvSpPr/>
              <p:nvPr/>
            </p:nvSpPr>
            <p:spPr>
              <a:xfrm>
                <a:off x="5904976" y="2026196"/>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38"/>
              <p:cNvSpPr/>
              <p:nvPr/>
            </p:nvSpPr>
            <p:spPr>
              <a:xfrm>
                <a:off x="5918812" y="1927463"/>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38"/>
              <p:cNvSpPr/>
              <p:nvPr/>
            </p:nvSpPr>
            <p:spPr>
              <a:xfrm>
                <a:off x="6250860" y="1889311"/>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38"/>
              <p:cNvSpPr/>
              <p:nvPr/>
            </p:nvSpPr>
            <p:spPr>
              <a:xfrm>
                <a:off x="6375250" y="1910414"/>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38"/>
              <p:cNvSpPr/>
              <p:nvPr/>
            </p:nvSpPr>
            <p:spPr>
              <a:xfrm>
                <a:off x="6569585" y="1890552"/>
                <a:ext cx="71611" cy="15311"/>
              </a:xfrm>
              <a:custGeom>
                <a:avLst/>
                <a:gdLst/>
                <a:ahLst/>
                <a:cxnLst/>
                <a:rect l="l" t="t" r="r" b="b"/>
                <a:pathLst>
                  <a:path w="559" h="370" extrusionOk="0">
                    <a:moveTo>
                      <a:pt x="329" y="0"/>
                    </a:moveTo>
                    <a:cubicBezTo>
                      <a:pt x="293" y="0"/>
                      <a:pt x="258" y="8"/>
                      <a:pt x="228" y="26"/>
                    </a:cubicBezTo>
                    <a:lnTo>
                      <a:pt x="228" y="26"/>
                    </a:lnTo>
                    <a:cubicBezTo>
                      <a:pt x="235" y="21"/>
                      <a:pt x="236" y="19"/>
                      <a:pt x="235" y="19"/>
                    </a:cubicBezTo>
                    <a:cubicBezTo>
                      <a:pt x="229" y="19"/>
                      <a:pt x="156" y="65"/>
                      <a:pt x="142" y="74"/>
                    </a:cubicBezTo>
                    <a:cubicBezTo>
                      <a:pt x="117" y="93"/>
                      <a:pt x="98" y="112"/>
                      <a:pt x="79" y="131"/>
                    </a:cubicBezTo>
                    <a:cubicBezTo>
                      <a:pt x="73" y="143"/>
                      <a:pt x="73" y="150"/>
                      <a:pt x="67" y="150"/>
                    </a:cubicBezTo>
                    <a:lnTo>
                      <a:pt x="60" y="162"/>
                    </a:lnTo>
                    <a:cubicBezTo>
                      <a:pt x="41" y="181"/>
                      <a:pt x="22" y="207"/>
                      <a:pt x="16" y="232"/>
                    </a:cubicBezTo>
                    <a:cubicBezTo>
                      <a:pt x="0" y="258"/>
                      <a:pt x="2" y="293"/>
                      <a:pt x="29" y="293"/>
                    </a:cubicBezTo>
                    <a:cubicBezTo>
                      <a:pt x="34" y="293"/>
                      <a:pt x="40" y="292"/>
                      <a:pt x="48" y="289"/>
                    </a:cubicBezTo>
                    <a:lnTo>
                      <a:pt x="60" y="282"/>
                    </a:lnTo>
                    <a:lnTo>
                      <a:pt x="67" y="282"/>
                    </a:lnTo>
                    <a:cubicBezTo>
                      <a:pt x="72" y="334"/>
                      <a:pt x="120" y="369"/>
                      <a:pt x="168" y="369"/>
                    </a:cubicBezTo>
                    <a:cubicBezTo>
                      <a:pt x="179" y="369"/>
                      <a:pt x="189" y="368"/>
                      <a:pt x="199" y="364"/>
                    </a:cubicBezTo>
                    <a:cubicBezTo>
                      <a:pt x="300" y="339"/>
                      <a:pt x="559" y="74"/>
                      <a:pt x="376" y="5"/>
                    </a:cubicBezTo>
                    <a:cubicBezTo>
                      <a:pt x="360" y="2"/>
                      <a:pt x="345" y="0"/>
                      <a:pt x="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38"/>
              <p:cNvSpPr/>
              <p:nvPr/>
            </p:nvSpPr>
            <p:spPr>
              <a:xfrm>
                <a:off x="6544989" y="1947863"/>
                <a:ext cx="128" cy="41"/>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38"/>
              <p:cNvSpPr/>
              <p:nvPr/>
            </p:nvSpPr>
            <p:spPr>
              <a:xfrm>
                <a:off x="6532179" y="1942484"/>
                <a:ext cx="49192" cy="14111"/>
              </a:xfrm>
              <a:custGeom>
                <a:avLst/>
                <a:gdLst/>
                <a:ahLst/>
                <a:cxnLst/>
                <a:rect l="l" t="t" r="r" b="b"/>
                <a:pathLst>
                  <a:path w="384" h="341" extrusionOk="0">
                    <a:moveTo>
                      <a:pt x="119" y="106"/>
                    </a:moveTo>
                    <a:lnTo>
                      <a:pt x="119" y="106"/>
                    </a:lnTo>
                    <a:cubicBezTo>
                      <a:pt x="116" y="109"/>
                      <a:pt x="113" y="112"/>
                      <a:pt x="110" y="116"/>
                    </a:cubicBezTo>
                    <a:lnTo>
                      <a:pt x="110" y="116"/>
                    </a:lnTo>
                    <a:cubicBezTo>
                      <a:pt x="113" y="112"/>
                      <a:pt x="116" y="109"/>
                      <a:pt x="119" y="106"/>
                    </a:cubicBezTo>
                    <a:close/>
                    <a:moveTo>
                      <a:pt x="253" y="0"/>
                    </a:moveTo>
                    <a:cubicBezTo>
                      <a:pt x="195" y="0"/>
                      <a:pt x="116" y="84"/>
                      <a:pt x="106" y="118"/>
                    </a:cubicBezTo>
                    <a:cubicBezTo>
                      <a:pt x="101" y="118"/>
                      <a:pt x="100" y="123"/>
                      <a:pt x="100" y="128"/>
                    </a:cubicBezTo>
                    <a:lnTo>
                      <a:pt x="100" y="128"/>
                    </a:lnTo>
                    <a:cubicBezTo>
                      <a:pt x="55" y="186"/>
                      <a:pt x="0" y="300"/>
                      <a:pt x="94" y="333"/>
                    </a:cubicBezTo>
                    <a:cubicBezTo>
                      <a:pt x="107" y="338"/>
                      <a:pt x="120" y="340"/>
                      <a:pt x="134" y="340"/>
                    </a:cubicBezTo>
                    <a:cubicBezTo>
                      <a:pt x="203" y="340"/>
                      <a:pt x="271" y="278"/>
                      <a:pt x="308" y="226"/>
                    </a:cubicBezTo>
                    <a:cubicBezTo>
                      <a:pt x="365" y="156"/>
                      <a:pt x="384" y="36"/>
                      <a:pt x="277" y="30"/>
                    </a:cubicBezTo>
                    <a:cubicBezTo>
                      <a:pt x="295" y="30"/>
                      <a:pt x="302" y="34"/>
                      <a:pt x="303" y="34"/>
                    </a:cubicBezTo>
                    <a:cubicBezTo>
                      <a:pt x="304" y="34"/>
                      <a:pt x="301" y="32"/>
                      <a:pt x="296" y="24"/>
                    </a:cubicBezTo>
                    <a:cubicBezTo>
                      <a:pt x="284" y="7"/>
                      <a:pt x="269" y="0"/>
                      <a:pt x="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38"/>
              <p:cNvSpPr/>
              <p:nvPr/>
            </p:nvSpPr>
            <p:spPr>
              <a:xfrm>
                <a:off x="6451216" y="1924566"/>
                <a:ext cx="39713" cy="10055"/>
              </a:xfrm>
              <a:custGeom>
                <a:avLst/>
                <a:gdLst/>
                <a:ahLst/>
                <a:cxnLst/>
                <a:rect l="l" t="t" r="r" b="b"/>
                <a:pathLst>
                  <a:path w="310" h="243" extrusionOk="0">
                    <a:moveTo>
                      <a:pt x="231" y="0"/>
                    </a:moveTo>
                    <a:cubicBezTo>
                      <a:pt x="225" y="0"/>
                      <a:pt x="220" y="1"/>
                      <a:pt x="215" y="3"/>
                    </a:cubicBezTo>
                    <a:cubicBezTo>
                      <a:pt x="202" y="9"/>
                      <a:pt x="196" y="9"/>
                      <a:pt x="183" y="9"/>
                    </a:cubicBezTo>
                    <a:cubicBezTo>
                      <a:pt x="114" y="15"/>
                      <a:pt x="51" y="59"/>
                      <a:pt x="26" y="122"/>
                    </a:cubicBezTo>
                    <a:cubicBezTo>
                      <a:pt x="0" y="173"/>
                      <a:pt x="7" y="236"/>
                      <a:pt x="70" y="242"/>
                    </a:cubicBezTo>
                    <a:lnTo>
                      <a:pt x="127" y="242"/>
                    </a:lnTo>
                    <a:cubicBezTo>
                      <a:pt x="202" y="236"/>
                      <a:pt x="309" y="154"/>
                      <a:pt x="303" y="59"/>
                    </a:cubicBezTo>
                    <a:cubicBezTo>
                      <a:pt x="303" y="53"/>
                      <a:pt x="303" y="47"/>
                      <a:pt x="303" y="40"/>
                    </a:cubicBezTo>
                    <a:cubicBezTo>
                      <a:pt x="309" y="28"/>
                      <a:pt x="297" y="15"/>
                      <a:pt x="284" y="15"/>
                    </a:cubicBezTo>
                    <a:cubicBezTo>
                      <a:pt x="266" y="6"/>
                      <a:pt x="247" y="0"/>
                      <a:pt x="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38"/>
              <p:cNvSpPr/>
              <p:nvPr/>
            </p:nvSpPr>
            <p:spPr>
              <a:xfrm>
                <a:off x="6457750" y="1871641"/>
                <a:ext cx="49320" cy="14028"/>
              </a:xfrm>
              <a:custGeom>
                <a:avLst/>
                <a:gdLst/>
                <a:ahLst/>
                <a:cxnLst/>
                <a:rect l="l" t="t" r="r" b="b"/>
                <a:pathLst>
                  <a:path w="385" h="339" extrusionOk="0">
                    <a:moveTo>
                      <a:pt x="278" y="0"/>
                    </a:moveTo>
                    <a:cubicBezTo>
                      <a:pt x="167" y="0"/>
                      <a:pt x="1" y="201"/>
                      <a:pt x="126" y="266"/>
                    </a:cubicBezTo>
                    <a:cubicBezTo>
                      <a:pt x="145" y="279"/>
                      <a:pt x="221" y="291"/>
                      <a:pt x="233" y="317"/>
                    </a:cubicBezTo>
                    <a:cubicBezTo>
                      <a:pt x="238" y="333"/>
                      <a:pt x="247" y="339"/>
                      <a:pt x="257" y="339"/>
                    </a:cubicBezTo>
                    <a:cubicBezTo>
                      <a:pt x="289" y="339"/>
                      <a:pt x="337" y="284"/>
                      <a:pt x="347" y="260"/>
                    </a:cubicBezTo>
                    <a:cubicBezTo>
                      <a:pt x="347" y="254"/>
                      <a:pt x="347" y="247"/>
                      <a:pt x="353" y="241"/>
                    </a:cubicBezTo>
                    <a:cubicBezTo>
                      <a:pt x="385" y="178"/>
                      <a:pt x="385" y="102"/>
                      <a:pt x="347" y="45"/>
                    </a:cubicBezTo>
                    <a:cubicBezTo>
                      <a:pt x="331" y="13"/>
                      <a:pt x="306" y="0"/>
                      <a:pt x="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38"/>
              <p:cNvSpPr/>
              <p:nvPr/>
            </p:nvSpPr>
            <p:spPr>
              <a:xfrm>
                <a:off x="7650151" y="2234999"/>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38"/>
              <p:cNvSpPr/>
              <p:nvPr/>
            </p:nvSpPr>
            <p:spPr>
              <a:xfrm>
                <a:off x="7633241" y="2288545"/>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38"/>
              <p:cNvSpPr/>
              <p:nvPr/>
            </p:nvSpPr>
            <p:spPr>
              <a:xfrm>
                <a:off x="7541133" y="2256103"/>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38"/>
              <p:cNvSpPr/>
              <p:nvPr/>
            </p:nvSpPr>
            <p:spPr>
              <a:xfrm>
                <a:off x="7536266" y="2182198"/>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38"/>
              <p:cNvSpPr/>
              <p:nvPr/>
            </p:nvSpPr>
            <p:spPr>
              <a:xfrm>
                <a:off x="7271344" y="2226433"/>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38"/>
              <p:cNvSpPr/>
              <p:nvPr/>
            </p:nvSpPr>
            <p:spPr>
              <a:xfrm>
                <a:off x="7276084" y="2313000"/>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38"/>
              <p:cNvSpPr/>
              <p:nvPr/>
            </p:nvSpPr>
            <p:spPr>
              <a:xfrm>
                <a:off x="7419178" y="2261855"/>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38"/>
              <p:cNvSpPr/>
              <p:nvPr/>
            </p:nvSpPr>
            <p:spPr>
              <a:xfrm>
                <a:off x="7383949" y="2235454"/>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38"/>
              <p:cNvSpPr/>
              <p:nvPr/>
            </p:nvSpPr>
            <p:spPr>
              <a:xfrm>
                <a:off x="7455559" y="2227054"/>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38"/>
              <p:cNvSpPr/>
              <p:nvPr/>
            </p:nvSpPr>
            <p:spPr>
              <a:xfrm>
                <a:off x="7453894" y="2312421"/>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38"/>
              <p:cNvSpPr/>
              <p:nvPr/>
            </p:nvSpPr>
            <p:spPr>
              <a:xfrm>
                <a:off x="7333475" y="2268476"/>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38"/>
              <p:cNvSpPr/>
              <p:nvPr/>
            </p:nvSpPr>
            <p:spPr>
              <a:xfrm>
                <a:off x="7148492" y="2273772"/>
                <a:ext cx="44581" cy="12662"/>
              </a:xfrm>
              <a:custGeom>
                <a:avLst/>
                <a:gdLst/>
                <a:ahLst/>
                <a:cxnLst/>
                <a:rect l="l" t="t" r="r" b="b"/>
                <a:pathLst>
                  <a:path w="348" h="306" extrusionOk="0">
                    <a:moveTo>
                      <a:pt x="232" y="0"/>
                    </a:moveTo>
                    <a:cubicBezTo>
                      <a:pt x="142" y="0"/>
                      <a:pt x="36" y="115"/>
                      <a:pt x="19" y="192"/>
                    </a:cubicBezTo>
                    <a:cubicBezTo>
                      <a:pt x="0" y="248"/>
                      <a:pt x="26" y="305"/>
                      <a:pt x="95" y="305"/>
                    </a:cubicBezTo>
                    <a:cubicBezTo>
                      <a:pt x="171" y="299"/>
                      <a:pt x="240" y="255"/>
                      <a:pt x="278" y="192"/>
                    </a:cubicBezTo>
                    <a:cubicBezTo>
                      <a:pt x="284" y="192"/>
                      <a:pt x="284" y="185"/>
                      <a:pt x="284" y="185"/>
                    </a:cubicBezTo>
                    <a:cubicBezTo>
                      <a:pt x="328" y="141"/>
                      <a:pt x="347" y="84"/>
                      <a:pt x="335" y="28"/>
                    </a:cubicBezTo>
                    <a:cubicBezTo>
                      <a:pt x="327" y="8"/>
                      <a:pt x="314" y="1"/>
                      <a:pt x="300" y="1"/>
                    </a:cubicBezTo>
                    <a:cubicBezTo>
                      <a:pt x="291" y="1"/>
                      <a:pt x="281" y="4"/>
                      <a:pt x="272" y="9"/>
                    </a:cubicBezTo>
                    <a:cubicBezTo>
                      <a:pt x="259" y="3"/>
                      <a:pt x="246"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38"/>
              <p:cNvSpPr/>
              <p:nvPr/>
            </p:nvSpPr>
            <p:spPr>
              <a:xfrm>
                <a:off x="7226380" y="2199454"/>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38"/>
              <p:cNvSpPr/>
              <p:nvPr/>
            </p:nvSpPr>
            <p:spPr>
              <a:xfrm>
                <a:off x="7411876" y="2183564"/>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38"/>
              <p:cNvSpPr/>
              <p:nvPr/>
            </p:nvSpPr>
            <p:spPr>
              <a:xfrm>
                <a:off x="7269679" y="2151453"/>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38"/>
              <p:cNvSpPr/>
              <p:nvPr/>
            </p:nvSpPr>
            <p:spPr>
              <a:xfrm>
                <a:off x="7162199" y="2162294"/>
                <a:ext cx="43556" cy="11628"/>
              </a:xfrm>
              <a:custGeom>
                <a:avLst/>
                <a:gdLst/>
                <a:ahLst/>
                <a:cxnLst/>
                <a:rect l="l" t="t" r="r" b="b"/>
                <a:pathLst>
                  <a:path w="340" h="281" extrusionOk="0">
                    <a:moveTo>
                      <a:pt x="270" y="1"/>
                    </a:moveTo>
                    <a:cubicBezTo>
                      <a:pt x="254" y="1"/>
                      <a:pt x="236" y="4"/>
                      <a:pt x="221" y="10"/>
                    </a:cubicBezTo>
                    <a:cubicBezTo>
                      <a:pt x="183" y="22"/>
                      <a:pt x="146" y="47"/>
                      <a:pt x="120" y="79"/>
                    </a:cubicBezTo>
                    <a:cubicBezTo>
                      <a:pt x="83" y="129"/>
                      <a:pt x="1" y="281"/>
                      <a:pt x="127" y="281"/>
                    </a:cubicBezTo>
                    <a:cubicBezTo>
                      <a:pt x="234" y="274"/>
                      <a:pt x="316" y="186"/>
                      <a:pt x="322" y="73"/>
                    </a:cubicBezTo>
                    <a:cubicBezTo>
                      <a:pt x="340" y="19"/>
                      <a:pt x="308" y="1"/>
                      <a:pt x="2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38"/>
              <p:cNvSpPr/>
              <p:nvPr/>
            </p:nvSpPr>
            <p:spPr>
              <a:xfrm>
                <a:off x="7130685" y="2210626"/>
                <a:ext cx="40865" cy="9766"/>
              </a:xfrm>
              <a:custGeom>
                <a:avLst/>
                <a:gdLst/>
                <a:ahLst/>
                <a:cxnLst/>
                <a:rect l="l" t="t" r="r" b="b"/>
                <a:pathLst>
                  <a:path w="319" h="236" extrusionOk="0">
                    <a:moveTo>
                      <a:pt x="140" y="0"/>
                    </a:moveTo>
                    <a:cubicBezTo>
                      <a:pt x="107" y="0"/>
                      <a:pt x="67" y="48"/>
                      <a:pt x="57" y="71"/>
                    </a:cubicBezTo>
                    <a:cubicBezTo>
                      <a:pt x="45" y="103"/>
                      <a:pt x="1" y="191"/>
                      <a:pt x="89" y="229"/>
                    </a:cubicBezTo>
                    <a:cubicBezTo>
                      <a:pt x="100" y="233"/>
                      <a:pt x="111" y="235"/>
                      <a:pt x="121" y="235"/>
                    </a:cubicBezTo>
                    <a:cubicBezTo>
                      <a:pt x="232" y="235"/>
                      <a:pt x="318" y="25"/>
                      <a:pt x="212" y="25"/>
                    </a:cubicBezTo>
                    <a:cubicBezTo>
                      <a:pt x="205" y="25"/>
                      <a:pt x="198" y="26"/>
                      <a:pt x="190" y="27"/>
                    </a:cubicBezTo>
                    <a:cubicBezTo>
                      <a:pt x="184" y="29"/>
                      <a:pt x="179" y="29"/>
                      <a:pt x="176" y="29"/>
                    </a:cubicBezTo>
                    <a:cubicBezTo>
                      <a:pt x="163" y="29"/>
                      <a:pt x="171" y="21"/>
                      <a:pt x="171" y="21"/>
                    </a:cubicBezTo>
                    <a:cubicBezTo>
                      <a:pt x="163" y="6"/>
                      <a:pt x="152"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38"/>
              <p:cNvSpPr/>
              <p:nvPr/>
            </p:nvSpPr>
            <p:spPr>
              <a:xfrm>
                <a:off x="5699752" y="2307249"/>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38"/>
              <p:cNvSpPr/>
              <p:nvPr/>
            </p:nvSpPr>
            <p:spPr>
              <a:xfrm>
                <a:off x="5767648" y="2362822"/>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38"/>
              <p:cNvSpPr/>
              <p:nvPr/>
            </p:nvSpPr>
            <p:spPr>
              <a:xfrm>
                <a:off x="5608541" y="2342835"/>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38"/>
              <p:cNvSpPr/>
              <p:nvPr/>
            </p:nvSpPr>
            <p:spPr>
              <a:xfrm>
                <a:off x="5753172" y="2319207"/>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38"/>
              <p:cNvSpPr/>
              <p:nvPr/>
            </p:nvSpPr>
            <p:spPr>
              <a:xfrm>
                <a:off x="5640055" y="2268724"/>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38"/>
              <p:cNvSpPr/>
              <p:nvPr/>
            </p:nvSpPr>
            <p:spPr>
              <a:xfrm>
                <a:off x="5841949" y="2261813"/>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38"/>
              <p:cNvSpPr/>
              <p:nvPr/>
            </p:nvSpPr>
            <p:spPr>
              <a:xfrm>
                <a:off x="5862958" y="2319332"/>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38"/>
              <p:cNvSpPr/>
              <p:nvPr/>
            </p:nvSpPr>
            <p:spPr>
              <a:xfrm>
                <a:off x="5963264" y="2349042"/>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38"/>
              <p:cNvSpPr/>
              <p:nvPr/>
            </p:nvSpPr>
            <p:spPr>
              <a:xfrm>
                <a:off x="5888835" y="2402795"/>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38"/>
              <p:cNvSpPr/>
              <p:nvPr/>
            </p:nvSpPr>
            <p:spPr>
              <a:xfrm>
                <a:off x="5882430" y="2353470"/>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38"/>
              <p:cNvSpPr/>
              <p:nvPr/>
            </p:nvSpPr>
            <p:spPr>
              <a:xfrm>
                <a:off x="5990551" y="2299676"/>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38"/>
              <p:cNvSpPr/>
              <p:nvPr/>
            </p:nvSpPr>
            <p:spPr>
              <a:xfrm>
                <a:off x="7749560" y="2415416"/>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38"/>
              <p:cNvSpPr/>
              <p:nvPr/>
            </p:nvSpPr>
            <p:spPr>
              <a:xfrm>
                <a:off x="7761730" y="2443844"/>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38"/>
              <p:cNvSpPr/>
              <p:nvPr/>
            </p:nvSpPr>
            <p:spPr>
              <a:xfrm>
                <a:off x="7869210" y="2411733"/>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38"/>
              <p:cNvSpPr/>
              <p:nvPr/>
            </p:nvSpPr>
            <p:spPr>
              <a:xfrm>
                <a:off x="7807720" y="2393029"/>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38"/>
              <p:cNvSpPr/>
              <p:nvPr/>
            </p:nvSpPr>
            <p:spPr>
              <a:xfrm>
                <a:off x="7814253" y="2047299"/>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38"/>
              <p:cNvSpPr/>
              <p:nvPr/>
            </p:nvSpPr>
            <p:spPr>
              <a:xfrm>
                <a:off x="6484395" y="2221137"/>
                <a:ext cx="52139" cy="12911"/>
              </a:xfrm>
              <a:custGeom>
                <a:avLst/>
                <a:gdLst/>
                <a:ahLst/>
                <a:cxnLst/>
                <a:rect l="l" t="t" r="r" b="b"/>
                <a:pathLst>
                  <a:path w="407" h="312" extrusionOk="0">
                    <a:moveTo>
                      <a:pt x="286" y="0"/>
                    </a:moveTo>
                    <a:cubicBezTo>
                      <a:pt x="254" y="0"/>
                      <a:pt x="217" y="12"/>
                      <a:pt x="183" y="38"/>
                    </a:cubicBezTo>
                    <a:lnTo>
                      <a:pt x="151" y="76"/>
                    </a:lnTo>
                    <a:cubicBezTo>
                      <a:pt x="95" y="108"/>
                      <a:pt x="0" y="208"/>
                      <a:pt x="88" y="246"/>
                    </a:cubicBezTo>
                    <a:lnTo>
                      <a:pt x="76" y="259"/>
                    </a:lnTo>
                    <a:cubicBezTo>
                      <a:pt x="93" y="297"/>
                      <a:pt x="120" y="312"/>
                      <a:pt x="150" y="312"/>
                    </a:cubicBezTo>
                    <a:cubicBezTo>
                      <a:pt x="230" y="312"/>
                      <a:pt x="337" y="207"/>
                      <a:pt x="360" y="152"/>
                    </a:cubicBezTo>
                    <a:cubicBezTo>
                      <a:pt x="407" y="57"/>
                      <a:pt x="357" y="0"/>
                      <a:pt x="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38"/>
              <p:cNvSpPr/>
              <p:nvPr/>
            </p:nvSpPr>
            <p:spPr>
              <a:xfrm>
                <a:off x="6595847" y="2199661"/>
                <a:ext cx="55854" cy="16800"/>
              </a:xfrm>
              <a:custGeom>
                <a:avLst/>
                <a:gdLst/>
                <a:ahLst/>
                <a:cxnLst/>
                <a:rect l="l" t="t" r="r" b="b"/>
                <a:pathLst>
                  <a:path w="436" h="406" extrusionOk="0">
                    <a:moveTo>
                      <a:pt x="339" y="0"/>
                    </a:moveTo>
                    <a:cubicBezTo>
                      <a:pt x="269" y="0"/>
                      <a:pt x="172" y="59"/>
                      <a:pt x="139" y="97"/>
                    </a:cubicBezTo>
                    <a:cubicBezTo>
                      <a:pt x="89" y="147"/>
                      <a:pt x="0" y="299"/>
                      <a:pt x="89" y="362"/>
                    </a:cubicBezTo>
                    <a:cubicBezTo>
                      <a:pt x="99" y="393"/>
                      <a:pt x="121" y="406"/>
                      <a:pt x="149" y="406"/>
                    </a:cubicBezTo>
                    <a:cubicBezTo>
                      <a:pt x="227" y="406"/>
                      <a:pt x="349" y="310"/>
                      <a:pt x="373" y="273"/>
                    </a:cubicBezTo>
                    <a:cubicBezTo>
                      <a:pt x="417" y="217"/>
                      <a:pt x="436" y="135"/>
                      <a:pt x="417" y="59"/>
                    </a:cubicBezTo>
                    <a:cubicBezTo>
                      <a:pt x="406" y="16"/>
                      <a:pt x="376" y="0"/>
                      <a:pt x="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38"/>
              <p:cNvSpPr/>
              <p:nvPr/>
            </p:nvSpPr>
            <p:spPr>
              <a:xfrm>
                <a:off x="6477093" y="2183895"/>
                <a:ext cx="57519" cy="13614"/>
              </a:xfrm>
              <a:custGeom>
                <a:avLst/>
                <a:gdLst/>
                <a:ahLst/>
                <a:cxnLst/>
                <a:rect l="l" t="t" r="r" b="b"/>
                <a:pathLst>
                  <a:path w="449" h="329" extrusionOk="0">
                    <a:moveTo>
                      <a:pt x="303" y="0"/>
                    </a:moveTo>
                    <a:cubicBezTo>
                      <a:pt x="267" y="0"/>
                      <a:pt x="230" y="8"/>
                      <a:pt x="196" y="24"/>
                    </a:cubicBezTo>
                    <a:cubicBezTo>
                      <a:pt x="139" y="61"/>
                      <a:pt x="0" y="175"/>
                      <a:pt x="57" y="263"/>
                    </a:cubicBezTo>
                    <a:cubicBezTo>
                      <a:pt x="63" y="276"/>
                      <a:pt x="76" y="295"/>
                      <a:pt x="95" y="301"/>
                    </a:cubicBezTo>
                    <a:cubicBezTo>
                      <a:pt x="101" y="307"/>
                      <a:pt x="114" y="314"/>
                      <a:pt x="120" y="320"/>
                    </a:cubicBezTo>
                    <a:cubicBezTo>
                      <a:pt x="142" y="325"/>
                      <a:pt x="165" y="329"/>
                      <a:pt x="187" y="329"/>
                    </a:cubicBezTo>
                    <a:cubicBezTo>
                      <a:pt x="196" y="329"/>
                      <a:pt x="205" y="328"/>
                      <a:pt x="215" y="326"/>
                    </a:cubicBezTo>
                    <a:cubicBezTo>
                      <a:pt x="240" y="320"/>
                      <a:pt x="265" y="314"/>
                      <a:pt x="284" y="307"/>
                    </a:cubicBezTo>
                    <a:cubicBezTo>
                      <a:pt x="284" y="307"/>
                      <a:pt x="367" y="264"/>
                      <a:pt x="362" y="264"/>
                    </a:cubicBezTo>
                    <a:cubicBezTo>
                      <a:pt x="361" y="264"/>
                      <a:pt x="357" y="265"/>
                      <a:pt x="347" y="270"/>
                    </a:cubicBezTo>
                    <a:cubicBezTo>
                      <a:pt x="385" y="251"/>
                      <a:pt x="410" y="213"/>
                      <a:pt x="417" y="175"/>
                    </a:cubicBezTo>
                    <a:cubicBezTo>
                      <a:pt x="423" y="118"/>
                      <a:pt x="448" y="36"/>
                      <a:pt x="372" y="11"/>
                    </a:cubicBezTo>
                    <a:cubicBezTo>
                      <a:pt x="350" y="4"/>
                      <a:pt x="327" y="0"/>
                      <a:pt x="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38"/>
              <p:cNvSpPr/>
              <p:nvPr/>
            </p:nvSpPr>
            <p:spPr>
              <a:xfrm>
                <a:off x="6578040" y="2240461"/>
                <a:ext cx="50217" cy="15145"/>
              </a:xfrm>
              <a:custGeom>
                <a:avLst/>
                <a:gdLst/>
                <a:ahLst/>
                <a:cxnLst/>
                <a:rect l="l" t="t" r="r" b="b"/>
                <a:pathLst>
                  <a:path w="392" h="366" extrusionOk="0">
                    <a:moveTo>
                      <a:pt x="284" y="0"/>
                    </a:moveTo>
                    <a:cubicBezTo>
                      <a:pt x="177" y="13"/>
                      <a:pt x="83" y="82"/>
                      <a:pt x="38" y="177"/>
                    </a:cubicBezTo>
                    <a:cubicBezTo>
                      <a:pt x="1" y="252"/>
                      <a:pt x="7" y="366"/>
                      <a:pt x="108" y="366"/>
                    </a:cubicBezTo>
                    <a:cubicBezTo>
                      <a:pt x="215" y="353"/>
                      <a:pt x="310" y="284"/>
                      <a:pt x="354" y="183"/>
                    </a:cubicBezTo>
                    <a:cubicBezTo>
                      <a:pt x="392" y="114"/>
                      <a:pt x="385"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38"/>
              <p:cNvSpPr/>
              <p:nvPr/>
            </p:nvSpPr>
            <p:spPr>
              <a:xfrm>
                <a:off x="6420471" y="2236116"/>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38"/>
              <p:cNvSpPr/>
              <p:nvPr/>
            </p:nvSpPr>
            <p:spPr>
              <a:xfrm>
                <a:off x="6953003" y="2002816"/>
                <a:ext cx="48552" cy="15311"/>
              </a:xfrm>
              <a:custGeom>
                <a:avLst/>
                <a:gdLst/>
                <a:ahLst/>
                <a:cxnLst/>
                <a:rect l="l" t="t" r="r" b="b"/>
                <a:pathLst>
                  <a:path w="379" h="370" extrusionOk="0">
                    <a:moveTo>
                      <a:pt x="257" y="0"/>
                    </a:moveTo>
                    <a:cubicBezTo>
                      <a:pt x="144" y="0"/>
                      <a:pt x="34" y="136"/>
                      <a:pt x="13" y="237"/>
                    </a:cubicBezTo>
                    <a:cubicBezTo>
                      <a:pt x="1" y="292"/>
                      <a:pt x="18" y="370"/>
                      <a:pt x="87" y="370"/>
                    </a:cubicBezTo>
                    <a:cubicBezTo>
                      <a:pt x="89" y="370"/>
                      <a:pt x="92" y="370"/>
                      <a:pt x="95" y="370"/>
                    </a:cubicBezTo>
                    <a:cubicBezTo>
                      <a:pt x="120" y="370"/>
                      <a:pt x="145" y="363"/>
                      <a:pt x="170" y="357"/>
                    </a:cubicBezTo>
                    <a:cubicBezTo>
                      <a:pt x="259" y="344"/>
                      <a:pt x="372" y="224"/>
                      <a:pt x="353" y="130"/>
                    </a:cubicBezTo>
                    <a:cubicBezTo>
                      <a:pt x="378" y="86"/>
                      <a:pt x="366" y="35"/>
                      <a:pt x="322" y="16"/>
                    </a:cubicBezTo>
                    <a:cubicBezTo>
                      <a:pt x="301" y="5"/>
                      <a:pt x="279" y="0"/>
                      <a:pt x="2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38"/>
              <p:cNvSpPr/>
              <p:nvPr/>
            </p:nvSpPr>
            <p:spPr>
              <a:xfrm>
                <a:off x="7022436" y="2027727"/>
                <a:ext cx="46118" cy="8690"/>
              </a:xfrm>
              <a:custGeom>
                <a:avLst/>
                <a:gdLst/>
                <a:ahLst/>
                <a:cxnLst/>
                <a:rect l="l" t="t" r="r" b="b"/>
                <a:pathLst>
                  <a:path w="360" h="210" extrusionOk="0">
                    <a:moveTo>
                      <a:pt x="234" y="1"/>
                    </a:moveTo>
                    <a:cubicBezTo>
                      <a:pt x="139" y="1"/>
                      <a:pt x="0" y="209"/>
                      <a:pt x="133" y="209"/>
                    </a:cubicBezTo>
                    <a:cubicBezTo>
                      <a:pt x="228" y="209"/>
                      <a:pt x="360" y="1"/>
                      <a:pt x="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38"/>
              <p:cNvSpPr/>
              <p:nvPr/>
            </p:nvSpPr>
            <p:spPr>
              <a:xfrm>
                <a:off x="7071757" y="2006333"/>
                <a:ext cx="56622" cy="10469"/>
              </a:xfrm>
              <a:custGeom>
                <a:avLst/>
                <a:gdLst/>
                <a:ahLst/>
                <a:cxnLst/>
                <a:rect l="l" t="t" r="r" b="b"/>
                <a:pathLst>
                  <a:path w="442" h="253" extrusionOk="0">
                    <a:moveTo>
                      <a:pt x="284" y="1"/>
                    </a:moveTo>
                    <a:cubicBezTo>
                      <a:pt x="170" y="1"/>
                      <a:pt x="0" y="253"/>
                      <a:pt x="158" y="253"/>
                    </a:cubicBezTo>
                    <a:cubicBezTo>
                      <a:pt x="278" y="253"/>
                      <a:pt x="442"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38"/>
              <p:cNvSpPr/>
              <p:nvPr/>
            </p:nvSpPr>
            <p:spPr>
              <a:xfrm>
                <a:off x="6874219" y="1807875"/>
                <a:ext cx="35101" cy="12331"/>
              </a:xfrm>
              <a:custGeom>
                <a:avLst/>
                <a:gdLst/>
                <a:ahLst/>
                <a:cxnLst/>
                <a:rect l="l" t="t" r="r" b="b"/>
                <a:pathLst>
                  <a:path w="274" h="298" extrusionOk="0">
                    <a:moveTo>
                      <a:pt x="216" y="0"/>
                    </a:moveTo>
                    <a:cubicBezTo>
                      <a:pt x="138" y="0"/>
                      <a:pt x="1" y="90"/>
                      <a:pt x="10" y="186"/>
                    </a:cubicBezTo>
                    <a:lnTo>
                      <a:pt x="16" y="230"/>
                    </a:lnTo>
                    <a:cubicBezTo>
                      <a:pt x="20" y="276"/>
                      <a:pt x="49" y="297"/>
                      <a:pt x="84" y="297"/>
                    </a:cubicBezTo>
                    <a:cubicBezTo>
                      <a:pt x="103" y="297"/>
                      <a:pt x="123" y="292"/>
                      <a:pt x="142" y="281"/>
                    </a:cubicBezTo>
                    <a:cubicBezTo>
                      <a:pt x="211" y="249"/>
                      <a:pt x="256" y="186"/>
                      <a:pt x="268" y="111"/>
                    </a:cubicBezTo>
                    <a:cubicBezTo>
                      <a:pt x="268" y="92"/>
                      <a:pt x="268" y="79"/>
                      <a:pt x="268" y="60"/>
                    </a:cubicBezTo>
                    <a:cubicBezTo>
                      <a:pt x="274" y="18"/>
                      <a:pt x="251" y="0"/>
                      <a:pt x="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38"/>
              <p:cNvSpPr/>
              <p:nvPr/>
            </p:nvSpPr>
            <p:spPr>
              <a:xfrm>
                <a:off x="6997328" y="1804895"/>
                <a:ext cx="39713" cy="13117"/>
              </a:xfrm>
              <a:custGeom>
                <a:avLst/>
                <a:gdLst/>
                <a:ahLst/>
                <a:cxnLst/>
                <a:rect l="l" t="t" r="r" b="b"/>
                <a:pathLst>
                  <a:path w="310" h="317" extrusionOk="0">
                    <a:moveTo>
                      <a:pt x="228" y="1"/>
                    </a:moveTo>
                    <a:cubicBezTo>
                      <a:pt x="130" y="1"/>
                      <a:pt x="25" y="100"/>
                      <a:pt x="14" y="189"/>
                    </a:cubicBezTo>
                    <a:cubicBezTo>
                      <a:pt x="1" y="221"/>
                      <a:pt x="14" y="252"/>
                      <a:pt x="39" y="277"/>
                    </a:cubicBezTo>
                    <a:cubicBezTo>
                      <a:pt x="51" y="305"/>
                      <a:pt x="71" y="317"/>
                      <a:pt x="95" y="317"/>
                    </a:cubicBezTo>
                    <a:cubicBezTo>
                      <a:pt x="174" y="317"/>
                      <a:pt x="294" y="196"/>
                      <a:pt x="304" y="139"/>
                    </a:cubicBezTo>
                    <a:cubicBezTo>
                      <a:pt x="304" y="120"/>
                      <a:pt x="310" y="101"/>
                      <a:pt x="310" y="75"/>
                    </a:cubicBezTo>
                    <a:cubicBezTo>
                      <a:pt x="310" y="44"/>
                      <a:pt x="291" y="19"/>
                      <a:pt x="266" y="6"/>
                    </a:cubicBezTo>
                    <a:cubicBezTo>
                      <a:pt x="253" y="2"/>
                      <a:pt x="241"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38"/>
              <p:cNvSpPr/>
              <p:nvPr/>
            </p:nvSpPr>
            <p:spPr>
              <a:xfrm>
                <a:off x="5707951" y="2125797"/>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38"/>
              <p:cNvSpPr/>
              <p:nvPr/>
            </p:nvSpPr>
            <p:spPr>
              <a:xfrm>
                <a:off x="6362311" y="2412312"/>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38"/>
              <p:cNvSpPr/>
              <p:nvPr/>
            </p:nvSpPr>
            <p:spPr>
              <a:xfrm>
                <a:off x="7539468" y="2490065"/>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38"/>
              <p:cNvSpPr/>
              <p:nvPr/>
            </p:nvSpPr>
            <p:spPr>
              <a:xfrm>
                <a:off x="7447361" y="2465982"/>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38"/>
              <p:cNvSpPr/>
              <p:nvPr/>
            </p:nvSpPr>
            <p:spPr>
              <a:xfrm>
                <a:off x="7107242" y="2414009"/>
                <a:ext cx="2562" cy="1076"/>
              </a:xfrm>
              <a:custGeom>
                <a:avLst/>
                <a:gdLst/>
                <a:ahLst/>
                <a:cxnLst/>
                <a:rect l="l" t="t" r="r" b="b"/>
                <a:pathLst>
                  <a:path w="20" h="26" extrusionOk="0">
                    <a:moveTo>
                      <a:pt x="20" y="0"/>
                    </a:moveTo>
                    <a:lnTo>
                      <a:pt x="7" y="13"/>
                    </a:lnTo>
                    <a:cubicBezTo>
                      <a:pt x="7" y="19"/>
                      <a:pt x="1" y="19"/>
                      <a:pt x="1" y="25"/>
                    </a:cubicBezTo>
                    <a:cubicBezTo>
                      <a:pt x="7" y="19"/>
                      <a:pt x="13" y="6"/>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38"/>
              <p:cNvSpPr/>
              <p:nvPr/>
            </p:nvSpPr>
            <p:spPr>
              <a:xfrm>
                <a:off x="7063686" y="2403209"/>
                <a:ext cx="55982" cy="17835"/>
              </a:xfrm>
              <a:custGeom>
                <a:avLst/>
                <a:gdLst/>
                <a:ahLst/>
                <a:cxnLst/>
                <a:rect l="l" t="t" r="r" b="b"/>
                <a:pathLst>
                  <a:path w="437" h="431" extrusionOk="0">
                    <a:moveTo>
                      <a:pt x="302" y="0"/>
                    </a:moveTo>
                    <a:cubicBezTo>
                      <a:pt x="288" y="0"/>
                      <a:pt x="273" y="3"/>
                      <a:pt x="259" y="9"/>
                    </a:cubicBezTo>
                    <a:cubicBezTo>
                      <a:pt x="139" y="40"/>
                      <a:pt x="51" y="135"/>
                      <a:pt x="13" y="255"/>
                    </a:cubicBezTo>
                    <a:cubicBezTo>
                      <a:pt x="0" y="299"/>
                      <a:pt x="6" y="343"/>
                      <a:pt x="38" y="381"/>
                    </a:cubicBezTo>
                    <a:cubicBezTo>
                      <a:pt x="51" y="394"/>
                      <a:pt x="63" y="400"/>
                      <a:pt x="82" y="406"/>
                    </a:cubicBezTo>
                    <a:cubicBezTo>
                      <a:pt x="99" y="423"/>
                      <a:pt x="119" y="430"/>
                      <a:pt x="140" y="430"/>
                    </a:cubicBezTo>
                    <a:cubicBezTo>
                      <a:pt x="207" y="430"/>
                      <a:pt x="286" y="359"/>
                      <a:pt x="325" y="302"/>
                    </a:cubicBezTo>
                    <a:lnTo>
                      <a:pt x="325" y="302"/>
                    </a:lnTo>
                    <a:cubicBezTo>
                      <a:pt x="322" y="305"/>
                      <a:pt x="319" y="309"/>
                      <a:pt x="315" y="312"/>
                    </a:cubicBezTo>
                    <a:cubicBezTo>
                      <a:pt x="320" y="307"/>
                      <a:pt x="323" y="303"/>
                      <a:pt x="327" y="299"/>
                    </a:cubicBezTo>
                    <a:lnTo>
                      <a:pt x="327" y="299"/>
                    </a:lnTo>
                    <a:cubicBezTo>
                      <a:pt x="326" y="300"/>
                      <a:pt x="325" y="301"/>
                      <a:pt x="325" y="302"/>
                    </a:cubicBezTo>
                    <a:lnTo>
                      <a:pt x="325" y="302"/>
                    </a:lnTo>
                    <a:cubicBezTo>
                      <a:pt x="326" y="300"/>
                      <a:pt x="328" y="297"/>
                      <a:pt x="330" y="295"/>
                    </a:cubicBezTo>
                    <a:lnTo>
                      <a:pt x="330" y="295"/>
                    </a:lnTo>
                    <a:cubicBezTo>
                      <a:pt x="329" y="296"/>
                      <a:pt x="328" y="297"/>
                      <a:pt x="327" y="299"/>
                    </a:cubicBezTo>
                    <a:lnTo>
                      <a:pt x="327" y="299"/>
                    </a:lnTo>
                    <a:cubicBezTo>
                      <a:pt x="330" y="294"/>
                      <a:pt x="332" y="290"/>
                      <a:pt x="334" y="286"/>
                    </a:cubicBezTo>
                    <a:lnTo>
                      <a:pt x="334" y="286"/>
                    </a:lnTo>
                    <a:cubicBezTo>
                      <a:pt x="333" y="290"/>
                      <a:pt x="331" y="292"/>
                      <a:pt x="330" y="295"/>
                    </a:cubicBezTo>
                    <a:lnTo>
                      <a:pt x="330" y="295"/>
                    </a:lnTo>
                    <a:cubicBezTo>
                      <a:pt x="335" y="288"/>
                      <a:pt x="340" y="281"/>
                      <a:pt x="347" y="274"/>
                    </a:cubicBezTo>
                    <a:cubicBezTo>
                      <a:pt x="355" y="262"/>
                      <a:pt x="358" y="257"/>
                      <a:pt x="357" y="257"/>
                    </a:cubicBezTo>
                    <a:lnTo>
                      <a:pt x="357" y="257"/>
                    </a:lnTo>
                    <a:cubicBezTo>
                      <a:pt x="357" y="257"/>
                      <a:pt x="356" y="259"/>
                      <a:pt x="353" y="261"/>
                    </a:cubicBezTo>
                    <a:cubicBezTo>
                      <a:pt x="379" y="230"/>
                      <a:pt x="397" y="198"/>
                      <a:pt x="410" y="160"/>
                    </a:cubicBezTo>
                    <a:cubicBezTo>
                      <a:pt x="437" y="80"/>
                      <a:pt x="378" y="0"/>
                      <a:pt x="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38"/>
              <p:cNvSpPr/>
              <p:nvPr/>
            </p:nvSpPr>
            <p:spPr>
              <a:xfrm>
                <a:off x="6965045" y="2382271"/>
                <a:ext cx="38944" cy="11628"/>
              </a:xfrm>
              <a:custGeom>
                <a:avLst/>
                <a:gdLst/>
                <a:ahLst/>
                <a:cxnLst/>
                <a:rect l="l" t="t" r="r" b="b"/>
                <a:pathLst>
                  <a:path w="304" h="281" extrusionOk="0">
                    <a:moveTo>
                      <a:pt x="214" y="0"/>
                    </a:moveTo>
                    <a:cubicBezTo>
                      <a:pt x="132" y="0"/>
                      <a:pt x="36" y="121"/>
                      <a:pt x="20" y="181"/>
                    </a:cubicBezTo>
                    <a:cubicBezTo>
                      <a:pt x="1" y="252"/>
                      <a:pt x="40" y="281"/>
                      <a:pt x="89" y="281"/>
                    </a:cubicBezTo>
                    <a:cubicBezTo>
                      <a:pt x="123" y="281"/>
                      <a:pt x="162" y="267"/>
                      <a:pt x="190" y="244"/>
                    </a:cubicBezTo>
                    <a:cubicBezTo>
                      <a:pt x="209" y="231"/>
                      <a:pt x="228" y="218"/>
                      <a:pt x="247" y="200"/>
                    </a:cubicBezTo>
                    <a:cubicBezTo>
                      <a:pt x="284" y="168"/>
                      <a:pt x="303" y="111"/>
                      <a:pt x="297" y="61"/>
                    </a:cubicBezTo>
                    <a:cubicBezTo>
                      <a:pt x="291" y="42"/>
                      <a:pt x="272" y="23"/>
                      <a:pt x="253" y="10"/>
                    </a:cubicBezTo>
                    <a:cubicBezTo>
                      <a:pt x="241" y="3"/>
                      <a:pt x="228"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38"/>
              <p:cNvSpPr/>
              <p:nvPr/>
            </p:nvSpPr>
            <p:spPr>
              <a:xfrm>
                <a:off x="6885748" y="2406147"/>
                <a:ext cx="43043" cy="9393"/>
              </a:xfrm>
              <a:custGeom>
                <a:avLst/>
                <a:gdLst/>
                <a:ahLst/>
                <a:cxnLst/>
                <a:rect l="l" t="t" r="r" b="b"/>
                <a:pathLst>
                  <a:path w="336" h="227" extrusionOk="0">
                    <a:moveTo>
                      <a:pt x="191" y="1"/>
                    </a:moveTo>
                    <a:cubicBezTo>
                      <a:pt x="153" y="1"/>
                      <a:pt x="121" y="14"/>
                      <a:pt x="96" y="32"/>
                    </a:cubicBezTo>
                    <a:cubicBezTo>
                      <a:pt x="77" y="51"/>
                      <a:pt x="65" y="70"/>
                      <a:pt x="52" y="83"/>
                    </a:cubicBezTo>
                    <a:cubicBezTo>
                      <a:pt x="0" y="150"/>
                      <a:pt x="21" y="227"/>
                      <a:pt x="86" y="227"/>
                    </a:cubicBezTo>
                    <a:cubicBezTo>
                      <a:pt x="100" y="227"/>
                      <a:pt x="116" y="223"/>
                      <a:pt x="134" y="215"/>
                    </a:cubicBezTo>
                    <a:lnTo>
                      <a:pt x="134" y="215"/>
                    </a:lnTo>
                    <a:cubicBezTo>
                      <a:pt x="129" y="218"/>
                      <a:pt x="128" y="219"/>
                      <a:pt x="130" y="219"/>
                    </a:cubicBezTo>
                    <a:cubicBezTo>
                      <a:pt x="137" y="219"/>
                      <a:pt x="174" y="208"/>
                      <a:pt x="175" y="208"/>
                    </a:cubicBezTo>
                    <a:lnTo>
                      <a:pt x="175" y="208"/>
                    </a:lnTo>
                    <a:cubicBezTo>
                      <a:pt x="175" y="208"/>
                      <a:pt x="174" y="208"/>
                      <a:pt x="172" y="209"/>
                    </a:cubicBezTo>
                    <a:cubicBezTo>
                      <a:pt x="216" y="196"/>
                      <a:pt x="336" y="89"/>
                      <a:pt x="254" y="45"/>
                    </a:cubicBezTo>
                    <a:cubicBezTo>
                      <a:pt x="248" y="45"/>
                      <a:pt x="248" y="39"/>
                      <a:pt x="241" y="39"/>
                    </a:cubicBezTo>
                    <a:cubicBezTo>
                      <a:pt x="235" y="14"/>
                      <a:pt x="216"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38"/>
              <p:cNvSpPr/>
              <p:nvPr/>
            </p:nvSpPr>
            <p:spPr>
              <a:xfrm>
                <a:off x="6894203" y="2407719"/>
                <a:ext cx="3075" cy="1076"/>
              </a:xfrm>
              <a:custGeom>
                <a:avLst/>
                <a:gdLst/>
                <a:ahLst/>
                <a:cxnLst/>
                <a:rect l="l" t="t" r="r" b="b"/>
                <a:pathLst>
                  <a:path w="24" h="26" extrusionOk="0">
                    <a:moveTo>
                      <a:pt x="24" y="1"/>
                    </a:moveTo>
                    <a:cubicBezTo>
                      <a:pt x="24" y="1"/>
                      <a:pt x="18" y="1"/>
                      <a:pt x="18" y="7"/>
                    </a:cubicBezTo>
                    <a:cubicBezTo>
                      <a:pt x="6" y="19"/>
                      <a:pt x="1" y="25"/>
                      <a:pt x="2" y="25"/>
                    </a:cubicBezTo>
                    <a:cubicBezTo>
                      <a:pt x="3" y="25"/>
                      <a:pt x="11" y="17"/>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38"/>
              <p:cNvSpPr/>
              <p:nvPr/>
            </p:nvSpPr>
            <p:spPr>
              <a:xfrm>
                <a:off x="6897150" y="2407223"/>
                <a:ext cx="1793" cy="538"/>
              </a:xfrm>
              <a:custGeom>
                <a:avLst/>
                <a:gdLst/>
                <a:ahLst/>
                <a:cxnLst/>
                <a:rect l="l" t="t" r="r" b="b"/>
                <a:pathLst>
                  <a:path w="14" h="13" extrusionOk="0">
                    <a:moveTo>
                      <a:pt x="1" y="13"/>
                    </a:moveTo>
                    <a:lnTo>
                      <a:pt x="1" y="13"/>
                    </a:lnTo>
                    <a:cubicBezTo>
                      <a:pt x="1" y="13"/>
                      <a:pt x="7" y="6"/>
                      <a:pt x="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38"/>
              <p:cNvSpPr/>
              <p:nvPr/>
            </p:nvSpPr>
            <p:spPr>
              <a:xfrm>
                <a:off x="6869735" y="2344449"/>
                <a:ext cx="38944" cy="12786"/>
              </a:xfrm>
              <a:custGeom>
                <a:avLst/>
                <a:gdLst/>
                <a:ahLst/>
                <a:cxnLst/>
                <a:rect l="l" t="t" r="r" b="b"/>
                <a:pathLst>
                  <a:path w="304" h="309" extrusionOk="0">
                    <a:moveTo>
                      <a:pt x="221" y="1"/>
                    </a:moveTo>
                    <a:cubicBezTo>
                      <a:pt x="191" y="1"/>
                      <a:pt x="162" y="12"/>
                      <a:pt x="139" y="35"/>
                    </a:cubicBezTo>
                    <a:cubicBezTo>
                      <a:pt x="51" y="79"/>
                      <a:pt x="0" y="174"/>
                      <a:pt x="13" y="275"/>
                    </a:cubicBezTo>
                    <a:cubicBezTo>
                      <a:pt x="19" y="299"/>
                      <a:pt x="33" y="308"/>
                      <a:pt x="51" y="308"/>
                    </a:cubicBezTo>
                    <a:cubicBezTo>
                      <a:pt x="90" y="308"/>
                      <a:pt x="145" y="265"/>
                      <a:pt x="171" y="231"/>
                    </a:cubicBezTo>
                    <a:cubicBezTo>
                      <a:pt x="209" y="212"/>
                      <a:pt x="234" y="186"/>
                      <a:pt x="259" y="155"/>
                    </a:cubicBezTo>
                    <a:cubicBezTo>
                      <a:pt x="284" y="117"/>
                      <a:pt x="297" y="79"/>
                      <a:pt x="297" y="35"/>
                    </a:cubicBezTo>
                    <a:cubicBezTo>
                      <a:pt x="303" y="29"/>
                      <a:pt x="291" y="22"/>
                      <a:pt x="278" y="16"/>
                    </a:cubicBezTo>
                    <a:cubicBezTo>
                      <a:pt x="260" y="6"/>
                      <a:pt x="241"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38"/>
              <p:cNvSpPr/>
              <p:nvPr/>
            </p:nvSpPr>
            <p:spPr>
              <a:xfrm>
                <a:off x="7948379" y="2205454"/>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38"/>
              <p:cNvSpPr/>
              <p:nvPr/>
            </p:nvSpPr>
            <p:spPr>
              <a:xfrm>
                <a:off x="7965033" y="2247537"/>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38"/>
              <p:cNvSpPr/>
              <p:nvPr/>
            </p:nvSpPr>
            <p:spPr>
              <a:xfrm>
                <a:off x="8119528" y="2219689"/>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38"/>
              <p:cNvSpPr/>
              <p:nvPr/>
            </p:nvSpPr>
            <p:spPr>
              <a:xfrm>
                <a:off x="8070976" y="2145205"/>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38"/>
              <p:cNvSpPr/>
              <p:nvPr/>
            </p:nvSpPr>
            <p:spPr>
              <a:xfrm>
                <a:off x="8017812" y="2172722"/>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38"/>
              <p:cNvSpPr/>
              <p:nvPr/>
            </p:nvSpPr>
            <p:spPr>
              <a:xfrm>
                <a:off x="8021015" y="2185095"/>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38"/>
              <p:cNvSpPr/>
              <p:nvPr/>
            </p:nvSpPr>
            <p:spPr>
              <a:xfrm>
                <a:off x="7918659" y="2143798"/>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117" name="Google Shape;4117;p38"/>
          <p:cNvPicPr preferRelativeResize="0"/>
          <p:nvPr/>
        </p:nvPicPr>
        <p:blipFill>
          <a:blip r:embed="rId3">
            <a:alphaModFix/>
          </a:blip>
          <a:stretch>
            <a:fillRect/>
          </a:stretch>
        </p:blipFill>
        <p:spPr>
          <a:xfrm>
            <a:off x="865423" y="1157788"/>
            <a:ext cx="3314700" cy="2827925"/>
          </a:xfrm>
          <a:prstGeom prst="rect">
            <a:avLst/>
          </a:prstGeom>
          <a:noFill/>
          <a:ln>
            <a:noFill/>
          </a:ln>
        </p:spPr>
      </p:pic>
      <p:sp>
        <p:nvSpPr>
          <p:cNvPr id="4118" name="Google Shape;4118;p38"/>
          <p:cNvSpPr txBox="1"/>
          <p:nvPr/>
        </p:nvSpPr>
        <p:spPr>
          <a:xfrm>
            <a:off x="170375" y="4014675"/>
            <a:ext cx="4961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Oxygen"/>
                <a:ea typeface="Oxygen"/>
                <a:cs typeface="Oxygen"/>
                <a:sym typeface="Oxygen"/>
              </a:rPr>
              <a:t>Suggestion: Customers with more frequent use should be targeted for sale of TM798. The Relationship factor doesn’t affect much here so it should not be taken into consideration</a:t>
            </a:r>
            <a:endParaRPr b="1">
              <a:latin typeface="Oxygen"/>
              <a:ea typeface="Oxygen"/>
              <a:cs typeface="Oxygen"/>
              <a:sym typeface="Oxygen"/>
            </a:endParaRPr>
          </a:p>
        </p:txBody>
      </p:sp>
      <p:sp>
        <p:nvSpPr>
          <p:cNvPr id="4119" name="Google Shape;4119;p38"/>
          <p:cNvSpPr txBox="1">
            <a:spLocks noGrp="1"/>
          </p:cNvSpPr>
          <p:nvPr>
            <p:ph type="title"/>
          </p:nvPr>
        </p:nvSpPr>
        <p:spPr>
          <a:xfrm>
            <a:off x="457175" y="411475"/>
            <a:ext cx="8229600" cy="3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a:p>
            <a:pPr marL="0" lvl="0" indent="0" algn="ctr" rtl="0">
              <a:spcBef>
                <a:spcPts val="0"/>
              </a:spcBef>
              <a:spcAft>
                <a:spcPts val="0"/>
              </a:spcAft>
              <a:buClr>
                <a:schemeClr val="dk2"/>
              </a:buClr>
              <a:buSzPts val="1100"/>
              <a:buFont typeface="Arial"/>
              <a:buNone/>
            </a:pPr>
            <a:r>
              <a:rPr lang="en" dirty="0"/>
              <a:t>Cardio Good Fitness Customer Characteristics Product – Marital Status and Usage</a:t>
            </a:r>
            <a:endParaRPr dirty="0"/>
          </a:p>
          <a:p>
            <a:pPr marL="0" lvl="0" indent="0" algn="ctr" rtl="0">
              <a:spcBef>
                <a:spcPts val="0"/>
              </a:spcBef>
              <a:spcAft>
                <a:spcPts val="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23"/>
        <p:cNvGrpSpPr/>
        <p:nvPr/>
      </p:nvGrpSpPr>
      <p:grpSpPr>
        <a:xfrm>
          <a:off x="0" y="0"/>
          <a:ext cx="0" cy="0"/>
          <a:chOff x="0" y="0"/>
          <a:chExt cx="0" cy="0"/>
        </a:xfrm>
      </p:grpSpPr>
      <p:grpSp>
        <p:nvGrpSpPr>
          <p:cNvPr id="4124" name="Google Shape;4124;p39"/>
          <p:cNvGrpSpPr/>
          <p:nvPr/>
        </p:nvGrpSpPr>
        <p:grpSpPr>
          <a:xfrm>
            <a:off x="5427925" y="1364025"/>
            <a:ext cx="2925652" cy="3172153"/>
            <a:chOff x="5394950" y="1526550"/>
            <a:chExt cx="2925652" cy="3172153"/>
          </a:xfrm>
        </p:grpSpPr>
        <p:grpSp>
          <p:nvGrpSpPr>
            <p:cNvPr id="4125" name="Google Shape;4125;p39"/>
            <p:cNvGrpSpPr/>
            <p:nvPr/>
          </p:nvGrpSpPr>
          <p:grpSpPr>
            <a:xfrm>
              <a:off x="5394950" y="1526550"/>
              <a:ext cx="2925652" cy="1049050"/>
              <a:chOff x="5394950" y="1526550"/>
              <a:chExt cx="2925652" cy="1049050"/>
            </a:xfrm>
          </p:grpSpPr>
          <p:sp>
            <p:nvSpPr>
              <p:cNvPr id="4126" name="Google Shape;4126;p39"/>
              <p:cNvSpPr/>
              <p:nvPr/>
            </p:nvSpPr>
            <p:spPr>
              <a:xfrm>
                <a:off x="5394950" y="1526550"/>
                <a:ext cx="2925652" cy="1049050"/>
              </a:xfrm>
              <a:custGeom>
                <a:avLst/>
                <a:gdLst/>
                <a:ahLst/>
                <a:cxnLst/>
                <a:rect l="l" t="t" r="r" b="b"/>
                <a:pathLst>
                  <a:path w="121346" h="41962" extrusionOk="0">
                    <a:moveTo>
                      <a:pt x="690" y="25687"/>
                    </a:moveTo>
                    <a:cubicBezTo>
                      <a:pt x="-1487" y="21292"/>
                      <a:pt x="1922" y="15377"/>
                      <a:pt x="4880" y="11885"/>
                    </a:cubicBezTo>
                    <a:cubicBezTo>
                      <a:pt x="7838" y="8393"/>
                      <a:pt x="11740" y="6586"/>
                      <a:pt x="18436" y="4737"/>
                    </a:cubicBezTo>
                    <a:cubicBezTo>
                      <a:pt x="25132" y="2889"/>
                      <a:pt x="34127" y="1451"/>
                      <a:pt x="45054" y="794"/>
                    </a:cubicBezTo>
                    <a:cubicBezTo>
                      <a:pt x="55981" y="137"/>
                      <a:pt x="72700" y="-603"/>
                      <a:pt x="83996" y="794"/>
                    </a:cubicBezTo>
                    <a:cubicBezTo>
                      <a:pt x="95293" y="2191"/>
                      <a:pt x="106630" y="5847"/>
                      <a:pt x="112833" y="9174"/>
                    </a:cubicBezTo>
                    <a:cubicBezTo>
                      <a:pt x="119036" y="12501"/>
                      <a:pt x="120679" y="17102"/>
                      <a:pt x="121213" y="20758"/>
                    </a:cubicBezTo>
                    <a:cubicBezTo>
                      <a:pt x="121747" y="24414"/>
                      <a:pt x="120802" y="28070"/>
                      <a:pt x="116037" y="31110"/>
                    </a:cubicBezTo>
                    <a:cubicBezTo>
                      <a:pt x="111272" y="34150"/>
                      <a:pt x="102646" y="37190"/>
                      <a:pt x="92623" y="38997"/>
                    </a:cubicBezTo>
                    <a:cubicBezTo>
                      <a:pt x="82600" y="40804"/>
                      <a:pt x="68346" y="42077"/>
                      <a:pt x="55899" y="41954"/>
                    </a:cubicBezTo>
                    <a:cubicBezTo>
                      <a:pt x="43452" y="41831"/>
                      <a:pt x="27145" y="40968"/>
                      <a:pt x="17943" y="38257"/>
                    </a:cubicBezTo>
                    <a:cubicBezTo>
                      <a:pt x="8742" y="35546"/>
                      <a:pt x="2867" y="30082"/>
                      <a:pt x="690" y="25687"/>
                    </a:cubicBezTo>
                    <a:close/>
                  </a:path>
                </a:pathLst>
              </a:custGeom>
              <a:solidFill>
                <a:schemeClr val="accent3"/>
              </a:solidFill>
              <a:ln>
                <a:noFill/>
              </a:ln>
            </p:spPr>
          </p:sp>
          <p:grpSp>
            <p:nvGrpSpPr>
              <p:cNvPr id="4127" name="Google Shape;4127;p39"/>
              <p:cNvGrpSpPr/>
              <p:nvPr/>
            </p:nvGrpSpPr>
            <p:grpSpPr>
              <a:xfrm>
                <a:off x="5608541" y="1673572"/>
                <a:ext cx="2568633" cy="841793"/>
                <a:chOff x="5608541" y="1673572"/>
                <a:chExt cx="2568633" cy="841793"/>
              </a:xfrm>
            </p:grpSpPr>
            <p:sp>
              <p:nvSpPr>
                <p:cNvPr id="4128" name="Google Shape;4128;p39"/>
                <p:cNvSpPr/>
                <p:nvPr/>
              </p:nvSpPr>
              <p:spPr>
                <a:xfrm>
                  <a:off x="7474135" y="1729269"/>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39"/>
                <p:cNvSpPr/>
                <p:nvPr/>
              </p:nvSpPr>
              <p:spPr>
                <a:xfrm>
                  <a:off x="7618765" y="1750580"/>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39"/>
                <p:cNvSpPr/>
                <p:nvPr/>
              </p:nvSpPr>
              <p:spPr>
                <a:xfrm>
                  <a:off x="7572519" y="1805202"/>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39"/>
                <p:cNvSpPr/>
                <p:nvPr/>
              </p:nvSpPr>
              <p:spPr>
                <a:xfrm>
                  <a:off x="7532679" y="1783187"/>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39"/>
                <p:cNvSpPr/>
                <p:nvPr/>
              </p:nvSpPr>
              <p:spPr>
                <a:xfrm>
                  <a:off x="7717278" y="1787408"/>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39"/>
                <p:cNvSpPr/>
                <p:nvPr/>
              </p:nvSpPr>
              <p:spPr>
                <a:xfrm>
                  <a:off x="7739952" y="1827754"/>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39"/>
                <p:cNvSpPr/>
                <p:nvPr/>
              </p:nvSpPr>
              <p:spPr>
                <a:xfrm>
                  <a:off x="7447361" y="1828664"/>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39"/>
                <p:cNvSpPr/>
                <p:nvPr/>
              </p:nvSpPr>
              <p:spPr>
                <a:xfrm>
                  <a:off x="7350513" y="1782608"/>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39"/>
                <p:cNvSpPr/>
                <p:nvPr/>
              </p:nvSpPr>
              <p:spPr>
                <a:xfrm>
                  <a:off x="7388432" y="1673572"/>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39"/>
                <p:cNvSpPr/>
                <p:nvPr/>
              </p:nvSpPr>
              <p:spPr>
                <a:xfrm>
                  <a:off x="7521149" y="1682924"/>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39"/>
                <p:cNvSpPr/>
                <p:nvPr/>
              </p:nvSpPr>
              <p:spPr>
                <a:xfrm>
                  <a:off x="7344749" y="1720083"/>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39"/>
                <p:cNvSpPr/>
                <p:nvPr/>
              </p:nvSpPr>
              <p:spPr>
                <a:xfrm>
                  <a:off x="6920593" y="2442826"/>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39"/>
                <p:cNvSpPr/>
                <p:nvPr/>
              </p:nvSpPr>
              <p:spPr>
                <a:xfrm>
                  <a:off x="6790566" y="2455985"/>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39"/>
                <p:cNvSpPr/>
                <p:nvPr/>
              </p:nvSpPr>
              <p:spPr>
                <a:xfrm>
                  <a:off x="6815547" y="2435709"/>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39"/>
                <p:cNvSpPr/>
                <p:nvPr/>
              </p:nvSpPr>
              <p:spPr>
                <a:xfrm>
                  <a:off x="6661308" y="2454206"/>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39"/>
                <p:cNvSpPr/>
                <p:nvPr/>
              </p:nvSpPr>
              <p:spPr>
                <a:xfrm>
                  <a:off x="6363080" y="2408646"/>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39"/>
                <p:cNvSpPr/>
                <p:nvPr/>
              </p:nvSpPr>
              <p:spPr>
                <a:xfrm>
                  <a:off x="6411119" y="2461985"/>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39"/>
                <p:cNvSpPr/>
                <p:nvPr/>
              </p:nvSpPr>
              <p:spPr>
                <a:xfrm>
                  <a:off x="6493235" y="2440219"/>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39"/>
                <p:cNvSpPr/>
                <p:nvPr/>
              </p:nvSpPr>
              <p:spPr>
                <a:xfrm>
                  <a:off x="6848726" y="2490496"/>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39"/>
                <p:cNvSpPr/>
                <p:nvPr/>
              </p:nvSpPr>
              <p:spPr>
                <a:xfrm>
                  <a:off x="7084695" y="2476137"/>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39"/>
                <p:cNvSpPr/>
                <p:nvPr/>
              </p:nvSpPr>
              <p:spPr>
                <a:xfrm>
                  <a:off x="7063686" y="2445474"/>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39"/>
                <p:cNvSpPr/>
                <p:nvPr/>
              </p:nvSpPr>
              <p:spPr>
                <a:xfrm>
                  <a:off x="6071513" y="1884527"/>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39"/>
                <p:cNvSpPr/>
                <p:nvPr/>
              </p:nvSpPr>
              <p:spPr>
                <a:xfrm>
                  <a:off x="6237153" y="1840747"/>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39"/>
                <p:cNvSpPr/>
                <p:nvPr/>
              </p:nvSpPr>
              <p:spPr>
                <a:xfrm>
                  <a:off x="6374481" y="1866279"/>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39"/>
                <p:cNvSpPr/>
                <p:nvPr/>
              </p:nvSpPr>
              <p:spPr>
                <a:xfrm>
                  <a:off x="6264439" y="1918128"/>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39"/>
                <p:cNvSpPr/>
                <p:nvPr/>
              </p:nvSpPr>
              <p:spPr>
                <a:xfrm>
                  <a:off x="6236256" y="1886513"/>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39"/>
                <p:cNvSpPr/>
                <p:nvPr/>
              </p:nvSpPr>
              <p:spPr>
                <a:xfrm>
                  <a:off x="6161955" y="1911797"/>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39"/>
                <p:cNvSpPr/>
                <p:nvPr/>
              </p:nvSpPr>
              <p:spPr>
                <a:xfrm>
                  <a:off x="6267770" y="1951521"/>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39"/>
                <p:cNvSpPr/>
                <p:nvPr/>
              </p:nvSpPr>
              <p:spPr>
                <a:xfrm>
                  <a:off x="6429438" y="1930707"/>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39"/>
                <p:cNvSpPr/>
                <p:nvPr/>
              </p:nvSpPr>
              <p:spPr>
                <a:xfrm>
                  <a:off x="6428542" y="1922100"/>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39"/>
                <p:cNvSpPr/>
                <p:nvPr/>
              </p:nvSpPr>
              <p:spPr>
                <a:xfrm>
                  <a:off x="6429438" y="1930707"/>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39"/>
                <p:cNvSpPr/>
                <p:nvPr/>
              </p:nvSpPr>
              <p:spPr>
                <a:xfrm>
                  <a:off x="6085348" y="1833588"/>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39"/>
                <p:cNvSpPr/>
                <p:nvPr/>
              </p:nvSpPr>
              <p:spPr>
                <a:xfrm>
                  <a:off x="5914712" y="1874596"/>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39"/>
                <p:cNvSpPr/>
                <p:nvPr/>
              </p:nvSpPr>
              <p:spPr>
                <a:xfrm>
                  <a:off x="5958396" y="1944983"/>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39"/>
                <p:cNvSpPr/>
                <p:nvPr/>
              </p:nvSpPr>
              <p:spPr>
                <a:xfrm>
                  <a:off x="6073050" y="1923879"/>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39"/>
                <p:cNvSpPr/>
                <p:nvPr/>
              </p:nvSpPr>
              <p:spPr>
                <a:xfrm>
                  <a:off x="5904976" y="1911921"/>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39"/>
                <p:cNvSpPr/>
                <p:nvPr/>
              </p:nvSpPr>
              <p:spPr>
                <a:xfrm>
                  <a:off x="5918812" y="1813188"/>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39"/>
                <p:cNvSpPr/>
                <p:nvPr/>
              </p:nvSpPr>
              <p:spPr>
                <a:xfrm>
                  <a:off x="6250860" y="1775036"/>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39"/>
                <p:cNvSpPr/>
                <p:nvPr/>
              </p:nvSpPr>
              <p:spPr>
                <a:xfrm>
                  <a:off x="6375250" y="1796139"/>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39"/>
                <p:cNvSpPr/>
                <p:nvPr/>
              </p:nvSpPr>
              <p:spPr>
                <a:xfrm>
                  <a:off x="7650151" y="2120724"/>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39"/>
                <p:cNvSpPr/>
                <p:nvPr/>
              </p:nvSpPr>
              <p:spPr>
                <a:xfrm>
                  <a:off x="7633241" y="2174270"/>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39"/>
                <p:cNvSpPr/>
                <p:nvPr/>
              </p:nvSpPr>
              <p:spPr>
                <a:xfrm>
                  <a:off x="7541133" y="2141828"/>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39"/>
                <p:cNvSpPr/>
                <p:nvPr/>
              </p:nvSpPr>
              <p:spPr>
                <a:xfrm>
                  <a:off x="7536266" y="2067923"/>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39"/>
                <p:cNvSpPr/>
                <p:nvPr/>
              </p:nvSpPr>
              <p:spPr>
                <a:xfrm>
                  <a:off x="7271344" y="2112158"/>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39"/>
                <p:cNvSpPr/>
                <p:nvPr/>
              </p:nvSpPr>
              <p:spPr>
                <a:xfrm>
                  <a:off x="7276084" y="2198725"/>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39"/>
                <p:cNvSpPr/>
                <p:nvPr/>
              </p:nvSpPr>
              <p:spPr>
                <a:xfrm>
                  <a:off x="7419178" y="2147580"/>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39"/>
                <p:cNvSpPr/>
                <p:nvPr/>
              </p:nvSpPr>
              <p:spPr>
                <a:xfrm>
                  <a:off x="7383949" y="2121179"/>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39"/>
                <p:cNvSpPr/>
                <p:nvPr/>
              </p:nvSpPr>
              <p:spPr>
                <a:xfrm>
                  <a:off x="7455559" y="2112779"/>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39"/>
                <p:cNvSpPr/>
                <p:nvPr/>
              </p:nvSpPr>
              <p:spPr>
                <a:xfrm>
                  <a:off x="7453894" y="2198146"/>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39"/>
                <p:cNvSpPr/>
                <p:nvPr/>
              </p:nvSpPr>
              <p:spPr>
                <a:xfrm>
                  <a:off x="7333475" y="2154201"/>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39"/>
                <p:cNvSpPr/>
                <p:nvPr/>
              </p:nvSpPr>
              <p:spPr>
                <a:xfrm>
                  <a:off x="7226380" y="2085179"/>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39"/>
                <p:cNvSpPr/>
                <p:nvPr/>
              </p:nvSpPr>
              <p:spPr>
                <a:xfrm>
                  <a:off x="7411876" y="2069289"/>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39"/>
                <p:cNvSpPr/>
                <p:nvPr/>
              </p:nvSpPr>
              <p:spPr>
                <a:xfrm>
                  <a:off x="7269679" y="2037178"/>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39"/>
                <p:cNvSpPr/>
                <p:nvPr/>
              </p:nvSpPr>
              <p:spPr>
                <a:xfrm>
                  <a:off x="5699752" y="2192974"/>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39"/>
                <p:cNvSpPr/>
                <p:nvPr/>
              </p:nvSpPr>
              <p:spPr>
                <a:xfrm>
                  <a:off x="5767648" y="2248547"/>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39"/>
                <p:cNvSpPr/>
                <p:nvPr/>
              </p:nvSpPr>
              <p:spPr>
                <a:xfrm>
                  <a:off x="5608541" y="2228560"/>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39"/>
                <p:cNvSpPr/>
                <p:nvPr/>
              </p:nvSpPr>
              <p:spPr>
                <a:xfrm>
                  <a:off x="5753172" y="2204932"/>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39"/>
                <p:cNvSpPr/>
                <p:nvPr/>
              </p:nvSpPr>
              <p:spPr>
                <a:xfrm>
                  <a:off x="5640055" y="2154449"/>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39"/>
                <p:cNvSpPr/>
                <p:nvPr/>
              </p:nvSpPr>
              <p:spPr>
                <a:xfrm>
                  <a:off x="5841949" y="2147538"/>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39"/>
                <p:cNvSpPr/>
                <p:nvPr/>
              </p:nvSpPr>
              <p:spPr>
                <a:xfrm>
                  <a:off x="5862958" y="2205057"/>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39"/>
                <p:cNvSpPr/>
                <p:nvPr/>
              </p:nvSpPr>
              <p:spPr>
                <a:xfrm>
                  <a:off x="5963264" y="2234767"/>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39"/>
                <p:cNvSpPr/>
                <p:nvPr/>
              </p:nvSpPr>
              <p:spPr>
                <a:xfrm>
                  <a:off x="5888835" y="2288520"/>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39"/>
                <p:cNvSpPr/>
                <p:nvPr/>
              </p:nvSpPr>
              <p:spPr>
                <a:xfrm>
                  <a:off x="5882430" y="2239195"/>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39"/>
                <p:cNvSpPr/>
                <p:nvPr/>
              </p:nvSpPr>
              <p:spPr>
                <a:xfrm>
                  <a:off x="5990551" y="2185401"/>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39"/>
                <p:cNvSpPr/>
                <p:nvPr/>
              </p:nvSpPr>
              <p:spPr>
                <a:xfrm>
                  <a:off x="7749560" y="2301141"/>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39"/>
                <p:cNvSpPr/>
                <p:nvPr/>
              </p:nvSpPr>
              <p:spPr>
                <a:xfrm>
                  <a:off x="7761730" y="2329569"/>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39"/>
                <p:cNvSpPr/>
                <p:nvPr/>
              </p:nvSpPr>
              <p:spPr>
                <a:xfrm>
                  <a:off x="7869210" y="2297458"/>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39"/>
                <p:cNvSpPr/>
                <p:nvPr/>
              </p:nvSpPr>
              <p:spPr>
                <a:xfrm>
                  <a:off x="7807720" y="2278754"/>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39"/>
                <p:cNvSpPr/>
                <p:nvPr/>
              </p:nvSpPr>
              <p:spPr>
                <a:xfrm>
                  <a:off x="7814253" y="1933024"/>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39"/>
                <p:cNvSpPr/>
                <p:nvPr/>
              </p:nvSpPr>
              <p:spPr>
                <a:xfrm>
                  <a:off x="6420471" y="2121841"/>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39"/>
                <p:cNvSpPr/>
                <p:nvPr/>
              </p:nvSpPr>
              <p:spPr>
                <a:xfrm>
                  <a:off x="5707951" y="2011522"/>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39"/>
                <p:cNvSpPr/>
                <p:nvPr/>
              </p:nvSpPr>
              <p:spPr>
                <a:xfrm>
                  <a:off x="6362311" y="2298037"/>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39"/>
                <p:cNvSpPr/>
                <p:nvPr/>
              </p:nvSpPr>
              <p:spPr>
                <a:xfrm>
                  <a:off x="7539468" y="2375790"/>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39"/>
                <p:cNvSpPr/>
                <p:nvPr/>
              </p:nvSpPr>
              <p:spPr>
                <a:xfrm>
                  <a:off x="7447361" y="2351707"/>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39"/>
                <p:cNvSpPr/>
                <p:nvPr/>
              </p:nvSpPr>
              <p:spPr>
                <a:xfrm>
                  <a:off x="7948379" y="2091179"/>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39"/>
                <p:cNvSpPr/>
                <p:nvPr/>
              </p:nvSpPr>
              <p:spPr>
                <a:xfrm>
                  <a:off x="7965033" y="2133262"/>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39"/>
                <p:cNvSpPr/>
                <p:nvPr/>
              </p:nvSpPr>
              <p:spPr>
                <a:xfrm>
                  <a:off x="8119528" y="2105414"/>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39"/>
                <p:cNvSpPr/>
                <p:nvPr/>
              </p:nvSpPr>
              <p:spPr>
                <a:xfrm>
                  <a:off x="8070976" y="2030930"/>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39"/>
                <p:cNvSpPr/>
                <p:nvPr/>
              </p:nvSpPr>
              <p:spPr>
                <a:xfrm>
                  <a:off x="8017812" y="2058447"/>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39"/>
                <p:cNvSpPr/>
                <p:nvPr/>
              </p:nvSpPr>
              <p:spPr>
                <a:xfrm>
                  <a:off x="8021015" y="2070820"/>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39"/>
                <p:cNvSpPr/>
                <p:nvPr/>
              </p:nvSpPr>
              <p:spPr>
                <a:xfrm>
                  <a:off x="7918659" y="2029523"/>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09" name="Google Shape;4209;p39"/>
            <p:cNvSpPr txBox="1"/>
            <p:nvPr/>
          </p:nvSpPr>
          <p:spPr>
            <a:xfrm>
              <a:off x="5658625" y="1890100"/>
              <a:ext cx="22599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Oxygen"/>
                  <a:ea typeface="Oxygen"/>
                  <a:cs typeface="Oxygen"/>
                  <a:sym typeface="Oxygen"/>
                </a:rPr>
                <a:t>TM798 is moslty used by both male and female who are highly educated</a:t>
              </a:r>
              <a:endParaRPr>
                <a:solidFill>
                  <a:schemeClr val="dk1"/>
                </a:solidFill>
                <a:latin typeface="Oxygen"/>
                <a:ea typeface="Oxygen"/>
                <a:cs typeface="Oxygen"/>
                <a:sym typeface="Oxygen"/>
              </a:endParaRPr>
            </a:p>
          </p:txBody>
        </p:sp>
        <p:grpSp>
          <p:nvGrpSpPr>
            <p:cNvPr id="4210" name="Google Shape;4210;p39"/>
            <p:cNvGrpSpPr/>
            <p:nvPr/>
          </p:nvGrpSpPr>
          <p:grpSpPr>
            <a:xfrm>
              <a:off x="5394950" y="2618213"/>
              <a:ext cx="2925652" cy="1049050"/>
              <a:chOff x="5394950" y="1488425"/>
              <a:chExt cx="2925652" cy="1049050"/>
            </a:xfrm>
          </p:grpSpPr>
          <p:sp>
            <p:nvSpPr>
              <p:cNvPr id="4211" name="Google Shape;4211;p39"/>
              <p:cNvSpPr/>
              <p:nvPr/>
            </p:nvSpPr>
            <p:spPr>
              <a:xfrm>
                <a:off x="5394950" y="1488425"/>
                <a:ext cx="2925652" cy="1049050"/>
              </a:xfrm>
              <a:custGeom>
                <a:avLst/>
                <a:gdLst/>
                <a:ahLst/>
                <a:cxnLst/>
                <a:rect l="l" t="t" r="r" b="b"/>
                <a:pathLst>
                  <a:path w="121346" h="41962" extrusionOk="0">
                    <a:moveTo>
                      <a:pt x="690" y="25687"/>
                    </a:moveTo>
                    <a:cubicBezTo>
                      <a:pt x="-1487" y="21292"/>
                      <a:pt x="1922" y="15377"/>
                      <a:pt x="4880" y="11885"/>
                    </a:cubicBezTo>
                    <a:cubicBezTo>
                      <a:pt x="7838" y="8393"/>
                      <a:pt x="11740" y="6586"/>
                      <a:pt x="18436" y="4737"/>
                    </a:cubicBezTo>
                    <a:cubicBezTo>
                      <a:pt x="25132" y="2889"/>
                      <a:pt x="34127" y="1451"/>
                      <a:pt x="45054" y="794"/>
                    </a:cubicBezTo>
                    <a:cubicBezTo>
                      <a:pt x="55981" y="137"/>
                      <a:pt x="72700" y="-603"/>
                      <a:pt x="83996" y="794"/>
                    </a:cubicBezTo>
                    <a:cubicBezTo>
                      <a:pt x="95293" y="2191"/>
                      <a:pt x="106630" y="5847"/>
                      <a:pt x="112833" y="9174"/>
                    </a:cubicBezTo>
                    <a:cubicBezTo>
                      <a:pt x="119036" y="12501"/>
                      <a:pt x="120679" y="17102"/>
                      <a:pt x="121213" y="20758"/>
                    </a:cubicBezTo>
                    <a:cubicBezTo>
                      <a:pt x="121747" y="24414"/>
                      <a:pt x="120802" y="28070"/>
                      <a:pt x="116037" y="31110"/>
                    </a:cubicBezTo>
                    <a:cubicBezTo>
                      <a:pt x="111272" y="34150"/>
                      <a:pt x="102646" y="37190"/>
                      <a:pt x="92623" y="38997"/>
                    </a:cubicBezTo>
                    <a:cubicBezTo>
                      <a:pt x="82600" y="40804"/>
                      <a:pt x="68346" y="42077"/>
                      <a:pt x="55899" y="41954"/>
                    </a:cubicBezTo>
                    <a:cubicBezTo>
                      <a:pt x="43452" y="41831"/>
                      <a:pt x="27145" y="40968"/>
                      <a:pt x="17943" y="38257"/>
                    </a:cubicBezTo>
                    <a:cubicBezTo>
                      <a:pt x="8742" y="35546"/>
                      <a:pt x="2867" y="30082"/>
                      <a:pt x="690" y="25687"/>
                    </a:cubicBezTo>
                    <a:close/>
                  </a:path>
                </a:pathLst>
              </a:custGeom>
              <a:solidFill>
                <a:schemeClr val="accent2"/>
              </a:solidFill>
              <a:ln>
                <a:noFill/>
              </a:ln>
            </p:spPr>
          </p:sp>
          <p:grpSp>
            <p:nvGrpSpPr>
              <p:cNvPr id="4212" name="Google Shape;4212;p39"/>
              <p:cNvGrpSpPr/>
              <p:nvPr/>
            </p:nvGrpSpPr>
            <p:grpSpPr>
              <a:xfrm>
                <a:off x="5608541" y="1635447"/>
                <a:ext cx="2568633" cy="841793"/>
                <a:chOff x="5608541" y="1787847"/>
                <a:chExt cx="2568633" cy="841793"/>
              </a:xfrm>
            </p:grpSpPr>
            <p:sp>
              <p:nvSpPr>
                <p:cNvPr id="4213" name="Google Shape;4213;p39"/>
                <p:cNvSpPr/>
                <p:nvPr/>
              </p:nvSpPr>
              <p:spPr>
                <a:xfrm>
                  <a:off x="7474135" y="1843544"/>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39"/>
                <p:cNvSpPr/>
                <p:nvPr/>
              </p:nvSpPr>
              <p:spPr>
                <a:xfrm>
                  <a:off x="7618765" y="1864855"/>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39"/>
                <p:cNvSpPr/>
                <p:nvPr/>
              </p:nvSpPr>
              <p:spPr>
                <a:xfrm>
                  <a:off x="7572519" y="1919477"/>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39"/>
                <p:cNvSpPr/>
                <p:nvPr/>
              </p:nvSpPr>
              <p:spPr>
                <a:xfrm>
                  <a:off x="7532679" y="1897462"/>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39"/>
                <p:cNvSpPr/>
                <p:nvPr/>
              </p:nvSpPr>
              <p:spPr>
                <a:xfrm>
                  <a:off x="7717278" y="1901683"/>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39"/>
                <p:cNvSpPr/>
                <p:nvPr/>
              </p:nvSpPr>
              <p:spPr>
                <a:xfrm>
                  <a:off x="7739952" y="1942029"/>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39"/>
                <p:cNvSpPr/>
                <p:nvPr/>
              </p:nvSpPr>
              <p:spPr>
                <a:xfrm>
                  <a:off x="7447361" y="1942939"/>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39"/>
                <p:cNvSpPr/>
                <p:nvPr/>
              </p:nvSpPr>
              <p:spPr>
                <a:xfrm>
                  <a:off x="7350513" y="1896883"/>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39"/>
                <p:cNvSpPr/>
                <p:nvPr/>
              </p:nvSpPr>
              <p:spPr>
                <a:xfrm>
                  <a:off x="7388432" y="1787847"/>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39"/>
                <p:cNvSpPr/>
                <p:nvPr/>
              </p:nvSpPr>
              <p:spPr>
                <a:xfrm>
                  <a:off x="7521149" y="1797199"/>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39"/>
                <p:cNvSpPr/>
                <p:nvPr/>
              </p:nvSpPr>
              <p:spPr>
                <a:xfrm>
                  <a:off x="7344749" y="1834358"/>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39"/>
                <p:cNvSpPr/>
                <p:nvPr/>
              </p:nvSpPr>
              <p:spPr>
                <a:xfrm>
                  <a:off x="6698459" y="2527390"/>
                  <a:ext cx="79297" cy="19159"/>
                </a:xfrm>
                <a:custGeom>
                  <a:avLst/>
                  <a:gdLst/>
                  <a:ahLst/>
                  <a:cxnLst/>
                  <a:rect l="l" t="t" r="r" b="b"/>
                  <a:pathLst>
                    <a:path w="619" h="463" extrusionOk="0">
                      <a:moveTo>
                        <a:pt x="335" y="1"/>
                      </a:moveTo>
                      <a:cubicBezTo>
                        <a:pt x="216" y="1"/>
                        <a:pt x="87" y="145"/>
                        <a:pt x="45" y="231"/>
                      </a:cubicBezTo>
                      <a:cubicBezTo>
                        <a:pt x="1" y="318"/>
                        <a:pt x="23" y="462"/>
                        <a:pt x="133" y="462"/>
                      </a:cubicBezTo>
                      <a:cubicBezTo>
                        <a:pt x="150" y="462"/>
                        <a:pt x="169" y="459"/>
                        <a:pt x="190" y="451"/>
                      </a:cubicBezTo>
                      <a:lnTo>
                        <a:pt x="284" y="420"/>
                      </a:lnTo>
                      <a:cubicBezTo>
                        <a:pt x="391" y="376"/>
                        <a:pt x="618" y="105"/>
                        <a:pt x="429" y="29"/>
                      </a:cubicBezTo>
                      <a:lnTo>
                        <a:pt x="398" y="16"/>
                      </a:lnTo>
                      <a:cubicBezTo>
                        <a:pt x="377" y="6"/>
                        <a:pt x="356"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39"/>
                <p:cNvSpPr/>
                <p:nvPr/>
              </p:nvSpPr>
              <p:spPr>
                <a:xfrm>
                  <a:off x="6874475" y="2503721"/>
                  <a:ext cx="58416" cy="15021"/>
                </a:xfrm>
                <a:custGeom>
                  <a:avLst/>
                  <a:gdLst/>
                  <a:ahLst/>
                  <a:cxnLst/>
                  <a:rect l="l" t="t" r="r" b="b"/>
                  <a:pathLst>
                    <a:path w="456" h="363" extrusionOk="0">
                      <a:moveTo>
                        <a:pt x="258" y="1"/>
                      </a:moveTo>
                      <a:cubicBezTo>
                        <a:pt x="138" y="1"/>
                        <a:pt x="0" y="189"/>
                        <a:pt x="20" y="298"/>
                      </a:cubicBezTo>
                      <a:cubicBezTo>
                        <a:pt x="24" y="344"/>
                        <a:pt x="48" y="362"/>
                        <a:pt x="76" y="362"/>
                      </a:cubicBezTo>
                      <a:cubicBezTo>
                        <a:pt x="90" y="362"/>
                        <a:pt x="106" y="357"/>
                        <a:pt x="121" y="349"/>
                      </a:cubicBezTo>
                      <a:cubicBezTo>
                        <a:pt x="247" y="349"/>
                        <a:pt x="455" y="172"/>
                        <a:pt x="348" y="46"/>
                      </a:cubicBezTo>
                      <a:cubicBezTo>
                        <a:pt x="322" y="14"/>
                        <a:pt x="291"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39"/>
                <p:cNvSpPr/>
                <p:nvPr/>
              </p:nvSpPr>
              <p:spPr>
                <a:xfrm>
                  <a:off x="6920593" y="2557101"/>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39"/>
                <p:cNvSpPr/>
                <p:nvPr/>
              </p:nvSpPr>
              <p:spPr>
                <a:xfrm>
                  <a:off x="6790566" y="2570260"/>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39"/>
                <p:cNvSpPr/>
                <p:nvPr/>
              </p:nvSpPr>
              <p:spPr>
                <a:xfrm>
                  <a:off x="6815547" y="2549984"/>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39"/>
                <p:cNvSpPr/>
                <p:nvPr/>
              </p:nvSpPr>
              <p:spPr>
                <a:xfrm>
                  <a:off x="6661308" y="2568481"/>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39"/>
                <p:cNvSpPr/>
                <p:nvPr/>
              </p:nvSpPr>
              <p:spPr>
                <a:xfrm>
                  <a:off x="6520649" y="2514604"/>
                  <a:ext cx="26005" cy="9352"/>
                </a:xfrm>
                <a:custGeom>
                  <a:avLst/>
                  <a:gdLst/>
                  <a:ahLst/>
                  <a:cxnLst/>
                  <a:rect l="l" t="t" r="r" b="b"/>
                  <a:pathLst>
                    <a:path w="203" h="226" extrusionOk="0">
                      <a:moveTo>
                        <a:pt x="138" y="1"/>
                      </a:moveTo>
                      <a:cubicBezTo>
                        <a:pt x="76" y="1"/>
                        <a:pt x="29" y="72"/>
                        <a:pt x="13" y="130"/>
                      </a:cubicBezTo>
                      <a:cubicBezTo>
                        <a:pt x="1" y="155"/>
                        <a:pt x="20" y="187"/>
                        <a:pt x="45" y="187"/>
                      </a:cubicBezTo>
                      <a:cubicBezTo>
                        <a:pt x="32" y="193"/>
                        <a:pt x="32" y="199"/>
                        <a:pt x="45" y="212"/>
                      </a:cubicBezTo>
                      <a:cubicBezTo>
                        <a:pt x="50" y="222"/>
                        <a:pt x="57" y="225"/>
                        <a:pt x="65" y="225"/>
                      </a:cubicBezTo>
                      <a:cubicBezTo>
                        <a:pt x="87" y="225"/>
                        <a:pt x="114" y="194"/>
                        <a:pt x="114" y="180"/>
                      </a:cubicBezTo>
                      <a:cubicBezTo>
                        <a:pt x="127" y="142"/>
                        <a:pt x="152" y="111"/>
                        <a:pt x="165" y="73"/>
                      </a:cubicBezTo>
                      <a:cubicBezTo>
                        <a:pt x="184" y="54"/>
                        <a:pt x="203" y="29"/>
                        <a:pt x="177" y="10"/>
                      </a:cubicBezTo>
                      <a:cubicBezTo>
                        <a:pt x="164" y="4"/>
                        <a:pt x="151"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39"/>
                <p:cNvSpPr/>
                <p:nvPr/>
              </p:nvSpPr>
              <p:spPr>
                <a:xfrm>
                  <a:off x="6659771" y="2448437"/>
                  <a:ext cx="46886" cy="13366"/>
                </a:xfrm>
                <a:custGeom>
                  <a:avLst/>
                  <a:gdLst/>
                  <a:ahLst/>
                  <a:cxnLst/>
                  <a:rect l="l" t="t" r="r" b="b"/>
                  <a:pathLst>
                    <a:path w="366" h="323" extrusionOk="0">
                      <a:moveTo>
                        <a:pt x="261" y="0"/>
                      </a:moveTo>
                      <a:cubicBezTo>
                        <a:pt x="115" y="0"/>
                        <a:pt x="1" y="143"/>
                        <a:pt x="50" y="291"/>
                      </a:cubicBezTo>
                      <a:cubicBezTo>
                        <a:pt x="58" y="310"/>
                        <a:pt x="70" y="317"/>
                        <a:pt x="84" y="317"/>
                      </a:cubicBezTo>
                      <a:cubicBezTo>
                        <a:pt x="121" y="317"/>
                        <a:pt x="171" y="264"/>
                        <a:pt x="190" y="229"/>
                      </a:cubicBezTo>
                      <a:lnTo>
                        <a:pt x="190" y="229"/>
                      </a:lnTo>
                      <a:lnTo>
                        <a:pt x="151" y="322"/>
                      </a:lnTo>
                      <a:cubicBezTo>
                        <a:pt x="183" y="316"/>
                        <a:pt x="214" y="303"/>
                        <a:pt x="239" y="284"/>
                      </a:cubicBezTo>
                      <a:cubicBezTo>
                        <a:pt x="277" y="253"/>
                        <a:pt x="315" y="215"/>
                        <a:pt x="334" y="165"/>
                      </a:cubicBezTo>
                      <a:cubicBezTo>
                        <a:pt x="365" y="102"/>
                        <a:pt x="365" y="1"/>
                        <a:pt x="271" y="1"/>
                      </a:cubicBezTo>
                      <a:cubicBezTo>
                        <a:pt x="268" y="1"/>
                        <a:pt x="264"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39"/>
                <p:cNvSpPr/>
                <p:nvPr/>
              </p:nvSpPr>
              <p:spPr>
                <a:xfrm>
                  <a:off x="6735609" y="2471155"/>
                  <a:ext cx="78528" cy="14897"/>
                </a:xfrm>
                <a:custGeom>
                  <a:avLst/>
                  <a:gdLst/>
                  <a:ahLst/>
                  <a:cxnLst/>
                  <a:rect l="l" t="t" r="r" b="b"/>
                  <a:pathLst>
                    <a:path w="613" h="360" extrusionOk="0">
                      <a:moveTo>
                        <a:pt x="392" y="0"/>
                      </a:moveTo>
                      <a:cubicBezTo>
                        <a:pt x="228" y="0"/>
                        <a:pt x="0" y="360"/>
                        <a:pt x="221" y="360"/>
                      </a:cubicBezTo>
                      <a:cubicBezTo>
                        <a:pt x="379" y="360"/>
                        <a:pt x="612" y="0"/>
                        <a:pt x="3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39"/>
                <p:cNvSpPr/>
                <p:nvPr/>
              </p:nvSpPr>
              <p:spPr>
                <a:xfrm>
                  <a:off x="6638121" y="2493417"/>
                  <a:ext cx="45862" cy="11131"/>
                </a:xfrm>
                <a:custGeom>
                  <a:avLst/>
                  <a:gdLst/>
                  <a:ahLst/>
                  <a:cxnLst/>
                  <a:rect l="l" t="t" r="r" b="b"/>
                  <a:pathLst>
                    <a:path w="358" h="269" extrusionOk="0">
                      <a:moveTo>
                        <a:pt x="196" y="1"/>
                      </a:moveTo>
                      <a:cubicBezTo>
                        <a:pt x="141" y="1"/>
                        <a:pt x="91" y="47"/>
                        <a:pt x="55" y="106"/>
                      </a:cubicBezTo>
                      <a:cubicBezTo>
                        <a:pt x="11" y="172"/>
                        <a:pt x="0" y="269"/>
                        <a:pt x="81" y="269"/>
                      </a:cubicBezTo>
                      <a:cubicBezTo>
                        <a:pt x="92" y="269"/>
                        <a:pt x="104" y="267"/>
                        <a:pt x="118" y="263"/>
                      </a:cubicBezTo>
                      <a:cubicBezTo>
                        <a:pt x="181" y="251"/>
                        <a:pt x="358" y="93"/>
                        <a:pt x="263" y="24"/>
                      </a:cubicBezTo>
                      <a:cubicBezTo>
                        <a:pt x="240" y="8"/>
                        <a:pt x="218"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39"/>
                <p:cNvSpPr/>
                <p:nvPr/>
              </p:nvSpPr>
              <p:spPr>
                <a:xfrm>
                  <a:off x="6539096" y="2467141"/>
                  <a:ext cx="41506" cy="10842"/>
                </a:xfrm>
                <a:custGeom>
                  <a:avLst/>
                  <a:gdLst/>
                  <a:ahLst/>
                  <a:cxnLst/>
                  <a:rect l="l" t="t" r="r" b="b"/>
                  <a:pathLst>
                    <a:path w="324" h="262" extrusionOk="0">
                      <a:moveTo>
                        <a:pt x="221" y="0"/>
                      </a:moveTo>
                      <a:cubicBezTo>
                        <a:pt x="156" y="0"/>
                        <a:pt x="54" y="98"/>
                        <a:pt x="40" y="135"/>
                      </a:cubicBezTo>
                      <a:cubicBezTo>
                        <a:pt x="1" y="213"/>
                        <a:pt x="42" y="261"/>
                        <a:pt x="101" y="261"/>
                      </a:cubicBezTo>
                      <a:cubicBezTo>
                        <a:pt x="127" y="261"/>
                        <a:pt x="157" y="251"/>
                        <a:pt x="185" y="230"/>
                      </a:cubicBezTo>
                      <a:cubicBezTo>
                        <a:pt x="185" y="224"/>
                        <a:pt x="185" y="217"/>
                        <a:pt x="185" y="211"/>
                      </a:cubicBezTo>
                      <a:cubicBezTo>
                        <a:pt x="229" y="205"/>
                        <a:pt x="324" y="104"/>
                        <a:pt x="279" y="72"/>
                      </a:cubicBezTo>
                      <a:cubicBezTo>
                        <a:pt x="279" y="66"/>
                        <a:pt x="273" y="53"/>
                        <a:pt x="273" y="47"/>
                      </a:cubicBezTo>
                      <a:cubicBezTo>
                        <a:pt x="265" y="13"/>
                        <a:pt x="245"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39"/>
                <p:cNvSpPr/>
                <p:nvPr/>
              </p:nvSpPr>
              <p:spPr>
                <a:xfrm>
                  <a:off x="6363080" y="2522921"/>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39"/>
                <p:cNvSpPr/>
                <p:nvPr/>
              </p:nvSpPr>
              <p:spPr>
                <a:xfrm>
                  <a:off x="6411119" y="2576260"/>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39"/>
                <p:cNvSpPr/>
                <p:nvPr/>
              </p:nvSpPr>
              <p:spPr>
                <a:xfrm>
                  <a:off x="6493235" y="2554494"/>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39"/>
                <p:cNvSpPr/>
                <p:nvPr/>
              </p:nvSpPr>
              <p:spPr>
                <a:xfrm>
                  <a:off x="7138756" y="2515266"/>
                  <a:ext cx="73660" cy="20111"/>
                </a:xfrm>
                <a:custGeom>
                  <a:avLst/>
                  <a:gdLst/>
                  <a:ahLst/>
                  <a:cxnLst/>
                  <a:rect l="l" t="t" r="r" b="b"/>
                  <a:pathLst>
                    <a:path w="575" h="486" extrusionOk="0">
                      <a:moveTo>
                        <a:pt x="379" y="0"/>
                      </a:moveTo>
                      <a:cubicBezTo>
                        <a:pt x="240" y="0"/>
                        <a:pt x="108" y="120"/>
                        <a:pt x="45" y="240"/>
                      </a:cubicBezTo>
                      <a:cubicBezTo>
                        <a:pt x="1" y="335"/>
                        <a:pt x="1" y="486"/>
                        <a:pt x="146" y="486"/>
                      </a:cubicBezTo>
                      <a:lnTo>
                        <a:pt x="196" y="486"/>
                      </a:lnTo>
                      <a:cubicBezTo>
                        <a:pt x="341" y="486"/>
                        <a:pt x="474" y="366"/>
                        <a:pt x="530" y="246"/>
                      </a:cubicBezTo>
                      <a:cubicBezTo>
                        <a:pt x="575" y="152"/>
                        <a:pt x="575"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39"/>
                <p:cNvSpPr/>
                <p:nvPr/>
              </p:nvSpPr>
              <p:spPr>
                <a:xfrm>
                  <a:off x="6848726" y="2604771"/>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39"/>
                <p:cNvSpPr/>
                <p:nvPr/>
              </p:nvSpPr>
              <p:spPr>
                <a:xfrm>
                  <a:off x="7084695" y="2590412"/>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39"/>
                <p:cNvSpPr/>
                <p:nvPr/>
              </p:nvSpPr>
              <p:spPr>
                <a:xfrm>
                  <a:off x="7063686" y="2559749"/>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39"/>
                <p:cNvSpPr/>
                <p:nvPr/>
              </p:nvSpPr>
              <p:spPr>
                <a:xfrm>
                  <a:off x="6998993" y="2510507"/>
                  <a:ext cx="46246" cy="14193"/>
                </a:xfrm>
                <a:custGeom>
                  <a:avLst/>
                  <a:gdLst/>
                  <a:ahLst/>
                  <a:cxnLst/>
                  <a:rect l="l" t="t" r="r" b="b"/>
                  <a:pathLst>
                    <a:path w="361" h="343" extrusionOk="0">
                      <a:moveTo>
                        <a:pt x="222" y="1"/>
                      </a:moveTo>
                      <a:cubicBezTo>
                        <a:pt x="158" y="1"/>
                        <a:pt x="95" y="61"/>
                        <a:pt x="64" y="109"/>
                      </a:cubicBezTo>
                      <a:cubicBezTo>
                        <a:pt x="19" y="147"/>
                        <a:pt x="1" y="204"/>
                        <a:pt x="1" y="267"/>
                      </a:cubicBezTo>
                      <a:cubicBezTo>
                        <a:pt x="1" y="304"/>
                        <a:pt x="32" y="342"/>
                        <a:pt x="76" y="342"/>
                      </a:cubicBezTo>
                      <a:cubicBezTo>
                        <a:pt x="114" y="342"/>
                        <a:pt x="146" y="330"/>
                        <a:pt x="177" y="311"/>
                      </a:cubicBezTo>
                      <a:lnTo>
                        <a:pt x="202" y="304"/>
                      </a:lnTo>
                      <a:cubicBezTo>
                        <a:pt x="259" y="286"/>
                        <a:pt x="360" y="191"/>
                        <a:pt x="297" y="134"/>
                      </a:cubicBezTo>
                      <a:lnTo>
                        <a:pt x="297" y="122"/>
                      </a:lnTo>
                      <a:cubicBezTo>
                        <a:pt x="310" y="77"/>
                        <a:pt x="310" y="27"/>
                        <a:pt x="259" y="8"/>
                      </a:cubicBezTo>
                      <a:cubicBezTo>
                        <a:pt x="247" y="3"/>
                        <a:pt x="234" y="1"/>
                        <a:pt x="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39"/>
                <p:cNvSpPr/>
                <p:nvPr/>
              </p:nvSpPr>
              <p:spPr>
                <a:xfrm>
                  <a:off x="6495156" y="2441278"/>
                  <a:ext cx="45862" cy="13821"/>
                </a:xfrm>
                <a:custGeom>
                  <a:avLst/>
                  <a:gdLst/>
                  <a:ahLst/>
                  <a:cxnLst/>
                  <a:rect l="l" t="t" r="r" b="b"/>
                  <a:pathLst>
                    <a:path w="358" h="334" extrusionOk="0">
                      <a:moveTo>
                        <a:pt x="256" y="1"/>
                      </a:moveTo>
                      <a:cubicBezTo>
                        <a:pt x="216" y="1"/>
                        <a:pt x="172" y="21"/>
                        <a:pt x="143" y="41"/>
                      </a:cubicBezTo>
                      <a:cubicBezTo>
                        <a:pt x="67" y="92"/>
                        <a:pt x="17" y="167"/>
                        <a:pt x="4" y="262"/>
                      </a:cubicBezTo>
                      <a:cubicBezTo>
                        <a:pt x="0" y="315"/>
                        <a:pt x="43" y="334"/>
                        <a:pt x="88" y="334"/>
                      </a:cubicBezTo>
                      <a:cubicBezTo>
                        <a:pt x="112" y="334"/>
                        <a:pt x="138" y="328"/>
                        <a:pt x="156" y="319"/>
                      </a:cubicBezTo>
                      <a:cubicBezTo>
                        <a:pt x="212" y="293"/>
                        <a:pt x="257" y="249"/>
                        <a:pt x="282" y="199"/>
                      </a:cubicBezTo>
                      <a:cubicBezTo>
                        <a:pt x="288" y="199"/>
                        <a:pt x="288" y="193"/>
                        <a:pt x="294" y="193"/>
                      </a:cubicBezTo>
                      <a:cubicBezTo>
                        <a:pt x="326" y="148"/>
                        <a:pt x="358" y="66"/>
                        <a:pt x="313" y="22"/>
                      </a:cubicBezTo>
                      <a:cubicBezTo>
                        <a:pt x="298" y="7"/>
                        <a:pt x="277"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39"/>
                <p:cNvSpPr/>
                <p:nvPr/>
              </p:nvSpPr>
              <p:spPr>
                <a:xfrm>
                  <a:off x="6071513" y="1998802"/>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39"/>
                <p:cNvSpPr/>
                <p:nvPr/>
              </p:nvSpPr>
              <p:spPr>
                <a:xfrm>
                  <a:off x="6237153" y="1955022"/>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39"/>
                <p:cNvSpPr/>
                <p:nvPr/>
              </p:nvSpPr>
              <p:spPr>
                <a:xfrm>
                  <a:off x="6374481" y="1980554"/>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39"/>
                <p:cNvSpPr/>
                <p:nvPr/>
              </p:nvSpPr>
              <p:spPr>
                <a:xfrm>
                  <a:off x="6264439" y="2032403"/>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39"/>
                <p:cNvSpPr/>
                <p:nvPr/>
              </p:nvSpPr>
              <p:spPr>
                <a:xfrm>
                  <a:off x="6236256" y="2000788"/>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39"/>
                <p:cNvSpPr/>
                <p:nvPr/>
              </p:nvSpPr>
              <p:spPr>
                <a:xfrm>
                  <a:off x="6161955" y="2026072"/>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39"/>
                <p:cNvSpPr/>
                <p:nvPr/>
              </p:nvSpPr>
              <p:spPr>
                <a:xfrm>
                  <a:off x="6267770" y="2065796"/>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39"/>
                <p:cNvSpPr/>
                <p:nvPr/>
              </p:nvSpPr>
              <p:spPr>
                <a:xfrm>
                  <a:off x="6429438" y="2044982"/>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39"/>
                <p:cNvSpPr/>
                <p:nvPr/>
              </p:nvSpPr>
              <p:spPr>
                <a:xfrm>
                  <a:off x="6428542" y="2036375"/>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39"/>
                <p:cNvSpPr/>
                <p:nvPr/>
              </p:nvSpPr>
              <p:spPr>
                <a:xfrm>
                  <a:off x="6429438" y="2044982"/>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39"/>
                <p:cNvSpPr/>
                <p:nvPr/>
              </p:nvSpPr>
              <p:spPr>
                <a:xfrm>
                  <a:off x="6085348" y="1947863"/>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39"/>
                <p:cNvSpPr/>
                <p:nvPr/>
              </p:nvSpPr>
              <p:spPr>
                <a:xfrm>
                  <a:off x="5914712" y="1988871"/>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39"/>
                <p:cNvSpPr/>
                <p:nvPr/>
              </p:nvSpPr>
              <p:spPr>
                <a:xfrm>
                  <a:off x="5958396" y="2059258"/>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39"/>
                <p:cNvSpPr/>
                <p:nvPr/>
              </p:nvSpPr>
              <p:spPr>
                <a:xfrm>
                  <a:off x="6073050" y="2038154"/>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39"/>
                <p:cNvSpPr/>
                <p:nvPr/>
              </p:nvSpPr>
              <p:spPr>
                <a:xfrm>
                  <a:off x="5904976" y="2026196"/>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39"/>
                <p:cNvSpPr/>
                <p:nvPr/>
              </p:nvSpPr>
              <p:spPr>
                <a:xfrm>
                  <a:off x="5918812" y="1927463"/>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39"/>
                <p:cNvSpPr/>
                <p:nvPr/>
              </p:nvSpPr>
              <p:spPr>
                <a:xfrm>
                  <a:off x="6250860" y="1889311"/>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39"/>
                <p:cNvSpPr/>
                <p:nvPr/>
              </p:nvSpPr>
              <p:spPr>
                <a:xfrm>
                  <a:off x="6375250" y="1910414"/>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39"/>
                <p:cNvSpPr/>
                <p:nvPr/>
              </p:nvSpPr>
              <p:spPr>
                <a:xfrm>
                  <a:off x="6569585" y="1890552"/>
                  <a:ext cx="71611" cy="15311"/>
                </a:xfrm>
                <a:custGeom>
                  <a:avLst/>
                  <a:gdLst/>
                  <a:ahLst/>
                  <a:cxnLst/>
                  <a:rect l="l" t="t" r="r" b="b"/>
                  <a:pathLst>
                    <a:path w="559" h="370" extrusionOk="0">
                      <a:moveTo>
                        <a:pt x="329" y="0"/>
                      </a:moveTo>
                      <a:cubicBezTo>
                        <a:pt x="293" y="0"/>
                        <a:pt x="258" y="8"/>
                        <a:pt x="228" y="26"/>
                      </a:cubicBezTo>
                      <a:lnTo>
                        <a:pt x="228" y="26"/>
                      </a:lnTo>
                      <a:cubicBezTo>
                        <a:pt x="235" y="21"/>
                        <a:pt x="236" y="19"/>
                        <a:pt x="235" y="19"/>
                      </a:cubicBezTo>
                      <a:cubicBezTo>
                        <a:pt x="229" y="19"/>
                        <a:pt x="156" y="65"/>
                        <a:pt x="142" y="74"/>
                      </a:cubicBezTo>
                      <a:cubicBezTo>
                        <a:pt x="117" y="93"/>
                        <a:pt x="98" y="112"/>
                        <a:pt x="79" y="131"/>
                      </a:cubicBezTo>
                      <a:cubicBezTo>
                        <a:pt x="73" y="143"/>
                        <a:pt x="73" y="150"/>
                        <a:pt x="67" y="150"/>
                      </a:cubicBezTo>
                      <a:lnTo>
                        <a:pt x="60" y="162"/>
                      </a:lnTo>
                      <a:cubicBezTo>
                        <a:pt x="41" y="181"/>
                        <a:pt x="22" y="207"/>
                        <a:pt x="16" y="232"/>
                      </a:cubicBezTo>
                      <a:cubicBezTo>
                        <a:pt x="0" y="258"/>
                        <a:pt x="2" y="293"/>
                        <a:pt x="29" y="293"/>
                      </a:cubicBezTo>
                      <a:cubicBezTo>
                        <a:pt x="34" y="293"/>
                        <a:pt x="40" y="292"/>
                        <a:pt x="48" y="289"/>
                      </a:cubicBezTo>
                      <a:lnTo>
                        <a:pt x="60" y="282"/>
                      </a:lnTo>
                      <a:lnTo>
                        <a:pt x="67" y="282"/>
                      </a:lnTo>
                      <a:cubicBezTo>
                        <a:pt x="72" y="334"/>
                        <a:pt x="120" y="369"/>
                        <a:pt x="168" y="369"/>
                      </a:cubicBezTo>
                      <a:cubicBezTo>
                        <a:pt x="179" y="369"/>
                        <a:pt x="189" y="368"/>
                        <a:pt x="199" y="364"/>
                      </a:cubicBezTo>
                      <a:cubicBezTo>
                        <a:pt x="300" y="339"/>
                        <a:pt x="559" y="74"/>
                        <a:pt x="376" y="5"/>
                      </a:cubicBezTo>
                      <a:cubicBezTo>
                        <a:pt x="360" y="2"/>
                        <a:pt x="345" y="0"/>
                        <a:pt x="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39"/>
                <p:cNvSpPr/>
                <p:nvPr/>
              </p:nvSpPr>
              <p:spPr>
                <a:xfrm>
                  <a:off x="6544989" y="1947863"/>
                  <a:ext cx="128" cy="41"/>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39"/>
                <p:cNvSpPr/>
                <p:nvPr/>
              </p:nvSpPr>
              <p:spPr>
                <a:xfrm>
                  <a:off x="6532179" y="1942484"/>
                  <a:ext cx="49192" cy="14111"/>
                </a:xfrm>
                <a:custGeom>
                  <a:avLst/>
                  <a:gdLst/>
                  <a:ahLst/>
                  <a:cxnLst/>
                  <a:rect l="l" t="t" r="r" b="b"/>
                  <a:pathLst>
                    <a:path w="384" h="341" extrusionOk="0">
                      <a:moveTo>
                        <a:pt x="119" y="106"/>
                      </a:moveTo>
                      <a:lnTo>
                        <a:pt x="119" y="106"/>
                      </a:lnTo>
                      <a:cubicBezTo>
                        <a:pt x="116" y="109"/>
                        <a:pt x="113" y="112"/>
                        <a:pt x="110" y="116"/>
                      </a:cubicBezTo>
                      <a:lnTo>
                        <a:pt x="110" y="116"/>
                      </a:lnTo>
                      <a:cubicBezTo>
                        <a:pt x="113" y="112"/>
                        <a:pt x="116" y="109"/>
                        <a:pt x="119" y="106"/>
                      </a:cubicBezTo>
                      <a:close/>
                      <a:moveTo>
                        <a:pt x="253" y="0"/>
                      </a:moveTo>
                      <a:cubicBezTo>
                        <a:pt x="195" y="0"/>
                        <a:pt x="116" y="84"/>
                        <a:pt x="106" y="118"/>
                      </a:cubicBezTo>
                      <a:cubicBezTo>
                        <a:pt x="101" y="118"/>
                        <a:pt x="100" y="123"/>
                        <a:pt x="100" y="128"/>
                      </a:cubicBezTo>
                      <a:lnTo>
                        <a:pt x="100" y="128"/>
                      </a:lnTo>
                      <a:cubicBezTo>
                        <a:pt x="55" y="186"/>
                        <a:pt x="0" y="300"/>
                        <a:pt x="94" y="333"/>
                      </a:cubicBezTo>
                      <a:cubicBezTo>
                        <a:pt x="107" y="338"/>
                        <a:pt x="120" y="340"/>
                        <a:pt x="134" y="340"/>
                      </a:cubicBezTo>
                      <a:cubicBezTo>
                        <a:pt x="203" y="340"/>
                        <a:pt x="271" y="278"/>
                        <a:pt x="308" y="226"/>
                      </a:cubicBezTo>
                      <a:cubicBezTo>
                        <a:pt x="365" y="156"/>
                        <a:pt x="384" y="36"/>
                        <a:pt x="277" y="30"/>
                      </a:cubicBezTo>
                      <a:cubicBezTo>
                        <a:pt x="295" y="30"/>
                        <a:pt x="302" y="34"/>
                        <a:pt x="303" y="34"/>
                      </a:cubicBezTo>
                      <a:cubicBezTo>
                        <a:pt x="304" y="34"/>
                        <a:pt x="301" y="32"/>
                        <a:pt x="296" y="24"/>
                      </a:cubicBezTo>
                      <a:cubicBezTo>
                        <a:pt x="284" y="7"/>
                        <a:pt x="269" y="0"/>
                        <a:pt x="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39"/>
                <p:cNvSpPr/>
                <p:nvPr/>
              </p:nvSpPr>
              <p:spPr>
                <a:xfrm>
                  <a:off x="6451216" y="1924566"/>
                  <a:ext cx="39713" cy="10055"/>
                </a:xfrm>
                <a:custGeom>
                  <a:avLst/>
                  <a:gdLst/>
                  <a:ahLst/>
                  <a:cxnLst/>
                  <a:rect l="l" t="t" r="r" b="b"/>
                  <a:pathLst>
                    <a:path w="310" h="243" extrusionOk="0">
                      <a:moveTo>
                        <a:pt x="231" y="0"/>
                      </a:moveTo>
                      <a:cubicBezTo>
                        <a:pt x="225" y="0"/>
                        <a:pt x="220" y="1"/>
                        <a:pt x="215" y="3"/>
                      </a:cubicBezTo>
                      <a:cubicBezTo>
                        <a:pt x="202" y="9"/>
                        <a:pt x="196" y="9"/>
                        <a:pt x="183" y="9"/>
                      </a:cubicBezTo>
                      <a:cubicBezTo>
                        <a:pt x="114" y="15"/>
                        <a:pt x="51" y="59"/>
                        <a:pt x="26" y="122"/>
                      </a:cubicBezTo>
                      <a:cubicBezTo>
                        <a:pt x="0" y="173"/>
                        <a:pt x="7" y="236"/>
                        <a:pt x="70" y="242"/>
                      </a:cubicBezTo>
                      <a:lnTo>
                        <a:pt x="127" y="242"/>
                      </a:lnTo>
                      <a:cubicBezTo>
                        <a:pt x="202" y="236"/>
                        <a:pt x="309" y="154"/>
                        <a:pt x="303" y="59"/>
                      </a:cubicBezTo>
                      <a:cubicBezTo>
                        <a:pt x="303" y="53"/>
                        <a:pt x="303" y="47"/>
                        <a:pt x="303" y="40"/>
                      </a:cubicBezTo>
                      <a:cubicBezTo>
                        <a:pt x="309" y="28"/>
                        <a:pt x="297" y="15"/>
                        <a:pt x="284" y="15"/>
                      </a:cubicBezTo>
                      <a:cubicBezTo>
                        <a:pt x="266" y="6"/>
                        <a:pt x="247" y="0"/>
                        <a:pt x="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39"/>
                <p:cNvSpPr/>
                <p:nvPr/>
              </p:nvSpPr>
              <p:spPr>
                <a:xfrm>
                  <a:off x="6457750" y="1871641"/>
                  <a:ext cx="49320" cy="14028"/>
                </a:xfrm>
                <a:custGeom>
                  <a:avLst/>
                  <a:gdLst/>
                  <a:ahLst/>
                  <a:cxnLst/>
                  <a:rect l="l" t="t" r="r" b="b"/>
                  <a:pathLst>
                    <a:path w="385" h="339" extrusionOk="0">
                      <a:moveTo>
                        <a:pt x="278" y="0"/>
                      </a:moveTo>
                      <a:cubicBezTo>
                        <a:pt x="167" y="0"/>
                        <a:pt x="1" y="201"/>
                        <a:pt x="126" y="266"/>
                      </a:cubicBezTo>
                      <a:cubicBezTo>
                        <a:pt x="145" y="279"/>
                        <a:pt x="221" y="291"/>
                        <a:pt x="233" y="317"/>
                      </a:cubicBezTo>
                      <a:cubicBezTo>
                        <a:pt x="238" y="333"/>
                        <a:pt x="247" y="339"/>
                        <a:pt x="257" y="339"/>
                      </a:cubicBezTo>
                      <a:cubicBezTo>
                        <a:pt x="289" y="339"/>
                        <a:pt x="337" y="284"/>
                        <a:pt x="347" y="260"/>
                      </a:cubicBezTo>
                      <a:cubicBezTo>
                        <a:pt x="347" y="254"/>
                        <a:pt x="347" y="247"/>
                        <a:pt x="353" y="241"/>
                      </a:cubicBezTo>
                      <a:cubicBezTo>
                        <a:pt x="385" y="178"/>
                        <a:pt x="385" y="102"/>
                        <a:pt x="347" y="45"/>
                      </a:cubicBezTo>
                      <a:cubicBezTo>
                        <a:pt x="331" y="13"/>
                        <a:pt x="306" y="0"/>
                        <a:pt x="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39"/>
                <p:cNvSpPr/>
                <p:nvPr/>
              </p:nvSpPr>
              <p:spPr>
                <a:xfrm>
                  <a:off x="7650151" y="2234999"/>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39"/>
                <p:cNvSpPr/>
                <p:nvPr/>
              </p:nvSpPr>
              <p:spPr>
                <a:xfrm>
                  <a:off x="7633241" y="2288545"/>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39"/>
                <p:cNvSpPr/>
                <p:nvPr/>
              </p:nvSpPr>
              <p:spPr>
                <a:xfrm>
                  <a:off x="7541133" y="2256103"/>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39"/>
                <p:cNvSpPr/>
                <p:nvPr/>
              </p:nvSpPr>
              <p:spPr>
                <a:xfrm>
                  <a:off x="7536266" y="2182198"/>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39"/>
                <p:cNvSpPr/>
                <p:nvPr/>
              </p:nvSpPr>
              <p:spPr>
                <a:xfrm>
                  <a:off x="7271344" y="2226433"/>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39"/>
                <p:cNvSpPr/>
                <p:nvPr/>
              </p:nvSpPr>
              <p:spPr>
                <a:xfrm>
                  <a:off x="7276084" y="2313000"/>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39"/>
                <p:cNvSpPr/>
                <p:nvPr/>
              </p:nvSpPr>
              <p:spPr>
                <a:xfrm>
                  <a:off x="7419178" y="2261855"/>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39"/>
                <p:cNvSpPr/>
                <p:nvPr/>
              </p:nvSpPr>
              <p:spPr>
                <a:xfrm>
                  <a:off x="7383949" y="2235454"/>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39"/>
                <p:cNvSpPr/>
                <p:nvPr/>
              </p:nvSpPr>
              <p:spPr>
                <a:xfrm>
                  <a:off x="7455559" y="2227054"/>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39"/>
                <p:cNvSpPr/>
                <p:nvPr/>
              </p:nvSpPr>
              <p:spPr>
                <a:xfrm>
                  <a:off x="7453894" y="2312421"/>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39"/>
                <p:cNvSpPr/>
                <p:nvPr/>
              </p:nvSpPr>
              <p:spPr>
                <a:xfrm>
                  <a:off x="7333475" y="2268476"/>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39"/>
                <p:cNvSpPr/>
                <p:nvPr/>
              </p:nvSpPr>
              <p:spPr>
                <a:xfrm>
                  <a:off x="7148492" y="2273772"/>
                  <a:ext cx="44581" cy="12662"/>
                </a:xfrm>
                <a:custGeom>
                  <a:avLst/>
                  <a:gdLst/>
                  <a:ahLst/>
                  <a:cxnLst/>
                  <a:rect l="l" t="t" r="r" b="b"/>
                  <a:pathLst>
                    <a:path w="348" h="306" extrusionOk="0">
                      <a:moveTo>
                        <a:pt x="232" y="0"/>
                      </a:moveTo>
                      <a:cubicBezTo>
                        <a:pt x="142" y="0"/>
                        <a:pt x="36" y="115"/>
                        <a:pt x="19" y="192"/>
                      </a:cubicBezTo>
                      <a:cubicBezTo>
                        <a:pt x="0" y="248"/>
                        <a:pt x="26" y="305"/>
                        <a:pt x="95" y="305"/>
                      </a:cubicBezTo>
                      <a:cubicBezTo>
                        <a:pt x="171" y="299"/>
                        <a:pt x="240" y="255"/>
                        <a:pt x="278" y="192"/>
                      </a:cubicBezTo>
                      <a:cubicBezTo>
                        <a:pt x="284" y="192"/>
                        <a:pt x="284" y="185"/>
                        <a:pt x="284" y="185"/>
                      </a:cubicBezTo>
                      <a:cubicBezTo>
                        <a:pt x="328" y="141"/>
                        <a:pt x="347" y="84"/>
                        <a:pt x="335" y="28"/>
                      </a:cubicBezTo>
                      <a:cubicBezTo>
                        <a:pt x="327" y="8"/>
                        <a:pt x="314" y="1"/>
                        <a:pt x="300" y="1"/>
                      </a:cubicBezTo>
                      <a:cubicBezTo>
                        <a:pt x="291" y="1"/>
                        <a:pt x="281" y="4"/>
                        <a:pt x="272" y="9"/>
                      </a:cubicBezTo>
                      <a:cubicBezTo>
                        <a:pt x="259" y="3"/>
                        <a:pt x="246"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39"/>
                <p:cNvSpPr/>
                <p:nvPr/>
              </p:nvSpPr>
              <p:spPr>
                <a:xfrm>
                  <a:off x="7226380" y="2199454"/>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39"/>
                <p:cNvSpPr/>
                <p:nvPr/>
              </p:nvSpPr>
              <p:spPr>
                <a:xfrm>
                  <a:off x="7411876" y="2183564"/>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39"/>
                <p:cNvSpPr/>
                <p:nvPr/>
              </p:nvSpPr>
              <p:spPr>
                <a:xfrm>
                  <a:off x="7269679" y="2151453"/>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39"/>
                <p:cNvSpPr/>
                <p:nvPr/>
              </p:nvSpPr>
              <p:spPr>
                <a:xfrm>
                  <a:off x="7162199" y="2162294"/>
                  <a:ext cx="43556" cy="11628"/>
                </a:xfrm>
                <a:custGeom>
                  <a:avLst/>
                  <a:gdLst/>
                  <a:ahLst/>
                  <a:cxnLst/>
                  <a:rect l="l" t="t" r="r" b="b"/>
                  <a:pathLst>
                    <a:path w="340" h="281" extrusionOk="0">
                      <a:moveTo>
                        <a:pt x="270" y="1"/>
                      </a:moveTo>
                      <a:cubicBezTo>
                        <a:pt x="254" y="1"/>
                        <a:pt x="236" y="4"/>
                        <a:pt x="221" y="10"/>
                      </a:cubicBezTo>
                      <a:cubicBezTo>
                        <a:pt x="183" y="22"/>
                        <a:pt x="146" y="47"/>
                        <a:pt x="120" y="79"/>
                      </a:cubicBezTo>
                      <a:cubicBezTo>
                        <a:pt x="83" y="129"/>
                        <a:pt x="1" y="281"/>
                        <a:pt x="127" y="281"/>
                      </a:cubicBezTo>
                      <a:cubicBezTo>
                        <a:pt x="234" y="274"/>
                        <a:pt x="316" y="186"/>
                        <a:pt x="322" y="73"/>
                      </a:cubicBezTo>
                      <a:cubicBezTo>
                        <a:pt x="340" y="19"/>
                        <a:pt x="308" y="1"/>
                        <a:pt x="2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39"/>
                <p:cNvSpPr/>
                <p:nvPr/>
              </p:nvSpPr>
              <p:spPr>
                <a:xfrm>
                  <a:off x="7130685" y="2210626"/>
                  <a:ext cx="40865" cy="9766"/>
                </a:xfrm>
                <a:custGeom>
                  <a:avLst/>
                  <a:gdLst/>
                  <a:ahLst/>
                  <a:cxnLst/>
                  <a:rect l="l" t="t" r="r" b="b"/>
                  <a:pathLst>
                    <a:path w="319" h="236" extrusionOk="0">
                      <a:moveTo>
                        <a:pt x="140" y="0"/>
                      </a:moveTo>
                      <a:cubicBezTo>
                        <a:pt x="107" y="0"/>
                        <a:pt x="67" y="48"/>
                        <a:pt x="57" y="71"/>
                      </a:cubicBezTo>
                      <a:cubicBezTo>
                        <a:pt x="45" y="103"/>
                        <a:pt x="1" y="191"/>
                        <a:pt x="89" y="229"/>
                      </a:cubicBezTo>
                      <a:cubicBezTo>
                        <a:pt x="100" y="233"/>
                        <a:pt x="111" y="235"/>
                        <a:pt x="121" y="235"/>
                      </a:cubicBezTo>
                      <a:cubicBezTo>
                        <a:pt x="232" y="235"/>
                        <a:pt x="318" y="25"/>
                        <a:pt x="212" y="25"/>
                      </a:cubicBezTo>
                      <a:cubicBezTo>
                        <a:pt x="205" y="25"/>
                        <a:pt x="198" y="26"/>
                        <a:pt x="190" y="27"/>
                      </a:cubicBezTo>
                      <a:cubicBezTo>
                        <a:pt x="184" y="29"/>
                        <a:pt x="179" y="29"/>
                        <a:pt x="176" y="29"/>
                      </a:cubicBezTo>
                      <a:cubicBezTo>
                        <a:pt x="163" y="29"/>
                        <a:pt x="171" y="21"/>
                        <a:pt x="171" y="21"/>
                      </a:cubicBezTo>
                      <a:cubicBezTo>
                        <a:pt x="163" y="6"/>
                        <a:pt x="152"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39"/>
                <p:cNvSpPr/>
                <p:nvPr/>
              </p:nvSpPr>
              <p:spPr>
                <a:xfrm>
                  <a:off x="5699752" y="2307249"/>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39"/>
                <p:cNvSpPr/>
                <p:nvPr/>
              </p:nvSpPr>
              <p:spPr>
                <a:xfrm>
                  <a:off x="5767648" y="2362822"/>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39"/>
                <p:cNvSpPr/>
                <p:nvPr/>
              </p:nvSpPr>
              <p:spPr>
                <a:xfrm>
                  <a:off x="5608541" y="2342835"/>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39"/>
                <p:cNvSpPr/>
                <p:nvPr/>
              </p:nvSpPr>
              <p:spPr>
                <a:xfrm>
                  <a:off x="5753172" y="2319207"/>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39"/>
                <p:cNvSpPr/>
                <p:nvPr/>
              </p:nvSpPr>
              <p:spPr>
                <a:xfrm>
                  <a:off x="5640055" y="2268724"/>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39"/>
                <p:cNvSpPr/>
                <p:nvPr/>
              </p:nvSpPr>
              <p:spPr>
                <a:xfrm>
                  <a:off x="5841949" y="2261813"/>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39"/>
                <p:cNvSpPr/>
                <p:nvPr/>
              </p:nvSpPr>
              <p:spPr>
                <a:xfrm>
                  <a:off x="5862958" y="2319332"/>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39"/>
                <p:cNvSpPr/>
                <p:nvPr/>
              </p:nvSpPr>
              <p:spPr>
                <a:xfrm>
                  <a:off x="5963264" y="2349042"/>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39"/>
                <p:cNvSpPr/>
                <p:nvPr/>
              </p:nvSpPr>
              <p:spPr>
                <a:xfrm>
                  <a:off x="5888835" y="2402795"/>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39"/>
                <p:cNvSpPr/>
                <p:nvPr/>
              </p:nvSpPr>
              <p:spPr>
                <a:xfrm>
                  <a:off x="5882430" y="2353470"/>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39"/>
                <p:cNvSpPr/>
                <p:nvPr/>
              </p:nvSpPr>
              <p:spPr>
                <a:xfrm>
                  <a:off x="5990551" y="2299676"/>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39"/>
                <p:cNvSpPr/>
                <p:nvPr/>
              </p:nvSpPr>
              <p:spPr>
                <a:xfrm>
                  <a:off x="7749560" y="2415416"/>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39"/>
                <p:cNvSpPr/>
                <p:nvPr/>
              </p:nvSpPr>
              <p:spPr>
                <a:xfrm>
                  <a:off x="7761730" y="2443844"/>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39"/>
                <p:cNvSpPr/>
                <p:nvPr/>
              </p:nvSpPr>
              <p:spPr>
                <a:xfrm>
                  <a:off x="7869210" y="2411733"/>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39"/>
                <p:cNvSpPr/>
                <p:nvPr/>
              </p:nvSpPr>
              <p:spPr>
                <a:xfrm>
                  <a:off x="7807720" y="2393029"/>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39"/>
                <p:cNvSpPr/>
                <p:nvPr/>
              </p:nvSpPr>
              <p:spPr>
                <a:xfrm>
                  <a:off x="7814253" y="2047299"/>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39"/>
                <p:cNvSpPr/>
                <p:nvPr/>
              </p:nvSpPr>
              <p:spPr>
                <a:xfrm>
                  <a:off x="6484395" y="2221137"/>
                  <a:ext cx="52139" cy="12911"/>
                </a:xfrm>
                <a:custGeom>
                  <a:avLst/>
                  <a:gdLst/>
                  <a:ahLst/>
                  <a:cxnLst/>
                  <a:rect l="l" t="t" r="r" b="b"/>
                  <a:pathLst>
                    <a:path w="407" h="312" extrusionOk="0">
                      <a:moveTo>
                        <a:pt x="286" y="0"/>
                      </a:moveTo>
                      <a:cubicBezTo>
                        <a:pt x="254" y="0"/>
                        <a:pt x="217" y="12"/>
                        <a:pt x="183" y="38"/>
                      </a:cubicBezTo>
                      <a:lnTo>
                        <a:pt x="151" y="76"/>
                      </a:lnTo>
                      <a:cubicBezTo>
                        <a:pt x="95" y="108"/>
                        <a:pt x="0" y="208"/>
                        <a:pt x="88" y="246"/>
                      </a:cubicBezTo>
                      <a:lnTo>
                        <a:pt x="76" y="259"/>
                      </a:lnTo>
                      <a:cubicBezTo>
                        <a:pt x="93" y="297"/>
                        <a:pt x="120" y="312"/>
                        <a:pt x="150" y="312"/>
                      </a:cubicBezTo>
                      <a:cubicBezTo>
                        <a:pt x="230" y="312"/>
                        <a:pt x="337" y="207"/>
                        <a:pt x="360" y="152"/>
                      </a:cubicBezTo>
                      <a:cubicBezTo>
                        <a:pt x="407" y="57"/>
                        <a:pt x="357" y="0"/>
                        <a:pt x="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39"/>
                <p:cNvSpPr/>
                <p:nvPr/>
              </p:nvSpPr>
              <p:spPr>
                <a:xfrm>
                  <a:off x="6595847" y="2199661"/>
                  <a:ext cx="55854" cy="16800"/>
                </a:xfrm>
                <a:custGeom>
                  <a:avLst/>
                  <a:gdLst/>
                  <a:ahLst/>
                  <a:cxnLst/>
                  <a:rect l="l" t="t" r="r" b="b"/>
                  <a:pathLst>
                    <a:path w="436" h="406" extrusionOk="0">
                      <a:moveTo>
                        <a:pt x="339" y="0"/>
                      </a:moveTo>
                      <a:cubicBezTo>
                        <a:pt x="269" y="0"/>
                        <a:pt x="172" y="59"/>
                        <a:pt x="139" y="97"/>
                      </a:cubicBezTo>
                      <a:cubicBezTo>
                        <a:pt x="89" y="147"/>
                        <a:pt x="0" y="299"/>
                        <a:pt x="89" y="362"/>
                      </a:cubicBezTo>
                      <a:cubicBezTo>
                        <a:pt x="99" y="393"/>
                        <a:pt x="121" y="406"/>
                        <a:pt x="149" y="406"/>
                      </a:cubicBezTo>
                      <a:cubicBezTo>
                        <a:pt x="227" y="406"/>
                        <a:pt x="349" y="310"/>
                        <a:pt x="373" y="273"/>
                      </a:cubicBezTo>
                      <a:cubicBezTo>
                        <a:pt x="417" y="217"/>
                        <a:pt x="436" y="135"/>
                        <a:pt x="417" y="59"/>
                      </a:cubicBezTo>
                      <a:cubicBezTo>
                        <a:pt x="406" y="16"/>
                        <a:pt x="376" y="0"/>
                        <a:pt x="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39"/>
                <p:cNvSpPr/>
                <p:nvPr/>
              </p:nvSpPr>
              <p:spPr>
                <a:xfrm>
                  <a:off x="6477093" y="2183895"/>
                  <a:ext cx="57519" cy="13614"/>
                </a:xfrm>
                <a:custGeom>
                  <a:avLst/>
                  <a:gdLst/>
                  <a:ahLst/>
                  <a:cxnLst/>
                  <a:rect l="l" t="t" r="r" b="b"/>
                  <a:pathLst>
                    <a:path w="449" h="329" extrusionOk="0">
                      <a:moveTo>
                        <a:pt x="303" y="0"/>
                      </a:moveTo>
                      <a:cubicBezTo>
                        <a:pt x="267" y="0"/>
                        <a:pt x="230" y="8"/>
                        <a:pt x="196" y="24"/>
                      </a:cubicBezTo>
                      <a:cubicBezTo>
                        <a:pt x="139" y="61"/>
                        <a:pt x="0" y="175"/>
                        <a:pt x="57" y="263"/>
                      </a:cubicBezTo>
                      <a:cubicBezTo>
                        <a:pt x="63" y="276"/>
                        <a:pt x="76" y="295"/>
                        <a:pt x="95" y="301"/>
                      </a:cubicBezTo>
                      <a:cubicBezTo>
                        <a:pt x="101" y="307"/>
                        <a:pt x="114" y="314"/>
                        <a:pt x="120" y="320"/>
                      </a:cubicBezTo>
                      <a:cubicBezTo>
                        <a:pt x="142" y="325"/>
                        <a:pt x="165" y="329"/>
                        <a:pt x="187" y="329"/>
                      </a:cubicBezTo>
                      <a:cubicBezTo>
                        <a:pt x="196" y="329"/>
                        <a:pt x="205" y="328"/>
                        <a:pt x="215" y="326"/>
                      </a:cubicBezTo>
                      <a:cubicBezTo>
                        <a:pt x="240" y="320"/>
                        <a:pt x="265" y="314"/>
                        <a:pt x="284" y="307"/>
                      </a:cubicBezTo>
                      <a:cubicBezTo>
                        <a:pt x="284" y="307"/>
                        <a:pt x="367" y="264"/>
                        <a:pt x="362" y="264"/>
                      </a:cubicBezTo>
                      <a:cubicBezTo>
                        <a:pt x="361" y="264"/>
                        <a:pt x="357" y="265"/>
                        <a:pt x="347" y="270"/>
                      </a:cubicBezTo>
                      <a:cubicBezTo>
                        <a:pt x="385" y="251"/>
                        <a:pt x="410" y="213"/>
                        <a:pt x="417" y="175"/>
                      </a:cubicBezTo>
                      <a:cubicBezTo>
                        <a:pt x="423" y="118"/>
                        <a:pt x="448" y="36"/>
                        <a:pt x="372" y="11"/>
                      </a:cubicBezTo>
                      <a:cubicBezTo>
                        <a:pt x="350" y="4"/>
                        <a:pt x="327" y="0"/>
                        <a:pt x="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39"/>
                <p:cNvSpPr/>
                <p:nvPr/>
              </p:nvSpPr>
              <p:spPr>
                <a:xfrm>
                  <a:off x="6578040" y="2240461"/>
                  <a:ext cx="50217" cy="15145"/>
                </a:xfrm>
                <a:custGeom>
                  <a:avLst/>
                  <a:gdLst/>
                  <a:ahLst/>
                  <a:cxnLst/>
                  <a:rect l="l" t="t" r="r" b="b"/>
                  <a:pathLst>
                    <a:path w="392" h="366" extrusionOk="0">
                      <a:moveTo>
                        <a:pt x="284" y="0"/>
                      </a:moveTo>
                      <a:cubicBezTo>
                        <a:pt x="177" y="13"/>
                        <a:pt x="83" y="82"/>
                        <a:pt x="38" y="177"/>
                      </a:cubicBezTo>
                      <a:cubicBezTo>
                        <a:pt x="1" y="252"/>
                        <a:pt x="7" y="366"/>
                        <a:pt x="108" y="366"/>
                      </a:cubicBezTo>
                      <a:cubicBezTo>
                        <a:pt x="215" y="353"/>
                        <a:pt x="310" y="284"/>
                        <a:pt x="354" y="183"/>
                      </a:cubicBezTo>
                      <a:cubicBezTo>
                        <a:pt x="392" y="114"/>
                        <a:pt x="385"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39"/>
                <p:cNvSpPr/>
                <p:nvPr/>
              </p:nvSpPr>
              <p:spPr>
                <a:xfrm>
                  <a:off x="6420471" y="2236116"/>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39"/>
                <p:cNvSpPr/>
                <p:nvPr/>
              </p:nvSpPr>
              <p:spPr>
                <a:xfrm>
                  <a:off x="6953003" y="2002816"/>
                  <a:ext cx="48552" cy="15311"/>
                </a:xfrm>
                <a:custGeom>
                  <a:avLst/>
                  <a:gdLst/>
                  <a:ahLst/>
                  <a:cxnLst/>
                  <a:rect l="l" t="t" r="r" b="b"/>
                  <a:pathLst>
                    <a:path w="379" h="370" extrusionOk="0">
                      <a:moveTo>
                        <a:pt x="257" y="0"/>
                      </a:moveTo>
                      <a:cubicBezTo>
                        <a:pt x="144" y="0"/>
                        <a:pt x="34" y="136"/>
                        <a:pt x="13" y="237"/>
                      </a:cubicBezTo>
                      <a:cubicBezTo>
                        <a:pt x="1" y="292"/>
                        <a:pt x="18" y="370"/>
                        <a:pt x="87" y="370"/>
                      </a:cubicBezTo>
                      <a:cubicBezTo>
                        <a:pt x="89" y="370"/>
                        <a:pt x="92" y="370"/>
                        <a:pt x="95" y="370"/>
                      </a:cubicBezTo>
                      <a:cubicBezTo>
                        <a:pt x="120" y="370"/>
                        <a:pt x="145" y="363"/>
                        <a:pt x="170" y="357"/>
                      </a:cubicBezTo>
                      <a:cubicBezTo>
                        <a:pt x="259" y="344"/>
                        <a:pt x="372" y="224"/>
                        <a:pt x="353" y="130"/>
                      </a:cubicBezTo>
                      <a:cubicBezTo>
                        <a:pt x="378" y="86"/>
                        <a:pt x="366" y="35"/>
                        <a:pt x="322" y="16"/>
                      </a:cubicBezTo>
                      <a:cubicBezTo>
                        <a:pt x="301" y="5"/>
                        <a:pt x="279" y="0"/>
                        <a:pt x="2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39"/>
                <p:cNvSpPr/>
                <p:nvPr/>
              </p:nvSpPr>
              <p:spPr>
                <a:xfrm>
                  <a:off x="7022436" y="2027727"/>
                  <a:ext cx="46118" cy="8690"/>
                </a:xfrm>
                <a:custGeom>
                  <a:avLst/>
                  <a:gdLst/>
                  <a:ahLst/>
                  <a:cxnLst/>
                  <a:rect l="l" t="t" r="r" b="b"/>
                  <a:pathLst>
                    <a:path w="360" h="210" extrusionOk="0">
                      <a:moveTo>
                        <a:pt x="234" y="1"/>
                      </a:moveTo>
                      <a:cubicBezTo>
                        <a:pt x="139" y="1"/>
                        <a:pt x="0" y="209"/>
                        <a:pt x="133" y="209"/>
                      </a:cubicBezTo>
                      <a:cubicBezTo>
                        <a:pt x="228" y="209"/>
                        <a:pt x="360" y="1"/>
                        <a:pt x="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39"/>
                <p:cNvSpPr/>
                <p:nvPr/>
              </p:nvSpPr>
              <p:spPr>
                <a:xfrm>
                  <a:off x="7071757" y="2006333"/>
                  <a:ext cx="56622" cy="10469"/>
                </a:xfrm>
                <a:custGeom>
                  <a:avLst/>
                  <a:gdLst/>
                  <a:ahLst/>
                  <a:cxnLst/>
                  <a:rect l="l" t="t" r="r" b="b"/>
                  <a:pathLst>
                    <a:path w="442" h="253" extrusionOk="0">
                      <a:moveTo>
                        <a:pt x="284" y="1"/>
                      </a:moveTo>
                      <a:cubicBezTo>
                        <a:pt x="170" y="1"/>
                        <a:pt x="0" y="253"/>
                        <a:pt x="158" y="253"/>
                      </a:cubicBezTo>
                      <a:cubicBezTo>
                        <a:pt x="278" y="253"/>
                        <a:pt x="442"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39"/>
                <p:cNvSpPr/>
                <p:nvPr/>
              </p:nvSpPr>
              <p:spPr>
                <a:xfrm>
                  <a:off x="6874219" y="1807875"/>
                  <a:ext cx="35101" cy="12331"/>
                </a:xfrm>
                <a:custGeom>
                  <a:avLst/>
                  <a:gdLst/>
                  <a:ahLst/>
                  <a:cxnLst/>
                  <a:rect l="l" t="t" r="r" b="b"/>
                  <a:pathLst>
                    <a:path w="274" h="298" extrusionOk="0">
                      <a:moveTo>
                        <a:pt x="216" y="0"/>
                      </a:moveTo>
                      <a:cubicBezTo>
                        <a:pt x="138" y="0"/>
                        <a:pt x="1" y="90"/>
                        <a:pt x="10" y="186"/>
                      </a:cubicBezTo>
                      <a:lnTo>
                        <a:pt x="16" y="230"/>
                      </a:lnTo>
                      <a:cubicBezTo>
                        <a:pt x="20" y="276"/>
                        <a:pt x="49" y="297"/>
                        <a:pt x="84" y="297"/>
                      </a:cubicBezTo>
                      <a:cubicBezTo>
                        <a:pt x="103" y="297"/>
                        <a:pt x="123" y="292"/>
                        <a:pt x="142" y="281"/>
                      </a:cubicBezTo>
                      <a:cubicBezTo>
                        <a:pt x="211" y="249"/>
                        <a:pt x="256" y="186"/>
                        <a:pt x="268" y="111"/>
                      </a:cubicBezTo>
                      <a:cubicBezTo>
                        <a:pt x="268" y="92"/>
                        <a:pt x="268" y="79"/>
                        <a:pt x="268" y="60"/>
                      </a:cubicBezTo>
                      <a:cubicBezTo>
                        <a:pt x="274" y="18"/>
                        <a:pt x="251" y="0"/>
                        <a:pt x="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39"/>
                <p:cNvSpPr/>
                <p:nvPr/>
              </p:nvSpPr>
              <p:spPr>
                <a:xfrm>
                  <a:off x="6997328" y="1804895"/>
                  <a:ext cx="39713" cy="13117"/>
                </a:xfrm>
                <a:custGeom>
                  <a:avLst/>
                  <a:gdLst/>
                  <a:ahLst/>
                  <a:cxnLst/>
                  <a:rect l="l" t="t" r="r" b="b"/>
                  <a:pathLst>
                    <a:path w="310" h="317" extrusionOk="0">
                      <a:moveTo>
                        <a:pt x="228" y="1"/>
                      </a:moveTo>
                      <a:cubicBezTo>
                        <a:pt x="130" y="1"/>
                        <a:pt x="25" y="100"/>
                        <a:pt x="14" y="189"/>
                      </a:cubicBezTo>
                      <a:cubicBezTo>
                        <a:pt x="1" y="221"/>
                        <a:pt x="14" y="252"/>
                        <a:pt x="39" y="277"/>
                      </a:cubicBezTo>
                      <a:cubicBezTo>
                        <a:pt x="51" y="305"/>
                        <a:pt x="71" y="317"/>
                        <a:pt x="95" y="317"/>
                      </a:cubicBezTo>
                      <a:cubicBezTo>
                        <a:pt x="174" y="317"/>
                        <a:pt x="294" y="196"/>
                        <a:pt x="304" y="139"/>
                      </a:cubicBezTo>
                      <a:cubicBezTo>
                        <a:pt x="304" y="120"/>
                        <a:pt x="310" y="101"/>
                        <a:pt x="310" y="75"/>
                      </a:cubicBezTo>
                      <a:cubicBezTo>
                        <a:pt x="310" y="44"/>
                        <a:pt x="291" y="19"/>
                        <a:pt x="266" y="6"/>
                      </a:cubicBezTo>
                      <a:cubicBezTo>
                        <a:pt x="253" y="2"/>
                        <a:pt x="241"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39"/>
                <p:cNvSpPr/>
                <p:nvPr/>
              </p:nvSpPr>
              <p:spPr>
                <a:xfrm>
                  <a:off x="5707951" y="2125797"/>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39"/>
                <p:cNvSpPr/>
                <p:nvPr/>
              </p:nvSpPr>
              <p:spPr>
                <a:xfrm>
                  <a:off x="6362311" y="2412312"/>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39"/>
                <p:cNvSpPr/>
                <p:nvPr/>
              </p:nvSpPr>
              <p:spPr>
                <a:xfrm>
                  <a:off x="7539468" y="2490065"/>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39"/>
                <p:cNvSpPr/>
                <p:nvPr/>
              </p:nvSpPr>
              <p:spPr>
                <a:xfrm>
                  <a:off x="7447361" y="2465982"/>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39"/>
                <p:cNvSpPr/>
                <p:nvPr/>
              </p:nvSpPr>
              <p:spPr>
                <a:xfrm>
                  <a:off x="7107242" y="2414009"/>
                  <a:ext cx="2562" cy="1076"/>
                </a:xfrm>
                <a:custGeom>
                  <a:avLst/>
                  <a:gdLst/>
                  <a:ahLst/>
                  <a:cxnLst/>
                  <a:rect l="l" t="t" r="r" b="b"/>
                  <a:pathLst>
                    <a:path w="20" h="26" extrusionOk="0">
                      <a:moveTo>
                        <a:pt x="20" y="0"/>
                      </a:moveTo>
                      <a:lnTo>
                        <a:pt x="7" y="13"/>
                      </a:lnTo>
                      <a:cubicBezTo>
                        <a:pt x="7" y="19"/>
                        <a:pt x="1" y="19"/>
                        <a:pt x="1" y="25"/>
                      </a:cubicBezTo>
                      <a:cubicBezTo>
                        <a:pt x="7" y="19"/>
                        <a:pt x="13" y="6"/>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39"/>
                <p:cNvSpPr/>
                <p:nvPr/>
              </p:nvSpPr>
              <p:spPr>
                <a:xfrm>
                  <a:off x="7063686" y="2403209"/>
                  <a:ext cx="55982" cy="17835"/>
                </a:xfrm>
                <a:custGeom>
                  <a:avLst/>
                  <a:gdLst/>
                  <a:ahLst/>
                  <a:cxnLst/>
                  <a:rect l="l" t="t" r="r" b="b"/>
                  <a:pathLst>
                    <a:path w="437" h="431" extrusionOk="0">
                      <a:moveTo>
                        <a:pt x="302" y="0"/>
                      </a:moveTo>
                      <a:cubicBezTo>
                        <a:pt x="288" y="0"/>
                        <a:pt x="273" y="3"/>
                        <a:pt x="259" y="9"/>
                      </a:cubicBezTo>
                      <a:cubicBezTo>
                        <a:pt x="139" y="40"/>
                        <a:pt x="51" y="135"/>
                        <a:pt x="13" y="255"/>
                      </a:cubicBezTo>
                      <a:cubicBezTo>
                        <a:pt x="0" y="299"/>
                        <a:pt x="6" y="343"/>
                        <a:pt x="38" y="381"/>
                      </a:cubicBezTo>
                      <a:cubicBezTo>
                        <a:pt x="51" y="394"/>
                        <a:pt x="63" y="400"/>
                        <a:pt x="82" y="406"/>
                      </a:cubicBezTo>
                      <a:cubicBezTo>
                        <a:pt x="99" y="423"/>
                        <a:pt x="119" y="430"/>
                        <a:pt x="140" y="430"/>
                      </a:cubicBezTo>
                      <a:cubicBezTo>
                        <a:pt x="207" y="430"/>
                        <a:pt x="286" y="359"/>
                        <a:pt x="325" y="302"/>
                      </a:cubicBezTo>
                      <a:lnTo>
                        <a:pt x="325" y="302"/>
                      </a:lnTo>
                      <a:cubicBezTo>
                        <a:pt x="322" y="305"/>
                        <a:pt x="319" y="309"/>
                        <a:pt x="315" y="312"/>
                      </a:cubicBezTo>
                      <a:cubicBezTo>
                        <a:pt x="320" y="307"/>
                        <a:pt x="323" y="303"/>
                        <a:pt x="327" y="299"/>
                      </a:cubicBezTo>
                      <a:lnTo>
                        <a:pt x="327" y="299"/>
                      </a:lnTo>
                      <a:cubicBezTo>
                        <a:pt x="326" y="300"/>
                        <a:pt x="325" y="301"/>
                        <a:pt x="325" y="302"/>
                      </a:cubicBezTo>
                      <a:lnTo>
                        <a:pt x="325" y="302"/>
                      </a:lnTo>
                      <a:cubicBezTo>
                        <a:pt x="326" y="300"/>
                        <a:pt x="328" y="297"/>
                        <a:pt x="330" y="295"/>
                      </a:cubicBezTo>
                      <a:lnTo>
                        <a:pt x="330" y="295"/>
                      </a:lnTo>
                      <a:cubicBezTo>
                        <a:pt x="329" y="296"/>
                        <a:pt x="328" y="297"/>
                        <a:pt x="327" y="299"/>
                      </a:cubicBezTo>
                      <a:lnTo>
                        <a:pt x="327" y="299"/>
                      </a:lnTo>
                      <a:cubicBezTo>
                        <a:pt x="330" y="294"/>
                        <a:pt x="332" y="290"/>
                        <a:pt x="334" y="286"/>
                      </a:cubicBezTo>
                      <a:lnTo>
                        <a:pt x="334" y="286"/>
                      </a:lnTo>
                      <a:cubicBezTo>
                        <a:pt x="333" y="290"/>
                        <a:pt x="331" y="292"/>
                        <a:pt x="330" y="295"/>
                      </a:cubicBezTo>
                      <a:lnTo>
                        <a:pt x="330" y="295"/>
                      </a:lnTo>
                      <a:cubicBezTo>
                        <a:pt x="335" y="288"/>
                        <a:pt x="340" y="281"/>
                        <a:pt x="347" y="274"/>
                      </a:cubicBezTo>
                      <a:cubicBezTo>
                        <a:pt x="355" y="262"/>
                        <a:pt x="358" y="257"/>
                        <a:pt x="357" y="257"/>
                      </a:cubicBezTo>
                      <a:lnTo>
                        <a:pt x="357" y="257"/>
                      </a:lnTo>
                      <a:cubicBezTo>
                        <a:pt x="357" y="257"/>
                        <a:pt x="356" y="259"/>
                        <a:pt x="353" y="261"/>
                      </a:cubicBezTo>
                      <a:cubicBezTo>
                        <a:pt x="379" y="230"/>
                        <a:pt x="397" y="198"/>
                        <a:pt x="410" y="160"/>
                      </a:cubicBezTo>
                      <a:cubicBezTo>
                        <a:pt x="437" y="80"/>
                        <a:pt x="378" y="0"/>
                        <a:pt x="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39"/>
                <p:cNvSpPr/>
                <p:nvPr/>
              </p:nvSpPr>
              <p:spPr>
                <a:xfrm>
                  <a:off x="6965045" y="2382271"/>
                  <a:ext cx="38944" cy="11628"/>
                </a:xfrm>
                <a:custGeom>
                  <a:avLst/>
                  <a:gdLst/>
                  <a:ahLst/>
                  <a:cxnLst/>
                  <a:rect l="l" t="t" r="r" b="b"/>
                  <a:pathLst>
                    <a:path w="304" h="281" extrusionOk="0">
                      <a:moveTo>
                        <a:pt x="214" y="0"/>
                      </a:moveTo>
                      <a:cubicBezTo>
                        <a:pt x="132" y="0"/>
                        <a:pt x="36" y="121"/>
                        <a:pt x="20" y="181"/>
                      </a:cubicBezTo>
                      <a:cubicBezTo>
                        <a:pt x="1" y="252"/>
                        <a:pt x="40" y="281"/>
                        <a:pt x="89" y="281"/>
                      </a:cubicBezTo>
                      <a:cubicBezTo>
                        <a:pt x="123" y="281"/>
                        <a:pt x="162" y="267"/>
                        <a:pt x="190" y="244"/>
                      </a:cubicBezTo>
                      <a:cubicBezTo>
                        <a:pt x="209" y="231"/>
                        <a:pt x="228" y="218"/>
                        <a:pt x="247" y="200"/>
                      </a:cubicBezTo>
                      <a:cubicBezTo>
                        <a:pt x="284" y="168"/>
                        <a:pt x="303" y="111"/>
                        <a:pt x="297" y="61"/>
                      </a:cubicBezTo>
                      <a:cubicBezTo>
                        <a:pt x="291" y="42"/>
                        <a:pt x="272" y="23"/>
                        <a:pt x="253" y="10"/>
                      </a:cubicBezTo>
                      <a:cubicBezTo>
                        <a:pt x="241" y="3"/>
                        <a:pt x="228"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39"/>
                <p:cNvSpPr/>
                <p:nvPr/>
              </p:nvSpPr>
              <p:spPr>
                <a:xfrm>
                  <a:off x="6885748" y="2406147"/>
                  <a:ext cx="43043" cy="9393"/>
                </a:xfrm>
                <a:custGeom>
                  <a:avLst/>
                  <a:gdLst/>
                  <a:ahLst/>
                  <a:cxnLst/>
                  <a:rect l="l" t="t" r="r" b="b"/>
                  <a:pathLst>
                    <a:path w="336" h="227" extrusionOk="0">
                      <a:moveTo>
                        <a:pt x="191" y="1"/>
                      </a:moveTo>
                      <a:cubicBezTo>
                        <a:pt x="153" y="1"/>
                        <a:pt x="121" y="14"/>
                        <a:pt x="96" y="32"/>
                      </a:cubicBezTo>
                      <a:cubicBezTo>
                        <a:pt x="77" y="51"/>
                        <a:pt x="65" y="70"/>
                        <a:pt x="52" y="83"/>
                      </a:cubicBezTo>
                      <a:cubicBezTo>
                        <a:pt x="0" y="150"/>
                        <a:pt x="21" y="227"/>
                        <a:pt x="86" y="227"/>
                      </a:cubicBezTo>
                      <a:cubicBezTo>
                        <a:pt x="100" y="227"/>
                        <a:pt x="116" y="223"/>
                        <a:pt x="134" y="215"/>
                      </a:cubicBezTo>
                      <a:lnTo>
                        <a:pt x="134" y="215"/>
                      </a:lnTo>
                      <a:cubicBezTo>
                        <a:pt x="129" y="218"/>
                        <a:pt x="128" y="219"/>
                        <a:pt x="130" y="219"/>
                      </a:cubicBezTo>
                      <a:cubicBezTo>
                        <a:pt x="137" y="219"/>
                        <a:pt x="174" y="208"/>
                        <a:pt x="175" y="208"/>
                      </a:cubicBezTo>
                      <a:lnTo>
                        <a:pt x="175" y="208"/>
                      </a:lnTo>
                      <a:cubicBezTo>
                        <a:pt x="175" y="208"/>
                        <a:pt x="174" y="208"/>
                        <a:pt x="172" y="209"/>
                      </a:cubicBezTo>
                      <a:cubicBezTo>
                        <a:pt x="216" y="196"/>
                        <a:pt x="336" y="89"/>
                        <a:pt x="254" y="45"/>
                      </a:cubicBezTo>
                      <a:cubicBezTo>
                        <a:pt x="248" y="45"/>
                        <a:pt x="248" y="39"/>
                        <a:pt x="241" y="39"/>
                      </a:cubicBezTo>
                      <a:cubicBezTo>
                        <a:pt x="235" y="14"/>
                        <a:pt x="216"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39"/>
                <p:cNvSpPr/>
                <p:nvPr/>
              </p:nvSpPr>
              <p:spPr>
                <a:xfrm>
                  <a:off x="6894203" y="2407719"/>
                  <a:ext cx="3075" cy="1076"/>
                </a:xfrm>
                <a:custGeom>
                  <a:avLst/>
                  <a:gdLst/>
                  <a:ahLst/>
                  <a:cxnLst/>
                  <a:rect l="l" t="t" r="r" b="b"/>
                  <a:pathLst>
                    <a:path w="24" h="26" extrusionOk="0">
                      <a:moveTo>
                        <a:pt x="24" y="1"/>
                      </a:moveTo>
                      <a:cubicBezTo>
                        <a:pt x="24" y="1"/>
                        <a:pt x="18" y="1"/>
                        <a:pt x="18" y="7"/>
                      </a:cubicBezTo>
                      <a:cubicBezTo>
                        <a:pt x="6" y="19"/>
                        <a:pt x="1" y="25"/>
                        <a:pt x="2" y="25"/>
                      </a:cubicBezTo>
                      <a:cubicBezTo>
                        <a:pt x="3" y="25"/>
                        <a:pt x="11" y="17"/>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39"/>
                <p:cNvSpPr/>
                <p:nvPr/>
              </p:nvSpPr>
              <p:spPr>
                <a:xfrm>
                  <a:off x="6897150" y="2407223"/>
                  <a:ext cx="1793" cy="538"/>
                </a:xfrm>
                <a:custGeom>
                  <a:avLst/>
                  <a:gdLst/>
                  <a:ahLst/>
                  <a:cxnLst/>
                  <a:rect l="l" t="t" r="r" b="b"/>
                  <a:pathLst>
                    <a:path w="14" h="13" extrusionOk="0">
                      <a:moveTo>
                        <a:pt x="1" y="13"/>
                      </a:moveTo>
                      <a:lnTo>
                        <a:pt x="1" y="13"/>
                      </a:lnTo>
                      <a:cubicBezTo>
                        <a:pt x="1" y="13"/>
                        <a:pt x="7" y="6"/>
                        <a:pt x="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39"/>
                <p:cNvSpPr/>
                <p:nvPr/>
              </p:nvSpPr>
              <p:spPr>
                <a:xfrm>
                  <a:off x="6869735" y="2344449"/>
                  <a:ext cx="38944" cy="12786"/>
                </a:xfrm>
                <a:custGeom>
                  <a:avLst/>
                  <a:gdLst/>
                  <a:ahLst/>
                  <a:cxnLst/>
                  <a:rect l="l" t="t" r="r" b="b"/>
                  <a:pathLst>
                    <a:path w="304" h="309" extrusionOk="0">
                      <a:moveTo>
                        <a:pt x="221" y="1"/>
                      </a:moveTo>
                      <a:cubicBezTo>
                        <a:pt x="191" y="1"/>
                        <a:pt x="162" y="12"/>
                        <a:pt x="139" y="35"/>
                      </a:cubicBezTo>
                      <a:cubicBezTo>
                        <a:pt x="51" y="79"/>
                        <a:pt x="0" y="174"/>
                        <a:pt x="13" y="275"/>
                      </a:cubicBezTo>
                      <a:cubicBezTo>
                        <a:pt x="19" y="299"/>
                        <a:pt x="33" y="308"/>
                        <a:pt x="51" y="308"/>
                      </a:cubicBezTo>
                      <a:cubicBezTo>
                        <a:pt x="90" y="308"/>
                        <a:pt x="145" y="265"/>
                        <a:pt x="171" y="231"/>
                      </a:cubicBezTo>
                      <a:cubicBezTo>
                        <a:pt x="209" y="212"/>
                        <a:pt x="234" y="186"/>
                        <a:pt x="259" y="155"/>
                      </a:cubicBezTo>
                      <a:cubicBezTo>
                        <a:pt x="284" y="117"/>
                        <a:pt x="297" y="79"/>
                        <a:pt x="297" y="35"/>
                      </a:cubicBezTo>
                      <a:cubicBezTo>
                        <a:pt x="303" y="29"/>
                        <a:pt x="291" y="22"/>
                        <a:pt x="278" y="16"/>
                      </a:cubicBezTo>
                      <a:cubicBezTo>
                        <a:pt x="260" y="6"/>
                        <a:pt x="241"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39"/>
                <p:cNvSpPr/>
                <p:nvPr/>
              </p:nvSpPr>
              <p:spPr>
                <a:xfrm>
                  <a:off x="7948379" y="2205454"/>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39"/>
                <p:cNvSpPr/>
                <p:nvPr/>
              </p:nvSpPr>
              <p:spPr>
                <a:xfrm>
                  <a:off x="7965033" y="2247537"/>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39"/>
                <p:cNvSpPr/>
                <p:nvPr/>
              </p:nvSpPr>
              <p:spPr>
                <a:xfrm>
                  <a:off x="8119528" y="2219689"/>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39"/>
                <p:cNvSpPr/>
                <p:nvPr/>
              </p:nvSpPr>
              <p:spPr>
                <a:xfrm>
                  <a:off x="8070976" y="2145205"/>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39"/>
                <p:cNvSpPr/>
                <p:nvPr/>
              </p:nvSpPr>
              <p:spPr>
                <a:xfrm>
                  <a:off x="8017812" y="2172722"/>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39"/>
                <p:cNvSpPr/>
                <p:nvPr/>
              </p:nvSpPr>
              <p:spPr>
                <a:xfrm>
                  <a:off x="8021015" y="2185095"/>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39"/>
                <p:cNvSpPr/>
                <p:nvPr/>
              </p:nvSpPr>
              <p:spPr>
                <a:xfrm>
                  <a:off x="7918659" y="2143798"/>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328" name="Google Shape;4328;p39"/>
            <p:cNvSpPr txBox="1"/>
            <p:nvPr/>
          </p:nvSpPr>
          <p:spPr>
            <a:xfrm>
              <a:off x="5761250" y="2963175"/>
              <a:ext cx="22599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Oxygen"/>
                  <a:ea typeface="Oxygen"/>
                  <a:cs typeface="Oxygen"/>
                  <a:sym typeface="Oxygen"/>
                </a:rPr>
                <a:t>TM195, TM498 are mostly used by males and females  with 16 year or less education</a:t>
              </a:r>
              <a:endParaRPr>
                <a:solidFill>
                  <a:schemeClr val="dk1"/>
                </a:solidFill>
                <a:latin typeface="Oxygen"/>
                <a:ea typeface="Oxygen"/>
                <a:cs typeface="Oxygen"/>
                <a:sym typeface="Oxygen"/>
              </a:endParaRPr>
            </a:p>
          </p:txBody>
        </p:sp>
        <p:grpSp>
          <p:nvGrpSpPr>
            <p:cNvPr id="4329" name="Google Shape;4329;p39"/>
            <p:cNvGrpSpPr/>
            <p:nvPr/>
          </p:nvGrpSpPr>
          <p:grpSpPr>
            <a:xfrm>
              <a:off x="5608541" y="3856909"/>
              <a:ext cx="2568633" cy="841793"/>
              <a:chOff x="5608541" y="1787847"/>
              <a:chExt cx="2568633" cy="841793"/>
            </a:xfrm>
          </p:grpSpPr>
          <p:sp>
            <p:nvSpPr>
              <p:cNvPr id="4330" name="Google Shape;4330;p39"/>
              <p:cNvSpPr/>
              <p:nvPr/>
            </p:nvSpPr>
            <p:spPr>
              <a:xfrm>
                <a:off x="7474135" y="1843544"/>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39"/>
              <p:cNvSpPr/>
              <p:nvPr/>
            </p:nvSpPr>
            <p:spPr>
              <a:xfrm>
                <a:off x="7618765" y="1864855"/>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39"/>
              <p:cNvSpPr/>
              <p:nvPr/>
            </p:nvSpPr>
            <p:spPr>
              <a:xfrm>
                <a:off x="7572519" y="1919477"/>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39"/>
              <p:cNvSpPr/>
              <p:nvPr/>
            </p:nvSpPr>
            <p:spPr>
              <a:xfrm>
                <a:off x="7532679" y="1897462"/>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39"/>
              <p:cNvSpPr/>
              <p:nvPr/>
            </p:nvSpPr>
            <p:spPr>
              <a:xfrm>
                <a:off x="7717278" y="1901683"/>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39"/>
              <p:cNvSpPr/>
              <p:nvPr/>
            </p:nvSpPr>
            <p:spPr>
              <a:xfrm>
                <a:off x="7739952" y="1942029"/>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39"/>
              <p:cNvSpPr/>
              <p:nvPr/>
            </p:nvSpPr>
            <p:spPr>
              <a:xfrm>
                <a:off x="7447361" y="1942939"/>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39"/>
              <p:cNvSpPr/>
              <p:nvPr/>
            </p:nvSpPr>
            <p:spPr>
              <a:xfrm>
                <a:off x="7350513" y="1896883"/>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39"/>
              <p:cNvSpPr/>
              <p:nvPr/>
            </p:nvSpPr>
            <p:spPr>
              <a:xfrm>
                <a:off x="7388432" y="1787847"/>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39"/>
              <p:cNvSpPr/>
              <p:nvPr/>
            </p:nvSpPr>
            <p:spPr>
              <a:xfrm>
                <a:off x="7521149" y="1797199"/>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39"/>
              <p:cNvSpPr/>
              <p:nvPr/>
            </p:nvSpPr>
            <p:spPr>
              <a:xfrm>
                <a:off x="7344749" y="1834358"/>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39"/>
              <p:cNvSpPr/>
              <p:nvPr/>
            </p:nvSpPr>
            <p:spPr>
              <a:xfrm>
                <a:off x="6698459" y="2527390"/>
                <a:ext cx="79297" cy="19159"/>
              </a:xfrm>
              <a:custGeom>
                <a:avLst/>
                <a:gdLst/>
                <a:ahLst/>
                <a:cxnLst/>
                <a:rect l="l" t="t" r="r" b="b"/>
                <a:pathLst>
                  <a:path w="619" h="463" extrusionOk="0">
                    <a:moveTo>
                      <a:pt x="335" y="1"/>
                    </a:moveTo>
                    <a:cubicBezTo>
                      <a:pt x="216" y="1"/>
                      <a:pt x="87" y="145"/>
                      <a:pt x="45" y="231"/>
                    </a:cubicBezTo>
                    <a:cubicBezTo>
                      <a:pt x="1" y="318"/>
                      <a:pt x="23" y="462"/>
                      <a:pt x="133" y="462"/>
                    </a:cubicBezTo>
                    <a:cubicBezTo>
                      <a:pt x="150" y="462"/>
                      <a:pt x="169" y="459"/>
                      <a:pt x="190" y="451"/>
                    </a:cubicBezTo>
                    <a:lnTo>
                      <a:pt x="284" y="420"/>
                    </a:lnTo>
                    <a:cubicBezTo>
                      <a:pt x="391" y="376"/>
                      <a:pt x="618" y="105"/>
                      <a:pt x="429" y="29"/>
                    </a:cubicBezTo>
                    <a:lnTo>
                      <a:pt x="398" y="16"/>
                    </a:lnTo>
                    <a:cubicBezTo>
                      <a:pt x="377" y="6"/>
                      <a:pt x="356"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39"/>
              <p:cNvSpPr/>
              <p:nvPr/>
            </p:nvSpPr>
            <p:spPr>
              <a:xfrm>
                <a:off x="6874475" y="2503721"/>
                <a:ext cx="58416" cy="15021"/>
              </a:xfrm>
              <a:custGeom>
                <a:avLst/>
                <a:gdLst/>
                <a:ahLst/>
                <a:cxnLst/>
                <a:rect l="l" t="t" r="r" b="b"/>
                <a:pathLst>
                  <a:path w="456" h="363" extrusionOk="0">
                    <a:moveTo>
                      <a:pt x="258" y="1"/>
                    </a:moveTo>
                    <a:cubicBezTo>
                      <a:pt x="138" y="1"/>
                      <a:pt x="0" y="189"/>
                      <a:pt x="20" y="298"/>
                    </a:cubicBezTo>
                    <a:cubicBezTo>
                      <a:pt x="24" y="344"/>
                      <a:pt x="48" y="362"/>
                      <a:pt x="76" y="362"/>
                    </a:cubicBezTo>
                    <a:cubicBezTo>
                      <a:pt x="90" y="362"/>
                      <a:pt x="106" y="357"/>
                      <a:pt x="121" y="349"/>
                    </a:cubicBezTo>
                    <a:cubicBezTo>
                      <a:pt x="247" y="349"/>
                      <a:pt x="455" y="172"/>
                      <a:pt x="348" y="46"/>
                    </a:cubicBezTo>
                    <a:cubicBezTo>
                      <a:pt x="322" y="14"/>
                      <a:pt x="291"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39"/>
              <p:cNvSpPr/>
              <p:nvPr/>
            </p:nvSpPr>
            <p:spPr>
              <a:xfrm>
                <a:off x="6920593" y="2557101"/>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39"/>
              <p:cNvSpPr/>
              <p:nvPr/>
            </p:nvSpPr>
            <p:spPr>
              <a:xfrm>
                <a:off x="6790566" y="2570260"/>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39"/>
              <p:cNvSpPr/>
              <p:nvPr/>
            </p:nvSpPr>
            <p:spPr>
              <a:xfrm>
                <a:off x="6815547" y="2549984"/>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39"/>
              <p:cNvSpPr/>
              <p:nvPr/>
            </p:nvSpPr>
            <p:spPr>
              <a:xfrm>
                <a:off x="6661308" y="2568481"/>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39"/>
              <p:cNvSpPr/>
              <p:nvPr/>
            </p:nvSpPr>
            <p:spPr>
              <a:xfrm>
                <a:off x="6520649" y="2514604"/>
                <a:ext cx="26005" cy="9352"/>
              </a:xfrm>
              <a:custGeom>
                <a:avLst/>
                <a:gdLst/>
                <a:ahLst/>
                <a:cxnLst/>
                <a:rect l="l" t="t" r="r" b="b"/>
                <a:pathLst>
                  <a:path w="203" h="226" extrusionOk="0">
                    <a:moveTo>
                      <a:pt x="138" y="1"/>
                    </a:moveTo>
                    <a:cubicBezTo>
                      <a:pt x="76" y="1"/>
                      <a:pt x="29" y="72"/>
                      <a:pt x="13" y="130"/>
                    </a:cubicBezTo>
                    <a:cubicBezTo>
                      <a:pt x="1" y="155"/>
                      <a:pt x="20" y="187"/>
                      <a:pt x="45" y="187"/>
                    </a:cubicBezTo>
                    <a:cubicBezTo>
                      <a:pt x="32" y="193"/>
                      <a:pt x="32" y="199"/>
                      <a:pt x="45" y="212"/>
                    </a:cubicBezTo>
                    <a:cubicBezTo>
                      <a:pt x="50" y="222"/>
                      <a:pt x="57" y="225"/>
                      <a:pt x="65" y="225"/>
                    </a:cubicBezTo>
                    <a:cubicBezTo>
                      <a:pt x="87" y="225"/>
                      <a:pt x="114" y="194"/>
                      <a:pt x="114" y="180"/>
                    </a:cubicBezTo>
                    <a:cubicBezTo>
                      <a:pt x="127" y="142"/>
                      <a:pt x="152" y="111"/>
                      <a:pt x="165" y="73"/>
                    </a:cubicBezTo>
                    <a:cubicBezTo>
                      <a:pt x="184" y="54"/>
                      <a:pt x="203" y="29"/>
                      <a:pt x="177" y="10"/>
                    </a:cubicBezTo>
                    <a:cubicBezTo>
                      <a:pt x="164" y="4"/>
                      <a:pt x="151"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39"/>
              <p:cNvSpPr/>
              <p:nvPr/>
            </p:nvSpPr>
            <p:spPr>
              <a:xfrm>
                <a:off x="6659771" y="2448437"/>
                <a:ext cx="46886" cy="13366"/>
              </a:xfrm>
              <a:custGeom>
                <a:avLst/>
                <a:gdLst/>
                <a:ahLst/>
                <a:cxnLst/>
                <a:rect l="l" t="t" r="r" b="b"/>
                <a:pathLst>
                  <a:path w="366" h="323" extrusionOk="0">
                    <a:moveTo>
                      <a:pt x="261" y="0"/>
                    </a:moveTo>
                    <a:cubicBezTo>
                      <a:pt x="115" y="0"/>
                      <a:pt x="1" y="143"/>
                      <a:pt x="50" y="291"/>
                    </a:cubicBezTo>
                    <a:cubicBezTo>
                      <a:pt x="58" y="310"/>
                      <a:pt x="70" y="317"/>
                      <a:pt x="84" y="317"/>
                    </a:cubicBezTo>
                    <a:cubicBezTo>
                      <a:pt x="121" y="317"/>
                      <a:pt x="171" y="264"/>
                      <a:pt x="190" y="229"/>
                    </a:cubicBezTo>
                    <a:lnTo>
                      <a:pt x="190" y="229"/>
                    </a:lnTo>
                    <a:lnTo>
                      <a:pt x="151" y="322"/>
                    </a:lnTo>
                    <a:cubicBezTo>
                      <a:pt x="183" y="316"/>
                      <a:pt x="214" y="303"/>
                      <a:pt x="239" y="284"/>
                    </a:cubicBezTo>
                    <a:cubicBezTo>
                      <a:pt x="277" y="253"/>
                      <a:pt x="315" y="215"/>
                      <a:pt x="334" y="165"/>
                    </a:cubicBezTo>
                    <a:cubicBezTo>
                      <a:pt x="365" y="102"/>
                      <a:pt x="365" y="1"/>
                      <a:pt x="271" y="1"/>
                    </a:cubicBezTo>
                    <a:cubicBezTo>
                      <a:pt x="268" y="1"/>
                      <a:pt x="264"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39"/>
              <p:cNvSpPr/>
              <p:nvPr/>
            </p:nvSpPr>
            <p:spPr>
              <a:xfrm>
                <a:off x="6735609" y="2471155"/>
                <a:ext cx="78528" cy="14897"/>
              </a:xfrm>
              <a:custGeom>
                <a:avLst/>
                <a:gdLst/>
                <a:ahLst/>
                <a:cxnLst/>
                <a:rect l="l" t="t" r="r" b="b"/>
                <a:pathLst>
                  <a:path w="613" h="360" extrusionOk="0">
                    <a:moveTo>
                      <a:pt x="392" y="0"/>
                    </a:moveTo>
                    <a:cubicBezTo>
                      <a:pt x="228" y="0"/>
                      <a:pt x="0" y="360"/>
                      <a:pt x="221" y="360"/>
                    </a:cubicBezTo>
                    <a:cubicBezTo>
                      <a:pt x="379" y="360"/>
                      <a:pt x="612" y="0"/>
                      <a:pt x="3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39"/>
              <p:cNvSpPr/>
              <p:nvPr/>
            </p:nvSpPr>
            <p:spPr>
              <a:xfrm>
                <a:off x="6638121" y="2493417"/>
                <a:ext cx="45862" cy="11131"/>
              </a:xfrm>
              <a:custGeom>
                <a:avLst/>
                <a:gdLst/>
                <a:ahLst/>
                <a:cxnLst/>
                <a:rect l="l" t="t" r="r" b="b"/>
                <a:pathLst>
                  <a:path w="358" h="269" extrusionOk="0">
                    <a:moveTo>
                      <a:pt x="196" y="1"/>
                    </a:moveTo>
                    <a:cubicBezTo>
                      <a:pt x="141" y="1"/>
                      <a:pt x="91" y="47"/>
                      <a:pt x="55" y="106"/>
                    </a:cubicBezTo>
                    <a:cubicBezTo>
                      <a:pt x="11" y="172"/>
                      <a:pt x="0" y="269"/>
                      <a:pt x="81" y="269"/>
                    </a:cubicBezTo>
                    <a:cubicBezTo>
                      <a:pt x="92" y="269"/>
                      <a:pt x="104" y="267"/>
                      <a:pt x="118" y="263"/>
                    </a:cubicBezTo>
                    <a:cubicBezTo>
                      <a:pt x="181" y="251"/>
                      <a:pt x="358" y="93"/>
                      <a:pt x="263" y="24"/>
                    </a:cubicBezTo>
                    <a:cubicBezTo>
                      <a:pt x="240" y="8"/>
                      <a:pt x="218"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39"/>
              <p:cNvSpPr/>
              <p:nvPr/>
            </p:nvSpPr>
            <p:spPr>
              <a:xfrm>
                <a:off x="6539096" y="2467141"/>
                <a:ext cx="41506" cy="10842"/>
              </a:xfrm>
              <a:custGeom>
                <a:avLst/>
                <a:gdLst/>
                <a:ahLst/>
                <a:cxnLst/>
                <a:rect l="l" t="t" r="r" b="b"/>
                <a:pathLst>
                  <a:path w="324" h="262" extrusionOk="0">
                    <a:moveTo>
                      <a:pt x="221" y="0"/>
                    </a:moveTo>
                    <a:cubicBezTo>
                      <a:pt x="156" y="0"/>
                      <a:pt x="54" y="98"/>
                      <a:pt x="40" y="135"/>
                    </a:cubicBezTo>
                    <a:cubicBezTo>
                      <a:pt x="1" y="213"/>
                      <a:pt x="42" y="261"/>
                      <a:pt x="101" y="261"/>
                    </a:cubicBezTo>
                    <a:cubicBezTo>
                      <a:pt x="127" y="261"/>
                      <a:pt x="157" y="251"/>
                      <a:pt x="185" y="230"/>
                    </a:cubicBezTo>
                    <a:cubicBezTo>
                      <a:pt x="185" y="224"/>
                      <a:pt x="185" y="217"/>
                      <a:pt x="185" y="211"/>
                    </a:cubicBezTo>
                    <a:cubicBezTo>
                      <a:pt x="229" y="205"/>
                      <a:pt x="324" y="104"/>
                      <a:pt x="279" y="72"/>
                    </a:cubicBezTo>
                    <a:cubicBezTo>
                      <a:pt x="279" y="66"/>
                      <a:pt x="273" y="53"/>
                      <a:pt x="273" y="47"/>
                    </a:cubicBezTo>
                    <a:cubicBezTo>
                      <a:pt x="265" y="13"/>
                      <a:pt x="245"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39"/>
              <p:cNvSpPr/>
              <p:nvPr/>
            </p:nvSpPr>
            <p:spPr>
              <a:xfrm>
                <a:off x="6363080" y="2522921"/>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39"/>
              <p:cNvSpPr/>
              <p:nvPr/>
            </p:nvSpPr>
            <p:spPr>
              <a:xfrm>
                <a:off x="6411119" y="2576260"/>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39"/>
              <p:cNvSpPr/>
              <p:nvPr/>
            </p:nvSpPr>
            <p:spPr>
              <a:xfrm>
                <a:off x="6493235" y="2554494"/>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39"/>
              <p:cNvSpPr/>
              <p:nvPr/>
            </p:nvSpPr>
            <p:spPr>
              <a:xfrm>
                <a:off x="7138756" y="2515266"/>
                <a:ext cx="73660" cy="20111"/>
              </a:xfrm>
              <a:custGeom>
                <a:avLst/>
                <a:gdLst/>
                <a:ahLst/>
                <a:cxnLst/>
                <a:rect l="l" t="t" r="r" b="b"/>
                <a:pathLst>
                  <a:path w="575" h="486" extrusionOk="0">
                    <a:moveTo>
                      <a:pt x="379" y="0"/>
                    </a:moveTo>
                    <a:cubicBezTo>
                      <a:pt x="240" y="0"/>
                      <a:pt x="108" y="120"/>
                      <a:pt x="45" y="240"/>
                    </a:cubicBezTo>
                    <a:cubicBezTo>
                      <a:pt x="1" y="335"/>
                      <a:pt x="1" y="486"/>
                      <a:pt x="146" y="486"/>
                    </a:cubicBezTo>
                    <a:lnTo>
                      <a:pt x="196" y="486"/>
                    </a:lnTo>
                    <a:cubicBezTo>
                      <a:pt x="341" y="486"/>
                      <a:pt x="474" y="366"/>
                      <a:pt x="530" y="246"/>
                    </a:cubicBezTo>
                    <a:cubicBezTo>
                      <a:pt x="575" y="152"/>
                      <a:pt x="575"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39"/>
              <p:cNvSpPr/>
              <p:nvPr/>
            </p:nvSpPr>
            <p:spPr>
              <a:xfrm>
                <a:off x="6848726" y="2604771"/>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39"/>
              <p:cNvSpPr/>
              <p:nvPr/>
            </p:nvSpPr>
            <p:spPr>
              <a:xfrm>
                <a:off x="7084695" y="2590412"/>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39"/>
              <p:cNvSpPr/>
              <p:nvPr/>
            </p:nvSpPr>
            <p:spPr>
              <a:xfrm>
                <a:off x="7063686" y="2559749"/>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39"/>
              <p:cNvSpPr/>
              <p:nvPr/>
            </p:nvSpPr>
            <p:spPr>
              <a:xfrm>
                <a:off x="6998993" y="2510507"/>
                <a:ext cx="46246" cy="14193"/>
              </a:xfrm>
              <a:custGeom>
                <a:avLst/>
                <a:gdLst/>
                <a:ahLst/>
                <a:cxnLst/>
                <a:rect l="l" t="t" r="r" b="b"/>
                <a:pathLst>
                  <a:path w="361" h="343" extrusionOk="0">
                    <a:moveTo>
                      <a:pt x="222" y="1"/>
                    </a:moveTo>
                    <a:cubicBezTo>
                      <a:pt x="158" y="1"/>
                      <a:pt x="95" y="61"/>
                      <a:pt x="64" y="109"/>
                    </a:cubicBezTo>
                    <a:cubicBezTo>
                      <a:pt x="19" y="147"/>
                      <a:pt x="1" y="204"/>
                      <a:pt x="1" y="267"/>
                    </a:cubicBezTo>
                    <a:cubicBezTo>
                      <a:pt x="1" y="304"/>
                      <a:pt x="32" y="342"/>
                      <a:pt x="76" y="342"/>
                    </a:cubicBezTo>
                    <a:cubicBezTo>
                      <a:pt x="114" y="342"/>
                      <a:pt x="146" y="330"/>
                      <a:pt x="177" y="311"/>
                    </a:cubicBezTo>
                    <a:lnTo>
                      <a:pt x="202" y="304"/>
                    </a:lnTo>
                    <a:cubicBezTo>
                      <a:pt x="259" y="286"/>
                      <a:pt x="360" y="191"/>
                      <a:pt x="297" y="134"/>
                    </a:cubicBezTo>
                    <a:lnTo>
                      <a:pt x="297" y="122"/>
                    </a:lnTo>
                    <a:cubicBezTo>
                      <a:pt x="310" y="77"/>
                      <a:pt x="310" y="27"/>
                      <a:pt x="259" y="8"/>
                    </a:cubicBezTo>
                    <a:cubicBezTo>
                      <a:pt x="247" y="3"/>
                      <a:pt x="234" y="1"/>
                      <a:pt x="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39"/>
              <p:cNvSpPr/>
              <p:nvPr/>
            </p:nvSpPr>
            <p:spPr>
              <a:xfrm>
                <a:off x="6495156" y="2441278"/>
                <a:ext cx="45862" cy="13821"/>
              </a:xfrm>
              <a:custGeom>
                <a:avLst/>
                <a:gdLst/>
                <a:ahLst/>
                <a:cxnLst/>
                <a:rect l="l" t="t" r="r" b="b"/>
                <a:pathLst>
                  <a:path w="358" h="334" extrusionOk="0">
                    <a:moveTo>
                      <a:pt x="256" y="1"/>
                    </a:moveTo>
                    <a:cubicBezTo>
                      <a:pt x="216" y="1"/>
                      <a:pt x="172" y="21"/>
                      <a:pt x="143" y="41"/>
                    </a:cubicBezTo>
                    <a:cubicBezTo>
                      <a:pt x="67" y="92"/>
                      <a:pt x="17" y="167"/>
                      <a:pt x="4" y="262"/>
                    </a:cubicBezTo>
                    <a:cubicBezTo>
                      <a:pt x="0" y="315"/>
                      <a:pt x="43" y="334"/>
                      <a:pt x="88" y="334"/>
                    </a:cubicBezTo>
                    <a:cubicBezTo>
                      <a:pt x="112" y="334"/>
                      <a:pt x="138" y="328"/>
                      <a:pt x="156" y="319"/>
                    </a:cubicBezTo>
                    <a:cubicBezTo>
                      <a:pt x="212" y="293"/>
                      <a:pt x="257" y="249"/>
                      <a:pt x="282" y="199"/>
                    </a:cubicBezTo>
                    <a:cubicBezTo>
                      <a:pt x="288" y="199"/>
                      <a:pt x="288" y="193"/>
                      <a:pt x="294" y="193"/>
                    </a:cubicBezTo>
                    <a:cubicBezTo>
                      <a:pt x="326" y="148"/>
                      <a:pt x="358" y="66"/>
                      <a:pt x="313" y="22"/>
                    </a:cubicBezTo>
                    <a:cubicBezTo>
                      <a:pt x="298" y="7"/>
                      <a:pt x="277"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39"/>
              <p:cNvSpPr/>
              <p:nvPr/>
            </p:nvSpPr>
            <p:spPr>
              <a:xfrm>
                <a:off x="6071513" y="1998802"/>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39"/>
              <p:cNvSpPr/>
              <p:nvPr/>
            </p:nvSpPr>
            <p:spPr>
              <a:xfrm>
                <a:off x="6237153" y="1955022"/>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39"/>
              <p:cNvSpPr/>
              <p:nvPr/>
            </p:nvSpPr>
            <p:spPr>
              <a:xfrm>
                <a:off x="6374481" y="1980554"/>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39"/>
              <p:cNvSpPr/>
              <p:nvPr/>
            </p:nvSpPr>
            <p:spPr>
              <a:xfrm>
                <a:off x="6264439" y="2032403"/>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39"/>
              <p:cNvSpPr/>
              <p:nvPr/>
            </p:nvSpPr>
            <p:spPr>
              <a:xfrm>
                <a:off x="6236256" y="2000788"/>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39"/>
              <p:cNvSpPr/>
              <p:nvPr/>
            </p:nvSpPr>
            <p:spPr>
              <a:xfrm>
                <a:off x="6161955" y="2026072"/>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39"/>
              <p:cNvSpPr/>
              <p:nvPr/>
            </p:nvSpPr>
            <p:spPr>
              <a:xfrm>
                <a:off x="6267770" y="2065796"/>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39"/>
              <p:cNvSpPr/>
              <p:nvPr/>
            </p:nvSpPr>
            <p:spPr>
              <a:xfrm>
                <a:off x="6429438" y="2044982"/>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39"/>
              <p:cNvSpPr/>
              <p:nvPr/>
            </p:nvSpPr>
            <p:spPr>
              <a:xfrm>
                <a:off x="6428542" y="2036375"/>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39"/>
              <p:cNvSpPr/>
              <p:nvPr/>
            </p:nvSpPr>
            <p:spPr>
              <a:xfrm>
                <a:off x="6429438" y="2044982"/>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39"/>
              <p:cNvSpPr/>
              <p:nvPr/>
            </p:nvSpPr>
            <p:spPr>
              <a:xfrm>
                <a:off x="6085348" y="1947863"/>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39"/>
              <p:cNvSpPr/>
              <p:nvPr/>
            </p:nvSpPr>
            <p:spPr>
              <a:xfrm>
                <a:off x="5914712" y="1988871"/>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39"/>
              <p:cNvSpPr/>
              <p:nvPr/>
            </p:nvSpPr>
            <p:spPr>
              <a:xfrm>
                <a:off x="5958396" y="2059258"/>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39"/>
              <p:cNvSpPr/>
              <p:nvPr/>
            </p:nvSpPr>
            <p:spPr>
              <a:xfrm>
                <a:off x="6073050" y="2038154"/>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39"/>
              <p:cNvSpPr/>
              <p:nvPr/>
            </p:nvSpPr>
            <p:spPr>
              <a:xfrm>
                <a:off x="5904976" y="2026196"/>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39"/>
              <p:cNvSpPr/>
              <p:nvPr/>
            </p:nvSpPr>
            <p:spPr>
              <a:xfrm>
                <a:off x="5918812" y="1927463"/>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39"/>
              <p:cNvSpPr/>
              <p:nvPr/>
            </p:nvSpPr>
            <p:spPr>
              <a:xfrm>
                <a:off x="6250860" y="1889311"/>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39"/>
              <p:cNvSpPr/>
              <p:nvPr/>
            </p:nvSpPr>
            <p:spPr>
              <a:xfrm>
                <a:off x="6375250" y="1910414"/>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39"/>
              <p:cNvSpPr/>
              <p:nvPr/>
            </p:nvSpPr>
            <p:spPr>
              <a:xfrm>
                <a:off x="6569585" y="1890552"/>
                <a:ext cx="71611" cy="15311"/>
              </a:xfrm>
              <a:custGeom>
                <a:avLst/>
                <a:gdLst/>
                <a:ahLst/>
                <a:cxnLst/>
                <a:rect l="l" t="t" r="r" b="b"/>
                <a:pathLst>
                  <a:path w="559" h="370" extrusionOk="0">
                    <a:moveTo>
                      <a:pt x="329" y="0"/>
                    </a:moveTo>
                    <a:cubicBezTo>
                      <a:pt x="293" y="0"/>
                      <a:pt x="258" y="8"/>
                      <a:pt x="228" y="26"/>
                    </a:cubicBezTo>
                    <a:lnTo>
                      <a:pt x="228" y="26"/>
                    </a:lnTo>
                    <a:cubicBezTo>
                      <a:pt x="235" y="21"/>
                      <a:pt x="236" y="19"/>
                      <a:pt x="235" y="19"/>
                    </a:cubicBezTo>
                    <a:cubicBezTo>
                      <a:pt x="229" y="19"/>
                      <a:pt x="156" y="65"/>
                      <a:pt x="142" y="74"/>
                    </a:cubicBezTo>
                    <a:cubicBezTo>
                      <a:pt x="117" y="93"/>
                      <a:pt x="98" y="112"/>
                      <a:pt x="79" y="131"/>
                    </a:cubicBezTo>
                    <a:cubicBezTo>
                      <a:pt x="73" y="143"/>
                      <a:pt x="73" y="150"/>
                      <a:pt x="67" y="150"/>
                    </a:cubicBezTo>
                    <a:lnTo>
                      <a:pt x="60" y="162"/>
                    </a:lnTo>
                    <a:cubicBezTo>
                      <a:pt x="41" y="181"/>
                      <a:pt x="22" y="207"/>
                      <a:pt x="16" y="232"/>
                    </a:cubicBezTo>
                    <a:cubicBezTo>
                      <a:pt x="0" y="258"/>
                      <a:pt x="2" y="293"/>
                      <a:pt x="29" y="293"/>
                    </a:cubicBezTo>
                    <a:cubicBezTo>
                      <a:pt x="34" y="293"/>
                      <a:pt x="40" y="292"/>
                      <a:pt x="48" y="289"/>
                    </a:cubicBezTo>
                    <a:lnTo>
                      <a:pt x="60" y="282"/>
                    </a:lnTo>
                    <a:lnTo>
                      <a:pt x="67" y="282"/>
                    </a:lnTo>
                    <a:cubicBezTo>
                      <a:pt x="72" y="334"/>
                      <a:pt x="120" y="369"/>
                      <a:pt x="168" y="369"/>
                    </a:cubicBezTo>
                    <a:cubicBezTo>
                      <a:pt x="179" y="369"/>
                      <a:pt x="189" y="368"/>
                      <a:pt x="199" y="364"/>
                    </a:cubicBezTo>
                    <a:cubicBezTo>
                      <a:pt x="300" y="339"/>
                      <a:pt x="559" y="74"/>
                      <a:pt x="376" y="5"/>
                    </a:cubicBezTo>
                    <a:cubicBezTo>
                      <a:pt x="360" y="2"/>
                      <a:pt x="345" y="0"/>
                      <a:pt x="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39"/>
              <p:cNvSpPr/>
              <p:nvPr/>
            </p:nvSpPr>
            <p:spPr>
              <a:xfrm>
                <a:off x="6544989" y="1947863"/>
                <a:ext cx="128" cy="41"/>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39"/>
              <p:cNvSpPr/>
              <p:nvPr/>
            </p:nvSpPr>
            <p:spPr>
              <a:xfrm>
                <a:off x="6532179" y="1942484"/>
                <a:ext cx="49192" cy="14111"/>
              </a:xfrm>
              <a:custGeom>
                <a:avLst/>
                <a:gdLst/>
                <a:ahLst/>
                <a:cxnLst/>
                <a:rect l="l" t="t" r="r" b="b"/>
                <a:pathLst>
                  <a:path w="384" h="341" extrusionOk="0">
                    <a:moveTo>
                      <a:pt x="119" y="106"/>
                    </a:moveTo>
                    <a:lnTo>
                      <a:pt x="119" y="106"/>
                    </a:lnTo>
                    <a:cubicBezTo>
                      <a:pt x="116" y="109"/>
                      <a:pt x="113" y="112"/>
                      <a:pt x="110" y="116"/>
                    </a:cubicBezTo>
                    <a:lnTo>
                      <a:pt x="110" y="116"/>
                    </a:lnTo>
                    <a:cubicBezTo>
                      <a:pt x="113" y="112"/>
                      <a:pt x="116" y="109"/>
                      <a:pt x="119" y="106"/>
                    </a:cubicBezTo>
                    <a:close/>
                    <a:moveTo>
                      <a:pt x="253" y="0"/>
                    </a:moveTo>
                    <a:cubicBezTo>
                      <a:pt x="195" y="0"/>
                      <a:pt x="116" y="84"/>
                      <a:pt x="106" y="118"/>
                    </a:cubicBezTo>
                    <a:cubicBezTo>
                      <a:pt x="101" y="118"/>
                      <a:pt x="100" y="123"/>
                      <a:pt x="100" y="128"/>
                    </a:cubicBezTo>
                    <a:lnTo>
                      <a:pt x="100" y="128"/>
                    </a:lnTo>
                    <a:cubicBezTo>
                      <a:pt x="55" y="186"/>
                      <a:pt x="0" y="300"/>
                      <a:pt x="94" y="333"/>
                    </a:cubicBezTo>
                    <a:cubicBezTo>
                      <a:pt x="107" y="338"/>
                      <a:pt x="120" y="340"/>
                      <a:pt x="134" y="340"/>
                    </a:cubicBezTo>
                    <a:cubicBezTo>
                      <a:pt x="203" y="340"/>
                      <a:pt x="271" y="278"/>
                      <a:pt x="308" y="226"/>
                    </a:cubicBezTo>
                    <a:cubicBezTo>
                      <a:pt x="365" y="156"/>
                      <a:pt x="384" y="36"/>
                      <a:pt x="277" y="30"/>
                    </a:cubicBezTo>
                    <a:cubicBezTo>
                      <a:pt x="295" y="30"/>
                      <a:pt x="302" y="34"/>
                      <a:pt x="303" y="34"/>
                    </a:cubicBezTo>
                    <a:cubicBezTo>
                      <a:pt x="304" y="34"/>
                      <a:pt x="301" y="32"/>
                      <a:pt x="296" y="24"/>
                    </a:cubicBezTo>
                    <a:cubicBezTo>
                      <a:pt x="284" y="7"/>
                      <a:pt x="269" y="0"/>
                      <a:pt x="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39"/>
              <p:cNvSpPr/>
              <p:nvPr/>
            </p:nvSpPr>
            <p:spPr>
              <a:xfrm>
                <a:off x="6451216" y="1924566"/>
                <a:ext cx="39713" cy="10055"/>
              </a:xfrm>
              <a:custGeom>
                <a:avLst/>
                <a:gdLst/>
                <a:ahLst/>
                <a:cxnLst/>
                <a:rect l="l" t="t" r="r" b="b"/>
                <a:pathLst>
                  <a:path w="310" h="243" extrusionOk="0">
                    <a:moveTo>
                      <a:pt x="231" y="0"/>
                    </a:moveTo>
                    <a:cubicBezTo>
                      <a:pt x="225" y="0"/>
                      <a:pt x="220" y="1"/>
                      <a:pt x="215" y="3"/>
                    </a:cubicBezTo>
                    <a:cubicBezTo>
                      <a:pt x="202" y="9"/>
                      <a:pt x="196" y="9"/>
                      <a:pt x="183" y="9"/>
                    </a:cubicBezTo>
                    <a:cubicBezTo>
                      <a:pt x="114" y="15"/>
                      <a:pt x="51" y="59"/>
                      <a:pt x="26" y="122"/>
                    </a:cubicBezTo>
                    <a:cubicBezTo>
                      <a:pt x="0" y="173"/>
                      <a:pt x="7" y="236"/>
                      <a:pt x="70" y="242"/>
                    </a:cubicBezTo>
                    <a:lnTo>
                      <a:pt x="127" y="242"/>
                    </a:lnTo>
                    <a:cubicBezTo>
                      <a:pt x="202" y="236"/>
                      <a:pt x="309" y="154"/>
                      <a:pt x="303" y="59"/>
                    </a:cubicBezTo>
                    <a:cubicBezTo>
                      <a:pt x="303" y="53"/>
                      <a:pt x="303" y="47"/>
                      <a:pt x="303" y="40"/>
                    </a:cubicBezTo>
                    <a:cubicBezTo>
                      <a:pt x="309" y="28"/>
                      <a:pt x="297" y="15"/>
                      <a:pt x="284" y="15"/>
                    </a:cubicBezTo>
                    <a:cubicBezTo>
                      <a:pt x="266" y="6"/>
                      <a:pt x="247" y="0"/>
                      <a:pt x="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39"/>
              <p:cNvSpPr/>
              <p:nvPr/>
            </p:nvSpPr>
            <p:spPr>
              <a:xfrm>
                <a:off x="6457750" y="1871641"/>
                <a:ext cx="49320" cy="14028"/>
              </a:xfrm>
              <a:custGeom>
                <a:avLst/>
                <a:gdLst/>
                <a:ahLst/>
                <a:cxnLst/>
                <a:rect l="l" t="t" r="r" b="b"/>
                <a:pathLst>
                  <a:path w="385" h="339" extrusionOk="0">
                    <a:moveTo>
                      <a:pt x="278" y="0"/>
                    </a:moveTo>
                    <a:cubicBezTo>
                      <a:pt x="167" y="0"/>
                      <a:pt x="1" y="201"/>
                      <a:pt x="126" y="266"/>
                    </a:cubicBezTo>
                    <a:cubicBezTo>
                      <a:pt x="145" y="279"/>
                      <a:pt x="221" y="291"/>
                      <a:pt x="233" y="317"/>
                    </a:cubicBezTo>
                    <a:cubicBezTo>
                      <a:pt x="238" y="333"/>
                      <a:pt x="247" y="339"/>
                      <a:pt x="257" y="339"/>
                    </a:cubicBezTo>
                    <a:cubicBezTo>
                      <a:pt x="289" y="339"/>
                      <a:pt x="337" y="284"/>
                      <a:pt x="347" y="260"/>
                    </a:cubicBezTo>
                    <a:cubicBezTo>
                      <a:pt x="347" y="254"/>
                      <a:pt x="347" y="247"/>
                      <a:pt x="353" y="241"/>
                    </a:cubicBezTo>
                    <a:cubicBezTo>
                      <a:pt x="385" y="178"/>
                      <a:pt x="385" y="102"/>
                      <a:pt x="347" y="45"/>
                    </a:cubicBezTo>
                    <a:cubicBezTo>
                      <a:pt x="331" y="13"/>
                      <a:pt x="306" y="0"/>
                      <a:pt x="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39"/>
              <p:cNvSpPr/>
              <p:nvPr/>
            </p:nvSpPr>
            <p:spPr>
              <a:xfrm>
                <a:off x="7650151" y="2234999"/>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39"/>
              <p:cNvSpPr/>
              <p:nvPr/>
            </p:nvSpPr>
            <p:spPr>
              <a:xfrm>
                <a:off x="7633241" y="2288545"/>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39"/>
              <p:cNvSpPr/>
              <p:nvPr/>
            </p:nvSpPr>
            <p:spPr>
              <a:xfrm>
                <a:off x="7541133" y="2256103"/>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39"/>
              <p:cNvSpPr/>
              <p:nvPr/>
            </p:nvSpPr>
            <p:spPr>
              <a:xfrm>
                <a:off x="7536266" y="2182198"/>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39"/>
              <p:cNvSpPr/>
              <p:nvPr/>
            </p:nvSpPr>
            <p:spPr>
              <a:xfrm>
                <a:off x="7271344" y="2226433"/>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39"/>
              <p:cNvSpPr/>
              <p:nvPr/>
            </p:nvSpPr>
            <p:spPr>
              <a:xfrm>
                <a:off x="7276084" y="2313000"/>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39"/>
              <p:cNvSpPr/>
              <p:nvPr/>
            </p:nvSpPr>
            <p:spPr>
              <a:xfrm>
                <a:off x="7419178" y="2261855"/>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39"/>
              <p:cNvSpPr/>
              <p:nvPr/>
            </p:nvSpPr>
            <p:spPr>
              <a:xfrm>
                <a:off x="7383949" y="2235454"/>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39"/>
              <p:cNvSpPr/>
              <p:nvPr/>
            </p:nvSpPr>
            <p:spPr>
              <a:xfrm>
                <a:off x="7455559" y="2227054"/>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39"/>
              <p:cNvSpPr/>
              <p:nvPr/>
            </p:nvSpPr>
            <p:spPr>
              <a:xfrm>
                <a:off x="7453894" y="2312421"/>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39"/>
              <p:cNvSpPr/>
              <p:nvPr/>
            </p:nvSpPr>
            <p:spPr>
              <a:xfrm>
                <a:off x="7333475" y="2268476"/>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39"/>
              <p:cNvSpPr/>
              <p:nvPr/>
            </p:nvSpPr>
            <p:spPr>
              <a:xfrm>
                <a:off x="7148492" y="2273772"/>
                <a:ext cx="44581" cy="12662"/>
              </a:xfrm>
              <a:custGeom>
                <a:avLst/>
                <a:gdLst/>
                <a:ahLst/>
                <a:cxnLst/>
                <a:rect l="l" t="t" r="r" b="b"/>
                <a:pathLst>
                  <a:path w="348" h="306" extrusionOk="0">
                    <a:moveTo>
                      <a:pt x="232" y="0"/>
                    </a:moveTo>
                    <a:cubicBezTo>
                      <a:pt x="142" y="0"/>
                      <a:pt x="36" y="115"/>
                      <a:pt x="19" y="192"/>
                    </a:cubicBezTo>
                    <a:cubicBezTo>
                      <a:pt x="0" y="248"/>
                      <a:pt x="26" y="305"/>
                      <a:pt x="95" y="305"/>
                    </a:cubicBezTo>
                    <a:cubicBezTo>
                      <a:pt x="171" y="299"/>
                      <a:pt x="240" y="255"/>
                      <a:pt x="278" y="192"/>
                    </a:cubicBezTo>
                    <a:cubicBezTo>
                      <a:pt x="284" y="192"/>
                      <a:pt x="284" y="185"/>
                      <a:pt x="284" y="185"/>
                    </a:cubicBezTo>
                    <a:cubicBezTo>
                      <a:pt x="328" y="141"/>
                      <a:pt x="347" y="84"/>
                      <a:pt x="335" y="28"/>
                    </a:cubicBezTo>
                    <a:cubicBezTo>
                      <a:pt x="327" y="8"/>
                      <a:pt x="314" y="1"/>
                      <a:pt x="300" y="1"/>
                    </a:cubicBezTo>
                    <a:cubicBezTo>
                      <a:pt x="291" y="1"/>
                      <a:pt x="281" y="4"/>
                      <a:pt x="272" y="9"/>
                    </a:cubicBezTo>
                    <a:cubicBezTo>
                      <a:pt x="259" y="3"/>
                      <a:pt x="246"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39"/>
              <p:cNvSpPr/>
              <p:nvPr/>
            </p:nvSpPr>
            <p:spPr>
              <a:xfrm>
                <a:off x="7226380" y="2199454"/>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39"/>
              <p:cNvSpPr/>
              <p:nvPr/>
            </p:nvSpPr>
            <p:spPr>
              <a:xfrm>
                <a:off x="7411876" y="2183564"/>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39"/>
              <p:cNvSpPr/>
              <p:nvPr/>
            </p:nvSpPr>
            <p:spPr>
              <a:xfrm>
                <a:off x="7269679" y="2151453"/>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39"/>
              <p:cNvSpPr/>
              <p:nvPr/>
            </p:nvSpPr>
            <p:spPr>
              <a:xfrm>
                <a:off x="7162199" y="2162294"/>
                <a:ext cx="43556" cy="11628"/>
              </a:xfrm>
              <a:custGeom>
                <a:avLst/>
                <a:gdLst/>
                <a:ahLst/>
                <a:cxnLst/>
                <a:rect l="l" t="t" r="r" b="b"/>
                <a:pathLst>
                  <a:path w="340" h="281" extrusionOk="0">
                    <a:moveTo>
                      <a:pt x="270" y="1"/>
                    </a:moveTo>
                    <a:cubicBezTo>
                      <a:pt x="254" y="1"/>
                      <a:pt x="236" y="4"/>
                      <a:pt x="221" y="10"/>
                    </a:cubicBezTo>
                    <a:cubicBezTo>
                      <a:pt x="183" y="22"/>
                      <a:pt x="146" y="47"/>
                      <a:pt x="120" y="79"/>
                    </a:cubicBezTo>
                    <a:cubicBezTo>
                      <a:pt x="83" y="129"/>
                      <a:pt x="1" y="281"/>
                      <a:pt x="127" y="281"/>
                    </a:cubicBezTo>
                    <a:cubicBezTo>
                      <a:pt x="234" y="274"/>
                      <a:pt x="316" y="186"/>
                      <a:pt x="322" y="73"/>
                    </a:cubicBezTo>
                    <a:cubicBezTo>
                      <a:pt x="340" y="19"/>
                      <a:pt x="308" y="1"/>
                      <a:pt x="2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39"/>
              <p:cNvSpPr/>
              <p:nvPr/>
            </p:nvSpPr>
            <p:spPr>
              <a:xfrm>
                <a:off x="7130685" y="2210626"/>
                <a:ext cx="40865" cy="9766"/>
              </a:xfrm>
              <a:custGeom>
                <a:avLst/>
                <a:gdLst/>
                <a:ahLst/>
                <a:cxnLst/>
                <a:rect l="l" t="t" r="r" b="b"/>
                <a:pathLst>
                  <a:path w="319" h="236" extrusionOk="0">
                    <a:moveTo>
                      <a:pt x="140" y="0"/>
                    </a:moveTo>
                    <a:cubicBezTo>
                      <a:pt x="107" y="0"/>
                      <a:pt x="67" y="48"/>
                      <a:pt x="57" y="71"/>
                    </a:cubicBezTo>
                    <a:cubicBezTo>
                      <a:pt x="45" y="103"/>
                      <a:pt x="1" y="191"/>
                      <a:pt x="89" y="229"/>
                    </a:cubicBezTo>
                    <a:cubicBezTo>
                      <a:pt x="100" y="233"/>
                      <a:pt x="111" y="235"/>
                      <a:pt x="121" y="235"/>
                    </a:cubicBezTo>
                    <a:cubicBezTo>
                      <a:pt x="232" y="235"/>
                      <a:pt x="318" y="25"/>
                      <a:pt x="212" y="25"/>
                    </a:cubicBezTo>
                    <a:cubicBezTo>
                      <a:pt x="205" y="25"/>
                      <a:pt x="198" y="26"/>
                      <a:pt x="190" y="27"/>
                    </a:cubicBezTo>
                    <a:cubicBezTo>
                      <a:pt x="184" y="29"/>
                      <a:pt x="179" y="29"/>
                      <a:pt x="176" y="29"/>
                    </a:cubicBezTo>
                    <a:cubicBezTo>
                      <a:pt x="163" y="29"/>
                      <a:pt x="171" y="21"/>
                      <a:pt x="171" y="21"/>
                    </a:cubicBezTo>
                    <a:cubicBezTo>
                      <a:pt x="163" y="6"/>
                      <a:pt x="152"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39"/>
              <p:cNvSpPr/>
              <p:nvPr/>
            </p:nvSpPr>
            <p:spPr>
              <a:xfrm>
                <a:off x="5699752" y="2307249"/>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39"/>
              <p:cNvSpPr/>
              <p:nvPr/>
            </p:nvSpPr>
            <p:spPr>
              <a:xfrm>
                <a:off x="5767648" y="2362822"/>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39"/>
              <p:cNvSpPr/>
              <p:nvPr/>
            </p:nvSpPr>
            <p:spPr>
              <a:xfrm>
                <a:off x="5608541" y="2342835"/>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39"/>
              <p:cNvSpPr/>
              <p:nvPr/>
            </p:nvSpPr>
            <p:spPr>
              <a:xfrm>
                <a:off x="5753172" y="2319207"/>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39"/>
              <p:cNvSpPr/>
              <p:nvPr/>
            </p:nvSpPr>
            <p:spPr>
              <a:xfrm>
                <a:off x="5640055" y="2268724"/>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39"/>
              <p:cNvSpPr/>
              <p:nvPr/>
            </p:nvSpPr>
            <p:spPr>
              <a:xfrm>
                <a:off x="5841949" y="2261813"/>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39"/>
              <p:cNvSpPr/>
              <p:nvPr/>
            </p:nvSpPr>
            <p:spPr>
              <a:xfrm>
                <a:off x="5862958" y="2319332"/>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39"/>
              <p:cNvSpPr/>
              <p:nvPr/>
            </p:nvSpPr>
            <p:spPr>
              <a:xfrm>
                <a:off x="5963264" y="2349042"/>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39"/>
              <p:cNvSpPr/>
              <p:nvPr/>
            </p:nvSpPr>
            <p:spPr>
              <a:xfrm>
                <a:off x="5888835" y="2402795"/>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39"/>
              <p:cNvSpPr/>
              <p:nvPr/>
            </p:nvSpPr>
            <p:spPr>
              <a:xfrm>
                <a:off x="5882430" y="2353470"/>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39"/>
              <p:cNvSpPr/>
              <p:nvPr/>
            </p:nvSpPr>
            <p:spPr>
              <a:xfrm>
                <a:off x="5990551" y="2299676"/>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39"/>
              <p:cNvSpPr/>
              <p:nvPr/>
            </p:nvSpPr>
            <p:spPr>
              <a:xfrm>
                <a:off x="7749560" y="2415416"/>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39"/>
              <p:cNvSpPr/>
              <p:nvPr/>
            </p:nvSpPr>
            <p:spPr>
              <a:xfrm>
                <a:off x="7761730" y="2443844"/>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39"/>
              <p:cNvSpPr/>
              <p:nvPr/>
            </p:nvSpPr>
            <p:spPr>
              <a:xfrm>
                <a:off x="7869210" y="2411733"/>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39"/>
              <p:cNvSpPr/>
              <p:nvPr/>
            </p:nvSpPr>
            <p:spPr>
              <a:xfrm>
                <a:off x="7807720" y="2393029"/>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39"/>
              <p:cNvSpPr/>
              <p:nvPr/>
            </p:nvSpPr>
            <p:spPr>
              <a:xfrm>
                <a:off x="7814253" y="2047299"/>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39"/>
              <p:cNvSpPr/>
              <p:nvPr/>
            </p:nvSpPr>
            <p:spPr>
              <a:xfrm>
                <a:off x="6484395" y="2221137"/>
                <a:ext cx="52139" cy="12911"/>
              </a:xfrm>
              <a:custGeom>
                <a:avLst/>
                <a:gdLst/>
                <a:ahLst/>
                <a:cxnLst/>
                <a:rect l="l" t="t" r="r" b="b"/>
                <a:pathLst>
                  <a:path w="407" h="312" extrusionOk="0">
                    <a:moveTo>
                      <a:pt x="286" y="0"/>
                    </a:moveTo>
                    <a:cubicBezTo>
                      <a:pt x="254" y="0"/>
                      <a:pt x="217" y="12"/>
                      <a:pt x="183" y="38"/>
                    </a:cubicBezTo>
                    <a:lnTo>
                      <a:pt x="151" y="76"/>
                    </a:lnTo>
                    <a:cubicBezTo>
                      <a:pt x="95" y="108"/>
                      <a:pt x="0" y="208"/>
                      <a:pt x="88" y="246"/>
                    </a:cubicBezTo>
                    <a:lnTo>
                      <a:pt x="76" y="259"/>
                    </a:lnTo>
                    <a:cubicBezTo>
                      <a:pt x="93" y="297"/>
                      <a:pt x="120" y="312"/>
                      <a:pt x="150" y="312"/>
                    </a:cubicBezTo>
                    <a:cubicBezTo>
                      <a:pt x="230" y="312"/>
                      <a:pt x="337" y="207"/>
                      <a:pt x="360" y="152"/>
                    </a:cubicBezTo>
                    <a:cubicBezTo>
                      <a:pt x="407" y="57"/>
                      <a:pt x="357" y="0"/>
                      <a:pt x="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39"/>
              <p:cNvSpPr/>
              <p:nvPr/>
            </p:nvSpPr>
            <p:spPr>
              <a:xfrm>
                <a:off x="6595847" y="2199661"/>
                <a:ext cx="55854" cy="16800"/>
              </a:xfrm>
              <a:custGeom>
                <a:avLst/>
                <a:gdLst/>
                <a:ahLst/>
                <a:cxnLst/>
                <a:rect l="l" t="t" r="r" b="b"/>
                <a:pathLst>
                  <a:path w="436" h="406" extrusionOk="0">
                    <a:moveTo>
                      <a:pt x="339" y="0"/>
                    </a:moveTo>
                    <a:cubicBezTo>
                      <a:pt x="269" y="0"/>
                      <a:pt x="172" y="59"/>
                      <a:pt x="139" y="97"/>
                    </a:cubicBezTo>
                    <a:cubicBezTo>
                      <a:pt x="89" y="147"/>
                      <a:pt x="0" y="299"/>
                      <a:pt x="89" y="362"/>
                    </a:cubicBezTo>
                    <a:cubicBezTo>
                      <a:pt x="99" y="393"/>
                      <a:pt x="121" y="406"/>
                      <a:pt x="149" y="406"/>
                    </a:cubicBezTo>
                    <a:cubicBezTo>
                      <a:pt x="227" y="406"/>
                      <a:pt x="349" y="310"/>
                      <a:pt x="373" y="273"/>
                    </a:cubicBezTo>
                    <a:cubicBezTo>
                      <a:pt x="417" y="217"/>
                      <a:pt x="436" y="135"/>
                      <a:pt x="417" y="59"/>
                    </a:cubicBezTo>
                    <a:cubicBezTo>
                      <a:pt x="406" y="16"/>
                      <a:pt x="376" y="0"/>
                      <a:pt x="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39"/>
              <p:cNvSpPr/>
              <p:nvPr/>
            </p:nvSpPr>
            <p:spPr>
              <a:xfrm>
                <a:off x="6477093" y="2183895"/>
                <a:ext cx="57519" cy="13614"/>
              </a:xfrm>
              <a:custGeom>
                <a:avLst/>
                <a:gdLst/>
                <a:ahLst/>
                <a:cxnLst/>
                <a:rect l="l" t="t" r="r" b="b"/>
                <a:pathLst>
                  <a:path w="449" h="329" extrusionOk="0">
                    <a:moveTo>
                      <a:pt x="303" y="0"/>
                    </a:moveTo>
                    <a:cubicBezTo>
                      <a:pt x="267" y="0"/>
                      <a:pt x="230" y="8"/>
                      <a:pt x="196" y="24"/>
                    </a:cubicBezTo>
                    <a:cubicBezTo>
                      <a:pt x="139" y="61"/>
                      <a:pt x="0" y="175"/>
                      <a:pt x="57" y="263"/>
                    </a:cubicBezTo>
                    <a:cubicBezTo>
                      <a:pt x="63" y="276"/>
                      <a:pt x="76" y="295"/>
                      <a:pt x="95" y="301"/>
                    </a:cubicBezTo>
                    <a:cubicBezTo>
                      <a:pt x="101" y="307"/>
                      <a:pt x="114" y="314"/>
                      <a:pt x="120" y="320"/>
                    </a:cubicBezTo>
                    <a:cubicBezTo>
                      <a:pt x="142" y="325"/>
                      <a:pt x="165" y="329"/>
                      <a:pt x="187" y="329"/>
                    </a:cubicBezTo>
                    <a:cubicBezTo>
                      <a:pt x="196" y="329"/>
                      <a:pt x="205" y="328"/>
                      <a:pt x="215" y="326"/>
                    </a:cubicBezTo>
                    <a:cubicBezTo>
                      <a:pt x="240" y="320"/>
                      <a:pt x="265" y="314"/>
                      <a:pt x="284" y="307"/>
                    </a:cubicBezTo>
                    <a:cubicBezTo>
                      <a:pt x="284" y="307"/>
                      <a:pt x="367" y="264"/>
                      <a:pt x="362" y="264"/>
                    </a:cubicBezTo>
                    <a:cubicBezTo>
                      <a:pt x="361" y="264"/>
                      <a:pt x="357" y="265"/>
                      <a:pt x="347" y="270"/>
                    </a:cubicBezTo>
                    <a:cubicBezTo>
                      <a:pt x="385" y="251"/>
                      <a:pt x="410" y="213"/>
                      <a:pt x="417" y="175"/>
                    </a:cubicBezTo>
                    <a:cubicBezTo>
                      <a:pt x="423" y="118"/>
                      <a:pt x="448" y="36"/>
                      <a:pt x="372" y="11"/>
                    </a:cubicBezTo>
                    <a:cubicBezTo>
                      <a:pt x="350" y="4"/>
                      <a:pt x="327" y="0"/>
                      <a:pt x="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39"/>
              <p:cNvSpPr/>
              <p:nvPr/>
            </p:nvSpPr>
            <p:spPr>
              <a:xfrm>
                <a:off x="6578040" y="2240461"/>
                <a:ext cx="50217" cy="15145"/>
              </a:xfrm>
              <a:custGeom>
                <a:avLst/>
                <a:gdLst/>
                <a:ahLst/>
                <a:cxnLst/>
                <a:rect l="l" t="t" r="r" b="b"/>
                <a:pathLst>
                  <a:path w="392" h="366" extrusionOk="0">
                    <a:moveTo>
                      <a:pt x="284" y="0"/>
                    </a:moveTo>
                    <a:cubicBezTo>
                      <a:pt x="177" y="13"/>
                      <a:pt x="83" y="82"/>
                      <a:pt x="38" y="177"/>
                    </a:cubicBezTo>
                    <a:cubicBezTo>
                      <a:pt x="1" y="252"/>
                      <a:pt x="7" y="366"/>
                      <a:pt x="108" y="366"/>
                    </a:cubicBezTo>
                    <a:cubicBezTo>
                      <a:pt x="215" y="353"/>
                      <a:pt x="310" y="284"/>
                      <a:pt x="354" y="183"/>
                    </a:cubicBezTo>
                    <a:cubicBezTo>
                      <a:pt x="392" y="114"/>
                      <a:pt x="385"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39"/>
              <p:cNvSpPr/>
              <p:nvPr/>
            </p:nvSpPr>
            <p:spPr>
              <a:xfrm>
                <a:off x="6420471" y="2236116"/>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39"/>
              <p:cNvSpPr/>
              <p:nvPr/>
            </p:nvSpPr>
            <p:spPr>
              <a:xfrm>
                <a:off x="6953003" y="2002816"/>
                <a:ext cx="48552" cy="15311"/>
              </a:xfrm>
              <a:custGeom>
                <a:avLst/>
                <a:gdLst/>
                <a:ahLst/>
                <a:cxnLst/>
                <a:rect l="l" t="t" r="r" b="b"/>
                <a:pathLst>
                  <a:path w="379" h="370" extrusionOk="0">
                    <a:moveTo>
                      <a:pt x="257" y="0"/>
                    </a:moveTo>
                    <a:cubicBezTo>
                      <a:pt x="144" y="0"/>
                      <a:pt x="34" y="136"/>
                      <a:pt x="13" y="237"/>
                    </a:cubicBezTo>
                    <a:cubicBezTo>
                      <a:pt x="1" y="292"/>
                      <a:pt x="18" y="370"/>
                      <a:pt x="87" y="370"/>
                    </a:cubicBezTo>
                    <a:cubicBezTo>
                      <a:pt x="89" y="370"/>
                      <a:pt x="92" y="370"/>
                      <a:pt x="95" y="370"/>
                    </a:cubicBezTo>
                    <a:cubicBezTo>
                      <a:pt x="120" y="370"/>
                      <a:pt x="145" y="363"/>
                      <a:pt x="170" y="357"/>
                    </a:cubicBezTo>
                    <a:cubicBezTo>
                      <a:pt x="259" y="344"/>
                      <a:pt x="372" y="224"/>
                      <a:pt x="353" y="130"/>
                    </a:cubicBezTo>
                    <a:cubicBezTo>
                      <a:pt x="378" y="86"/>
                      <a:pt x="366" y="35"/>
                      <a:pt x="322" y="16"/>
                    </a:cubicBezTo>
                    <a:cubicBezTo>
                      <a:pt x="301" y="5"/>
                      <a:pt x="279" y="0"/>
                      <a:pt x="2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39"/>
              <p:cNvSpPr/>
              <p:nvPr/>
            </p:nvSpPr>
            <p:spPr>
              <a:xfrm>
                <a:off x="7022436" y="2027727"/>
                <a:ext cx="46118" cy="8690"/>
              </a:xfrm>
              <a:custGeom>
                <a:avLst/>
                <a:gdLst/>
                <a:ahLst/>
                <a:cxnLst/>
                <a:rect l="l" t="t" r="r" b="b"/>
                <a:pathLst>
                  <a:path w="360" h="210" extrusionOk="0">
                    <a:moveTo>
                      <a:pt x="234" y="1"/>
                    </a:moveTo>
                    <a:cubicBezTo>
                      <a:pt x="139" y="1"/>
                      <a:pt x="0" y="209"/>
                      <a:pt x="133" y="209"/>
                    </a:cubicBezTo>
                    <a:cubicBezTo>
                      <a:pt x="228" y="209"/>
                      <a:pt x="360" y="1"/>
                      <a:pt x="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39"/>
              <p:cNvSpPr/>
              <p:nvPr/>
            </p:nvSpPr>
            <p:spPr>
              <a:xfrm>
                <a:off x="7071757" y="2006333"/>
                <a:ext cx="56622" cy="10469"/>
              </a:xfrm>
              <a:custGeom>
                <a:avLst/>
                <a:gdLst/>
                <a:ahLst/>
                <a:cxnLst/>
                <a:rect l="l" t="t" r="r" b="b"/>
                <a:pathLst>
                  <a:path w="442" h="253" extrusionOk="0">
                    <a:moveTo>
                      <a:pt x="284" y="1"/>
                    </a:moveTo>
                    <a:cubicBezTo>
                      <a:pt x="170" y="1"/>
                      <a:pt x="0" y="253"/>
                      <a:pt x="158" y="253"/>
                    </a:cubicBezTo>
                    <a:cubicBezTo>
                      <a:pt x="278" y="253"/>
                      <a:pt x="442"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39"/>
              <p:cNvSpPr/>
              <p:nvPr/>
            </p:nvSpPr>
            <p:spPr>
              <a:xfrm>
                <a:off x="6874219" y="1807875"/>
                <a:ext cx="35101" cy="12331"/>
              </a:xfrm>
              <a:custGeom>
                <a:avLst/>
                <a:gdLst/>
                <a:ahLst/>
                <a:cxnLst/>
                <a:rect l="l" t="t" r="r" b="b"/>
                <a:pathLst>
                  <a:path w="274" h="298" extrusionOk="0">
                    <a:moveTo>
                      <a:pt x="216" y="0"/>
                    </a:moveTo>
                    <a:cubicBezTo>
                      <a:pt x="138" y="0"/>
                      <a:pt x="1" y="90"/>
                      <a:pt x="10" y="186"/>
                    </a:cubicBezTo>
                    <a:lnTo>
                      <a:pt x="16" y="230"/>
                    </a:lnTo>
                    <a:cubicBezTo>
                      <a:pt x="20" y="276"/>
                      <a:pt x="49" y="297"/>
                      <a:pt x="84" y="297"/>
                    </a:cubicBezTo>
                    <a:cubicBezTo>
                      <a:pt x="103" y="297"/>
                      <a:pt x="123" y="292"/>
                      <a:pt x="142" y="281"/>
                    </a:cubicBezTo>
                    <a:cubicBezTo>
                      <a:pt x="211" y="249"/>
                      <a:pt x="256" y="186"/>
                      <a:pt x="268" y="111"/>
                    </a:cubicBezTo>
                    <a:cubicBezTo>
                      <a:pt x="268" y="92"/>
                      <a:pt x="268" y="79"/>
                      <a:pt x="268" y="60"/>
                    </a:cubicBezTo>
                    <a:cubicBezTo>
                      <a:pt x="274" y="18"/>
                      <a:pt x="251" y="0"/>
                      <a:pt x="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39"/>
              <p:cNvSpPr/>
              <p:nvPr/>
            </p:nvSpPr>
            <p:spPr>
              <a:xfrm>
                <a:off x="6997328" y="1804895"/>
                <a:ext cx="39713" cy="13117"/>
              </a:xfrm>
              <a:custGeom>
                <a:avLst/>
                <a:gdLst/>
                <a:ahLst/>
                <a:cxnLst/>
                <a:rect l="l" t="t" r="r" b="b"/>
                <a:pathLst>
                  <a:path w="310" h="317" extrusionOk="0">
                    <a:moveTo>
                      <a:pt x="228" y="1"/>
                    </a:moveTo>
                    <a:cubicBezTo>
                      <a:pt x="130" y="1"/>
                      <a:pt x="25" y="100"/>
                      <a:pt x="14" y="189"/>
                    </a:cubicBezTo>
                    <a:cubicBezTo>
                      <a:pt x="1" y="221"/>
                      <a:pt x="14" y="252"/>
                      <a:pt x="39" y="277"/>
                    </a:cubicBezTo>
                    <a:cubicBezTo>
                      <a:pt x="51" y="305"/>
                      <a:pt x="71" y="317"/>
                      <a:pt x="95" y="317"/>
                    </a:cubicBezTo>
                    <a:cubicBezTo>
                      <a:pt x="174" y="317"/>
                      <a:pt x="294" y="196"/>
                      <a:pt x="304" y="139"/>
                    </a:cubicBezTo>
                    <a:cubicBezTo>
                      <a:pt x="304" y="120"/>
                      <a:pt x="310" y="101"/>
                      <a:pt x="310" y="75"/>
                    </a:cubicBezTo>
                    <a:cubicBezTo>
                      <a:pt x="310" y="44"/>
                      <a:pt x="291" y="19"/>
                      <a:pt x="266" y="6"/>
                    </a:cubicBezTo>
                    <a:cubicBezTo>
                      <a:pt x="253" y="2"/>
                      <a:pt x="241"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39"/>
              <p:cNvSpPr/>
              <p:nvPr/>
            </p:nvSpPr>
            <p:spPr>
              <a:xfrm>
                <a:off x="5707951" y="2125797"/>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39"/>
              <p:cNvSpPr/>
              <p:nvPr/>
            </p:nvSpPr>
            <p:spPr>
              <a:xfrm>
                <a:off x="6362311" y="2412312"/>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39"/>
              <p:cNvSpPr/>
              <p:nvPr/>
            </p:nvSpPr>
            <p:spPr>
              <a:xfrm>
                <a:off x="7539468" y="2490065"/>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39"/>
              <p:cNvSpPr/>
              <p:nvPr/>
            </p:nvSpPr>
            <p:spPr>
              <a:xfrm>
                <a:off x="7447361" y="2465982"/>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39"/>
              <p:cNvSpPr/>
              <p:nvPr/>
            </p:nvSpPr>
            <p:spPr>
              <a:xfrm>
                <a:off x="7107242" y="2414009"/>
                <a:ext cx="2562" cy="1076"/>
              </a:xfrm>
              <a:custGeom>
                <a:avLst/>
                <a:gdLst/>
                <a:ahLst/>
                <a:cxnLst/>
                <a:rect l="l" t="t" r="r" b="b"/>
                <a:pathLst>
                  <a:path w="20" h="26" extrusionOk="0">
                    <a:moveTo>
                      <a:pt x="20" y="0"/>
                    </a:moveTo>
                    <a:lnTo>
                      <a:pt x="7" y="13"/>
                    </a:lnTo>
                    <a:cubicBezTo>
                      <a:pt x="7" y="19"/>
                      <a:pt x="1" y="19"/>
                      <a:pt x="1" y="25"/>
                    </a:cubicBezTo>
                    <a:cubicBezTo>
                      <a:pt x="7" y="19"/>
                      <a:pt x="13" y="6"/>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39"/>
              <p:cNvSpPr/>
              <p:nvPr/>
            </p:nvSpPr>
            <p:spPr>
              <a:xfrm>
                <a:off x="7063686" y="2403209"/>
                <a:ext cx="55982" cy="17835"/>
              </a:xfrm>
              <a:custGeom>
                <a:avLst/>
                <a:gdLst/>
                <a:ahLst/>
                <a:cxnLst/>
                <a:rect l="l" t="t" r="r" b="b"/>
                <a:pathLst>
                  <a:path w="437" h="431" extrusionOk="0">
                    <a:moveTo>
                      <a:pt x="302" y="0"/>
                    </a:moveTo>
                    <a:cubicBezTo>
                      <a:pt x="288" y="0"/>
                      <a:pt x="273" y="3"/>
                      <a:pt x="259" y="9"/>
                    </a:cubicBezTo>
                    <a:cubicBezTo>
                      <a:pt x="139" y="40"/>
                      <a:pt x="51" y="135"/>
                      <a:pt x="13" y="255"/>
                    </a:cubicBezTo>
                    <a:cubicBezTo>
                      <a:pt x="0" y="299"/>
                      <a:pt x="6" y="343"/>
                      <a:pt x="38" y="381"/>
                    </a:cubicBezTo>
                    <a:cubicBezTo>
                      <a:pt x="51" y="394"/>
                      <a:pt x="63" y="400"/>
                      <a:pt x="82" y="406"/>
                    </a:cubicBezTo>
                    <a:cubicBezTo>
                      <a:pt x="99" y="423"/>
                      <a:pt x="119" y="430"/>
                      <a:pt x="140" y="430"/>
                    </a:cubicBezTo>
                    <a:cubicBezTo>
                      <a:pt x="207" y="430"/>
                      <a:pt x="286" y="359"/>
                      <a:pt x="325" y="302"/>
                    </a:cubicBezTo>
                    <a:lnTo>
                      <a:pt x="325" y="302"/>
                    </a:lnTo>
                    <a:cubicBezTo>
                      <a:pt x="322" y="305"/>
                      <a:pt x="319" y="309"/>
                      <a:pt x="315" y="312"/>
                    </a:cubicBezTo>
                    <a:cubicBezTo>
                      <a:pt x="320" y="307"/>
                      <a:pt x="323" y="303"/>
                      <a:pt x="327" y="299"/>
                    </a:cubicBezTo>
                    <a:lnTo>
                      <a:pt x="327" y="299"/>
                    </a:lnTo>
                    <a:cubicBezTo>
                      <a:pt x="326" y="300"/>
                      <a:pt x="325" y="301"/>
                      <a:pt x="325" y="302"/>
                    </a:cubicBezTo>
                    <a:lnTo>
                      <a:pt x="325" y="302"/>
                    </a:lnTo>
                    <a:cubicBezTo>
                      <a:pt x="326" y="300"/>
                      <a:pt x="328" y="297"/>
                      <a:pt x="330" y="295"/>
                    </a:cubicBezTo>
                    <a:lnTo>
                      <a:pt x="330" y="295"/>
                    </a:lnTo>
                    <a:cubicBezTo>
                      <a:pt x="329" y="296"/>
                      <a:pt x="328" y="297"/>
                      <a:pt x="327" y="299"/>
                    </a:cubicBezTo>
                    <a:lnTo>
                      <a:pt x="327" y="299"/>
                    </a:lnTo>
                    <a:cubicBezTo>
                      <a:pt x="330" y="294"/>
                      <a:pt x="332" y="290"/>
                      <a:pt x="334" y="286"/>
                    </a:cubicBezTo>
                    <a:lnTo>
                      <a:pt x="334" y="286"/>
                    </a:lnTo>
                    <a:cubicBezTo>
                      <a:pt x="333" y="290"/>
                      <a:pt x="331" y="292"/>
                      <a:pt x="330" y="295"/>
                    </a:cubicBezTo>
                    <a:lnTo>
                      <a:pt x="330" y="295"/>
                    </a:lnTo>
                    <a:cubicBezTo>
                      <a:pt x="335" y="288"/>
                      <a:pt x="340" y="281"/>
                      <a:pt x="347" y="274"/>
                    </a:cubicBezTo>
                    <a:cubicBezTo>
                      <a:pt x="355" y="262"/>
                      <a:pt x="358" y="257"/>
                      <a:pt x="357" y="257"/>
                    </a:cubicBezTo>
                    <a:lnTo>
                      <a:pt x="357" y="257"/>
                    </a:lnTo>
                    <a:cubicBezTo>
                      <a:pt x="357" y="257"/>
                      <a:pt x="356" y="259"/>
                      <a:pt x="353" y="261"/>
                    </a:cubicBezTo>
                    <a:cubicBezTo>
                      <a:pt x="379" y="230"/>
                      <a:pt x="397" y="198"/>
                      <a:pt x="410" y="160"/>
                    </a:cubicBezTo>
                    <a:cubicBezTo>
                      <a:pt x="437" y="80"/>
                      <a:pt x="378" y="0"/>
                      <a:pt x="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39"/>
              <p:cNvSpPr/>
              <p:nvPr/>
            </p:nvSpPr>
            <p:spPr>
              <a:xfrm>
                <a:off x="6965045" y="2382271"/>
                <a:ext cx="38944" cy="11628"/>
              </a:xfrm>
              <a:custGeom>
                <a:avLst/>
                <a:gdLst/>
                <a:ahLst/>
                <a:cxnLst/>
                <a:rect l="l" t="t" r="r" b="b"/>
                <a:pathLst>
                  <a:path w="304" h="281" extrusionOk="0">
                    <a:moveTo>
                      <a:pt x="214" y="0"/>
                    </a:moveTo>
                    <a:cubicBezTo>
                      <a:pt x="132" y="0"/>
                      <a:pt x="36" y="121"/>
                      <a:pt x="20" y="181"/>
                    </a:cubicBezTo>
                    <a:cubicBezTo>
                      <a:pt x="1" y="252"/>
                      <a:pt x="40" y="281"/>
                      <a:pt x="89" y="281"/>
                    </a:cubicBezTo>
                    <a:cubicBezTo>
                      <a:pt x="123" y="281"/>
                      <a:pt x="162" y="267"/>
                      <a:pt x="190" y="244"/>
                    </a:cubicBezTo>
                    <a:cubicBezTo>
                      <a:pt x="209" y="231"/>
                      <a:pt x="228" y="218"/>
                      <a:pt x="247" y="200"/>
                    </a:cubicBezTo>
                    <a:cubicBezTo>
                      <a:pt x="284" y="168"/>
                      <a:pt x="303" y="111"/>
                      <a:pt x="297" y="61"/>
                    </a:cubicBezTo>
                    <a:cubicBezTo>
                      <a:pt x="291" y="42"/>
                      <a:pt x="272" y="23"/>
                      <a:pt x="253" y="10"/>
                    </a:cubicBezTo>
                    <a:cubicBezTo>
                      <a:pt x="241" y="3"/>
                      <a:pt x="228"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39"/>
              <p:cNvSpPr/>
              <p:nvPr/>
            </p:nvSpPr>
            <p:spPr>
              <a:xfrm>
                <a:off x="6885748" y="2406147"/>
                <a:ext cx="43043" cy="9393"/>
              </a:xfrm>
              <a:custGeom>
                <a:avLst/>
                <a:gdLst/>
                <a:ahLst/>
                <a:cxnLst/>
                <a:rect l="l" t="t" r="r" b="b"/>
                <a:pathLst>
                  <a:path w="336" h="227" extrusionOk="0">
                    <a:moveTo>
                      <a:pt x="191" y="1"/>
                    </a:moveTo>
                    <a:cubicBezTo>
                      <a:pt x="153" y="1"/>
                      <a:pt x="121" y="14"/>
                      <a:pt x="96" y="32"/>
                    </a:cubicBezTo>
                    <a:cubicBezTo>
                      <a:pt x="77" y="51"/>
                      <a:pt x="65" y="70"/>
                      <a:pt x="52" y="83"/>
                    </a:cubicBezTo>
                    <a:cubicBezTo>
                      <a:pt x="0" y="150"/>
                      <a:pt x="21" y="227"/>
                      <a:pt x="86" y="227"/>
                    </a:cubicBezTo>
                    <a:cubicBezTo>
                      <a:pt x="100" y="227"/>
                      <a:pt x="116" y="223"/>
                      <a:pt x="134" y="215"/>
                    </a:cubicBezTo>
                    <a:lnTo>
                      <a:pt x="134" y="215"/>
                    </a:lnTo>
                    <a:cubicBezTo>
                      <a:pt x="129" y="218"/>
                      <a:pt x="128" y="219"/>
                      <a:pt x="130" y="219"/>
                    </a:cubicBezTo>
                    <a:cubicBezTo>
                      <a:pt x="137" y="219"/>
                      <a:pt x="174" y="208"/>
                      <a:pt x="175" y="208"/>
                    </a:cubicBezTo>
                    <a:lnTo>
                      <a:pt x="175" y="208"/>
                    </a:lnTo>
                    <a:cubicBezTo>
                      <a:pt x="175" y="208"/>
                      <a:pt x="174" y="208"/>
                      <a:pt x="172" y="209"/>
                    </a:cubicBezTo>
                    <a:cubicBezTo>
                      <a:pt x="216" y="196"/>
                      <a:pt x="336" y="89"/>
                      <a:pt x="254" y="45"/>
                    </a:cubicBezTo>
                    <a:cubicBezTo>
                      <a:pt x="248" y="45"/>
                      <a:pt x="248" y="39"/>
                      <a:pt x="241" y="39"/>
                    </a:cubicBezTo>
                    <a:cubicBezTo>
                      <a:pt x="235" y="14"/>
                      <a:pt x="216"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39"/>
              <p:cNvSpPr/>
              <p:nvPr/>
            </p:nvSpPr>
            <p:spPr>
              <a:xfrm>
                <a:off x="6894203" y="2407719"/>
                <a:ext cx="3075" cy="1076"/>
              </a:xfrm>
              <a:custGeom>
                <a:avLst/>
                <a:gdLst/>
                <a:ahLst/>
                <a:cxnLst/>
                <a:rect l="l" t="t" r="r" b="b"/>
                <a:pathLst>
                  <a:path w="24" h="26" extrusionOk="0">
                    <a:moveTo>
                      <a:pt x="24" y="1"/>
                    </a:moveTo>
                    <a:cubicBezTo>
                      <a:pt x="24" y="1"/>
                      <a:pt x="18" y="1"/>
                      <a:pt x="18" y="7"/>
                    </a:cubicBezTo>
                    <a:cubicBezTo>
                      <a:pt x="6" y="19"/>
                      <a:pt x="1" y="25"/>
                      <a:pt x="2" y="25"/>
                    </a:cubicBezTo>
                    <a:cubicBezTo>
                      <a:pt x="3" y="25"/>
                      <a:pt x="11" y="17"/>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39"/>
              <p:cNvSpPr/>
              <p:nvPr/>
            </p:nvSpPr>
            <p:spPr>
              <a:xfrm>
                <a:off x="6897150" y="2407223"/>
                <a:ext cx="1793" cy="538"/>
              </a:xfrm>
              <a:custGeom>
                <a:avLst/>
                <a:gdLst/>
                <a:ahLst/>
                <a:cxnLst/>
                <a:rect l="l" t="t" r="r" b="b"/>
                <a:pathLst>
                  <a:path w="14" h="13" extrusionOk="0">
                    <a:moveTo>
                      <a:pt x="1" y="13"/>
                    </a:moveTo>
                    <a:lnTo>
                      <a:pt x="1" y="13"/>
                    </a:lnTo>
                    <a:cubicBezTo>
                      <a:pt x="1" y="13"/>
                      <a:pt x="7" y="6"/>
                      <a:pt x="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39"/>
              <p:cNvSpPr/>
              <p:nvPr/>
            </p:nvSpPr>
            <p:spPr>
              <a:xfrm>
                <a:off x="6869735" y="2344449"/>
                <a:ext cx="38944" cy="12786"/>
              </a:xfrm>
              <a:custGeom>
                <a:avLst/>
                <a:gdLst/>
                <a:ahLst/>
                <a:cxnLst/>
                <a:rect l="l" t="t" r="r" b="b"/>
                <a:pathLst>
                  <a:path w="304" h="309" extrusionOk="0">
                    <a:moveTo>
                      <a:pt x="221" y="1"/>
                    </a:moveTo>
                    <a:cubicBezTo>
                      <a:pt x="191" y="1"/>
                      <a:pt x="162" y="12"/>
                      <a:pt x="139" y="35"/>
                    </a:cubicBezTo>
                    <a:cubicBezTo>
                      <a:pt x="51" y="79"/>
                      <a:pt x="0" y="174"/>
                      <a:pt x="13" y="275"/>
                    </a:cubicBezTo>
                    <a:cubicBezTo>
                      <a:pt x="19" y="299"/>
                      <a:pt x="33" y="308"/>
                      <a:pt x="51" y="308"/>
                    </a:cubicBezTo>
                    <a:cubicBezTo>
                      <a:pt x="90" y="308"/>
                      <a:pt x="145" y="265"/>
                      <a:pt x="171" y="231"/>
                    </a:cubicBezTo>
                    <a:cubicBezTo>
                      <a:pt x="209" y="212"/>
                      <a:pt x="234" y="186"/>
                      <a:pt x="259" y="155"/>
                    </a:cubicBezTo>
                    <a:cubicBezTo>
                      <a:pt x="284" y="117"/>
                      <a:pt x="297" y="79"/>
                      <a:pt x="297" y="35"/>
                    </a:cubicBezTo>
                    <a:cubicBezTo>
                      <a:pt x="303" y="29"/>
                      <a:pt x="291" y="22"/>
                      <a:pt x="278" y="16"/>
                    </a:cubicBezTo>
                    <a:cubicBezTo>
                      <a:pt x="260" y="6"/>
                      <a:pt x="241"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39"/>
              <p:cNvSpPr/>
              <p:nvPr/>
            </p:nvSpPr>
            <p:spPr>
              <a:xfrm>
                <a:off x="7948379" y="2205454"/>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39"/>
              <p:cNvSpPr/>
              <p:nvPr/>
            </p:nvSpPr>
            <p:spPr>
              <a:xfrm>
                <a:off x="7965033" y="2247537"/>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39"/>
              <p:cNvSpPr/>
              <p:nvPr/>
            </p:nvSpPr>
            <p:spPr>
              <a:xfrm>
                <a:off x="8119528" y="2219689"/>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39"/>
              <p:cNvSpPr/>
              <p:nvPr/>
            </p:nvSpPr>
            <p:spPr>
              <a:xfrm>
                <a:off x="8070976" y="2145205"/>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39"/>
              <p:cNvSpPr/>
              <p:nvPr/>
            </p:nvSpPr>
            <p:spPr>
              <a:xfrm>
                <a:off x="8017812" y="2172722"/>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39"/>
              <p:cNvSpPr/>
              <p:nvPr/>
            </p:nvSpPr>
            <p:spPr>
              <a:xfrm>
                <a:off x="8021015" y="2185095"/>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39"/>
              <p:cNvSpPr/>
              <p:nvPr/>
            </p:nvSpPr>
            <p:spPr>
              <a:xfrm>
                <a:off x="7918659" y="2143798"/>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445" name="Google Shape;4445;p39"/>
          <p:cNvPicPr preferRelativeResize="0"/>
          <p:nvPr/>
        </p:nvPicPr>
        <p:blipFill>
          <a:blip r:embed="rId3">
            <a:alphaModFix/>
          </a:blip>
          <a:stretch>
            <a:fillRect/>
          </a:stretch>
        </p:blipFill>
        <p:spPr>
          <a:xfrm>
            <a:off x="717823" y="1009800"/>
            <a:ext cx="3481550" cy="2956500"/>
          </a:xfrm>
          <a:prstGeom prst="rect">
            <a:avLst/>
          </a:prstGeom>
          <a:noFill/>
          <a:ln>
            <a:noFill/>
          </a:ln>
        </p:spPr>
      </p:pic>
      <p:sp>
        <p:nvSpPr>
          <p:cNvPr id="4446" name="Google Shape;4446;p39"/>
          <p:cNvSpPr txBox="1"/>
          <p:nvPr/>
        </p:nvSpPr>
        <p:spPr>
          <a:xfrm>
            <a:off x="570425" y="3996975"/>
            <a:ext cx="46125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2"/>
                </a:solidFill>
                <a:latin typeface="Oxygen"/>
                <a:ea typeface="Oxygen"/>
                <a:cs typeface="Oxygen"/>
                <a:sym typeface="Oxygen"/>
              </a:rPr>
              <a:t>Suggestion: Both male and female with higher education should be targeted for TM798 for male and female with education 16 years or less should be targeted for other products</a:t>
            </a:r>
            <a:endParaRPr b="1">
              <a:solidFill>
                <a:schemeClr val="dk2"/>
              </a:solidFill>
              <a:latin typeface="Oxygen"/>
              <a:ea typeface="Oxygen"/>
              <a:cs typeface="Oxygen"/>
              <a:sym typeface="Oxygen"/>
            </a:endParaRPr>
          </a:p>
        </p:txBody>
      </p:sp>
      <p:sp>
        <p:nvSpPr>
          <p:cNvPr id="4447" name="Google Shape;4447;p39"/>
          <p:cNvSpPr txBox="1">
            <a:spLocks noGrp="1"/>
          </p:cNvSpPr>
          <p:nvPr>
            <p:ph type="title"/>
          </p:nvPr>
        </p:nvSpPr>
        <p:spPr>
          <a:xfrm>
            <a:off x="457175" y="411475"/>
            <a:ext cx="8229600" cy="3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a:p>
            <a:pPr marL="0" lvl="0" indent="0" algn="ctr" rtl="0">
              <a:spcBef>
                <a:spcPts val="0"/>
              </a:spcBef>
              <a:spcAft>
                <a:spcPts val="0"/>
              </a:spcAft>
              <a:buClr>
                <a:schemeClr val="dk2"/>
              </a:buClr>
              <a:buSzPts val="1100"/>
              <a:buFont typeface="Arial"/>
              <a:buNone/>
            </a:pPr>
            <a:r>
              <a:rPr lang="en" dirty="0"/>
              <a:t>Cardio Good Fitness customer characteristics</a:t>
            </a:r>
            <a:br>
              <a:rPr lang="en" dirty="0"/>
            </a:br>
            <a:r>
              <a:rPr lang="en" dirty="0"/>
              <a:t>Product – Gender &amp; Education</a:t>
            </a:r>
            <a:endParaRPr dirty="0"/>
          </a:p>
          <a:p>
            <a:pPr marL="0" lvl="0" indent="0" algn="ctr"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26"/>
          <p:cNvSpPr txBox="1">
            <a:spLocks noGrp="1"/>
          </p:cNvSpPr>
          <p:nvPr>
            <p:ph type="body" idx="1"/>
          </p:nvPr>
        </p:nvSpPr>
        <p:spPr>
          <a:xfrm>
            <a:off x="1137275" y="1075811"/>
            <a:ext cx="6869400" cy="1179622"/>
          </a:xfrm>
          <a:prstGeom prst="rect">
            <a:avLst/>
          </a:prstGeom>
        </p:spPr>
        <p:txBody>
          <a:bodyPr spcFirstLastPara="1" wrap="square" lIns="91425" tIns="91425" rIns="91425" bIns="91425" anchor="t" anchorCtr="0">
            <a:noAutofit/>
          </a:bodyPr>
          <a:lstStyle/>
          <a:p>
            <a:pPr marL="457200" lvl="0" indent="-307975" algn="l" rtl="0">
              <a:spcBef>
                <a:spcPts val="0"/>
              </a:spcBef>
              <a:spcAft>
                <a:spcPts val="0"/>
              </a:spcAft>
              <a:buClr>
                <a:schemeClr val="dk1"/>
              </a:buClr>
              <a:buSzPts val="1250"/>
              <a:buFont typeface="Oxygen"/>
              <a:buChar char="●"/>
            </a:pPr>
            <a:r>
              <a:rPr lang="en" dirty="0"/>
              <a:t>Define Customer profile (characteristics of a customer) of the different products.</a:t>
            </a:r>
            <a:endParaRPr dirty="0"/>
          </a:p>
          <a:p>
            <a:pPr marL="457200" lvl="0" indent="-307975" algn="l" rtl="0">
              <a:spcBef>
                <a:spcPts val="0"/>
              </a:spcBef>
              <a:spcAft>
                <a:spcPts val="0"/>
              </a:spcAft>
              <a:buClr>
                <a:schemeClr val="dk1"/>
              </a:buClr>
              <a:buSzPts val="1250"/>
              <a:buFont typeface="Oxygen"/>
              <a:buChar char="●"/>
            </a:pPr>
            <a:r>
              <a:rPr lang="en" dirty="0"/>
              <a:t>Perform Uni-variate and Multi-Variate Analysis to understand the data </a:t>
            </a:r>
            <a:endParaRPr dirty="0"/>
          </a:p>
          <a:p>
            <a:pPr marL="457200" lvl="0" indent="-307975" algn="l" rtl="0">
              <a:spcBef>
                <a:spcPts val="0"/>
              </a:spcBef>
              <a:spcAft>
                <a:spcPts val="0"/>
              </a:spcAft>
              <a:buClr>
                <a:schemeClr val="dk1"/>
              </a:buClr>
              <a:buSzPts val="1250"/>
              <a:buFont typeface="Oxygen"/>
              <a:buChar char="●"/>
            </a:pPr>
            <a:r>
              <a:rPr lang="en" dirty="0"/>
              <a:t>Generate insights and recommendations that will help the C</a:t>
            </a:r>
            <a:r>
              <a:rPr lang="en-US" dirty="0"/>
              <a:t>a</a:t>
            </a:r>
            <a:r>
              <a:rPr lang="en" dirty="0"/>
              <a:t>rdio Fitness in targeting new customers</a:t>
            </a:r>
            <a:endParaRPr dirty="0"/>
          </a:p>
        </p:txBody>
      </p:sp>
      <p:sp>
        <p:nvSpPr>
          <p:cNvPr id="452" name="Google Shape;452;p26"/>
          <p:cNvSpPr txBox="1">
            <a:spLocks noGrp="1"/>
          </p:cNvSpPr>
          <p:nvPr>
            <p:ph type="title"/>
          </p:nvPr>
        </p:nvSpPr>
        <p:spPr>
          <a:xfrm>
            <a:off x="457175" y="411475"/>
            <a:ext cx="8229600" cy="3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a:t>
            </a:r>
            <a:endParaRPr dirty="0"/>
          </a:p>
        </p:txBody>
      </p:sp>
      <p:sp>
        <p:nvSpPr>
          <p:cNvPr id="3" name="TextBox 2">
            <a:extLst>
              <a:ext uri="{FF2B5EF4-FFF2-40B4-BE49-F238E27FC236}">
                <a16:creationId xmlns:a16="http://schemas.microsoft.com/office/drawing/2014/main" id="{96B57806-BE9D-4A59-A678-4BD1BEEAE5C7}"/>
              </a:ext>
            </a:extLst>
          </p:cNvPr>
          <p:cNvSpPr txBox="1"/>
          <p:nvPr/>
        </p:nvSpPr>
        <p:spPr>
          <a:xfrm>
            <a:off x="3344754" y="2317834"/>
            <a:ext cx="3031958" cy="507831"/>
          </a:xfrm>
          <a:prstGeom prst="rect">
            <a:avLst/>
          </a:prstGeom>
          <a:noFill/>
        </p:spPr>
        <p:txBody>
          <a:bodyPr wrap="square" rtlCol="0">
            <a:spAutoFit/>
          </a:bodyPr>
          <a:lstStyle/>
          <a:p>
            <a:pPr algn="ctr">
              <a:buSzPts val="2700"/>
            </a:pPr>
            <a:r>
              <a:rPr lang="en-US" sz="2700" dirty="0">
                <a:solidFill>
                  <a:schemeClr val="dk1"/>
                </a:solidFill>
                <a:latin typeface="Hammersmith One"/>
                <a:sym typeface="Hammersmith One"/>
              </a:rPr>
              <a:t>What we will see </a:t>
            </a:r>
          </a:p>
        </p:txBody>
      </p:sp>
      <p:sp>
        <p:nvSpPr>
          <p:cNvPr id="4" name="TextBox 3">
            <a:extLst>
              <a:ext uri="{FF2B5EF4-FFF2-40B4-BE49-F238E27FC236}">
                <a16:creationId xmlns:a16="http://schemas.microsoft.com/office/drawing/2014/main" id="{200B98E2-76E5-456C-AE24-6F771460785F}"/>
              </a:ext>
            </a:extLst>
          </p:cNvPr>
          <p:cNvSpPr txBox="1"/>
          <p:nvPr/>
        </p:nvSpPr>
        <p:spPr>
          <a:xfrm>
            <a:off x="1449805" y="2888068"/>
            <a:ext cx="5781173" cy="1400320"/>
          </a:xfrm>
          <a:prstGeom prst="rect">
            <a:avLst/>
          </a:prstGeom>
          <a:noFill/>
        </p:spPr>
        <p:txBody>
          <a:bodyPr wrap="square" rtlCol="0">
            <a:spAutoFit/>
          </a:bodyPr>
          <a:lstStyle/>
          <a:p>
            <a:pPr marL="457200" indent="-307975">
              <a:lnSpc>
                <a:spcPct val="115000"/>
              </a:lnSpc>
              <a:buClr>
                <a:schemeClr val="dk1"/>
              </a:buClr>
              <a:buSzPts val="1250"/>
              <a:buFont typeface="Oxygen"/>
              <a:buChar char="●"/>
            </a:pPr>
            <a:r>
              <a:rPr lang="en-US" sz="1250" dirty="0">
                <a:solidFill>
                  <a:schemeClr val="dk1"/>
                </a:solidFill>
                <a:latin typeface="Oxygen"/>
                <a:sym typeface="Oxygen"/>
              </a:rPr>
              <a:t>Problem Statement </a:t>
            </a:r>
          </a:p>
          <a:p>
            <a:pPr marL="457200" indent="-307975">
              <a:lnSpc>
                <a:spcPct val="115000"/>
              </a:lnSpc>
              <a:buClr>
                <a:schemeClr val="dk1"/>
              </a:buClr>
              <a:buSzPts val="1250"/>
              <a:buFont typeface="Oxygen"/>
              <a:buChar char="●"/>
            </a:pPr>
            <a:r>
              <a:rPr lang="en-US" sz="1250" dirty="0">
                <a:solidFill>
                  <a:schemeClr val="dk1"/>
                </a:solidFill>
                <a:latin typeface="Oxygen"/>
                <a:sym typeface="Oxygen"/>
              </a:rPr>
              <a:t>Process Flow</a:t>
            </a:r>
          </a:p>
          <a:p>
            <a:pPr marL="457200" indent="-307975">
              <a:lnSpc>
                <a:spcPct val="115000"/>
              </a:lnSpc>
              <a:buClr>
                <a:schemeClr val="dk1"/>
              </a:buClr>
              <a:buSzPts val="1250"/>
              <a:buFont typeface="Oxygen"/>
              <a:buChar char="●"/>
            </a:pPr>
            <a:r>
              <a:rPr lang="en-US" sz="1250" dirty="0">
                <a:solidFill>
                  <a:schemeClr val="dk1"/>
                </a:solidFill>
                <a:latin typeface="Oxygen"/>
                <a:sym typeface="Oxygen"/>
              </a:rPr>
              <a:t>Data Overview </a:t>
            </a:r>
          </a:p>
          <a:p>
            <a:pPr marL="457200" indent="-307975">
              <a:lnSpc>
                <a:spcPct val="115000"/>
              </a:lnSpc>
              <a:buClr>
                <a:schemeClr val="dk1"/>
              </a:buClr>
              <a:buSzPts val="1250"/>
              <a:buFont typeface="Oxygen"/>
              <a:buChar char="●"/>
            </a:pPr>
            <a:r>
              <a:rPr lang="en-US" sz="1250" dirty="0">
                <a:solidFill>
                  <a:schemeClr val="dk1"/>
                </a:solidFill>
                <a:latin typeface="Oxygen"/>
                <a:sym typeface="Oxygen"/>
              </a:rPr>
              <a:t>Exploratory Analysis </a:t>
            </a:r>
          </a:p>
          <a:p>
            <a:pPr marL="457200" indent="-307975">
              <a:lnSpc>
                <a:spcPct val="115000"/>
              </a:lnSpc>
              <a:buClr>
                <a:schemeClr val="dk1"/>
              </a:buClr>
              <a:buSzPts val="1250"/>
              <a:buFont typeface="Oxygen"/>
              <a:buChar char="●"/>
            </a:pPr>
            <a:r>
              <a:rPr lang="en-US" sz="1250" dirty="0">
                <a:solidFill>
                  <a:schemeClr val="dk1"/>
                </a:solidFill>
                <a:latin typeface="Oxygen"/>
                <a:sym typeface="Oxygen"/>
              </a:rPr>
              <a:t>Key Insights </a:t>
            </a:r>
          </a:p>
          <a:p>
            <a:pPr marL="457200" indent="-307975">
              <a:lnSpc>
                <a:spcPct val="115000"/>
              </a:lnSpc>
              <a:buClr>
                <a:schemeClr val="dk1"/>
              </a:buClr>
              <a:buSzPts val="1250"/>
              <a:buFont typeface="Oxygen"/>
              <a:buChar char="●"/>
            </a:pPr>
            <a:r>
              <a:rPr lang="en-US" sz="1250" dirty="0">
                <a:solidFill>
                  <a:schemeClr val="dk1"/>
                </a:solidFill>
                <a:latin typeface="Oxygen"/>
                <a:sym typeface="Oxygen"/>
              </a:rPr>
              <a:t>Conclusion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51"/>
        <p:cNvGrpSpPr/>
        <p:nvPr/>
      </p:nvGrpSpPr>
      <p:grpSpPr>
        <a:xfrm>
          <a:off x="0" y="0"/>
          <a:ext cx="0" cy="0"/>
          <a:chOff x="0" y="0"/>
          <a:chExt cx="0" cy="0"/>
        </a:xfrm>
      </p:grpSpPr>
      <p:grpSp>
        <p:nvGrpSpPr>
          <p:cNvPr id="4452" name="Google Shape;4452;p40"/>
          <p:cNvGrpSpPr/>
          <p:nvPr/>
        </p:nvGrpSpPr>
        <p:grpSpPr>
          <a:xfrm>
            <a:off x="5427925" y="1364025"/>
            <a:ext cx="2925652" cy="3172153"/>
            <a:chOff x="5394950" y="1526550"/>
            <a:chExt cx="2925652" cy="3172153"/>
          </a:xfrm>
        </p:grpSpPr>
        <p:grpSp>
          <p:nvGrpSpPr>
            <p:cNvPr id="4453" name="Google Shape;4453;p40"/>
            <p:cNvGrpSpPr/>
            <p:nvPr/>
          </p:nvGrpSpPr>
          <p:grpSpPr>
            <a:xfrm>
              <a:off x="5394950" y="1526550"/>
              <a:ext cx="2925652" cy="1049050"/>
              <a:chOff x="5394950" y="1526550"/>
              <a:chExt cx="2925652" cy="1049050"/>
            </a:xfrm>
          </p:grpSpPr>
          <p:sp>
            <p:nvSpPr>
              <p:cNvPr id="4454" name="Google Shape;4454;p40"/>
              <p:cNvSpPr/>
              <p:nvPr/>
            </p:nvSpPr>
            <p:spPr>
              <a:xfrm>
                <a:off x="5394950" y="1526550"/>
                <a:ext cx="2925652" cy="1049050"/>
              </a:xfrm>
              <a:custGeom>
                <a:avLst/>
                <a:gdLst/>
                <a:ahLst/>
                <a:cxnLst/>
                <a:rect l="l" t="t" r="r" b="b"/>
                <a:pathLst>
                  <a:path w="121346" h="41962" extrusionOk="0">
                    <a:moveTo>
                      <a:pt x="690" y="25687"/>
                    </a:moveTo>
                    <a:cubicBezTo>
                      <a:pt x="-1487" y="21292"/>
                      <a:pt x="1922" y="15377"/>
                      <a:pt x="4880" y="11885"/>
                    </a:cubicBezTo>
                    <a:cubicBezTo>
                      <a:pt x="7838" y="8393"/>
                      <a:pt x="11740" y="6586"/>
                      <a:pt x="18436" y="4737"/>
                    </a:cubicBezTo>
                    <a:cubicBezTo>
                      <a:pt x="25132" y="2889"/>
                      <a:pt x="34127" y="1451"/>
                      <a:pt x="45054" y="794"/>
                    </a:cubicBezTo>
                    <a:cubicBezTo>
                      <a:pt x="55981" y="137"/>
                      <a:pt x="72700" y="-603"/>
                      <a:pt x="83996" y="794"/>
                    </a:cubicBezTo>
                    <a:cubicBezTo>
                      <a:pt x="95293" y="2191"/>
                      <a:pt x="106630" y="5847"/>
                      <a:pt x="112833" y="9174"/>
                    </a:cubicBezTo>
                    <a:cubicBezTo>
                      <a:pt x="119036" y="12501"/>
                      <a:pt x="120679" y="17102"/>
                      <a:pt x="121213" y="20758"/>
                    </a:cubicBezTo>
                    <a:cubicBezTo>
                      <a:pt x="121747" y="24414"/>
                      <a:pt x="120802" y="28070"/>
                      <a:pt x="116037" y="31110"/>
                    </a:cubicBezTo>
                    <a:cubicBezTo>
                      <a:pt x="111272" y="34150"/>
                      <a:pt x="102646" y="37190"/>
                      <a:pt x="92623" y="38997"/>
                    </a:cubicBezTo>
                    <a:cubicBezTo>
                      <a:pt x="82600" y="40804"/>
                      <a:pt x="68346" y="42077"/>
                      <a:pt x="55899" y="41954"/>
                    </a:cubicBezTo>
                    <a:cubicBezTo>
                      <a:pt x="43452" y="41831"/>
                      <a:pt x="27145" y="40968"/>
                      <a:pt x="17943" y="38257"/>
                    </a:cubicBezTo>
                    <a:cubicBezTo>
                      <a:pt x="8742" y="35546"/>
                      <a:pt x="2867" y="30082"/>
                      <a:pt x="690" y="25687"/>
                    </a:cubicBezTo>
                    <a:close/>
                  </a:path>
                </a:pathLst>
              </a:custGeom>
              <a:solidFill>
                <a:schemeClr val="accent3"/>
              </a:solidFill>
              <a:ln>
                <a:noFill/>
              </a:ln>
            </p:spPr>
          </p:sp>
          <p:grpSp>
            <p:nvGrpSpPr>
              <p:cNvPr id="4455" name="Google Shape;4455;p40"/>
              <p:cNvGrpSpPr/>
              <p:nvPr/>
            </p:nvGrpSpPr>
            <p:grpSpPr>
              <a:xfrm>
                <a:off x="5608541" y="1673572"/>
                <a:ext cx="2568633" cy="841793"/>
                <a:chOff x="5608541" y="1673572"/>
                <a:chExt cx="2568633" cy="841793"/>
              </a:xfrm>
            </p:grpSpPr>
            <p:sp>
              <p:nvSpPr>
                <p:cNvPr id="4456" name="Google Shape;4456;p40"/>
                <p:cNvSpPr/>
                <p:nvPr/>
              </p:nvSpPr>
              <p:spPr>
                <a:xfrm>
                  <a:off x="7474135" y="1729269"/>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40"/>
                <p:cNvSpPr/>
                <p:nvPr/>
              </p:nvSpPr>
              <p:spPr>
                <a:xfrm>
                  <a:off x="7618765" y="1750580"/>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40"/>
                <p:cNvSpPr/>
                <p:nvPr/>
              </p:nvSpPr>
              <p:spPr>
                <a:xfrm>
                  <a:off x="7572519" y="1805202"/>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40"/>
                <p:cNvSpPr/>
                <p:nvPr/>
              </p:nvSpPr>
              <p:spPr>
                <a:xfrm>
                  <a:off x="7532679" y="1783187"/>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40"/>
                <p:cNvSpPr/>
                <p:nvPr/>
              </p:nvSpPr>
              <p:spPr>
                <a:xfrm>
                  <a:off x="7717278" y="1787408"/>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40"/>
                <p:cNvSpPr/>
                <p:nvPr/>
              </p:nvSpPr>
              <p:spPr>
                <a:xfrm>
                  <a:off x="7739952" y="1827754"/>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40"/>
                <p:cNvSpPr/>
                <p:nvPr/>
              </p:nvSpPr>
              <p:spPr>
                <a:xfrm>
                  <a:off x="7447361" y="1828664"/>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40"/>
                <p:cNvSpPr/>
                <p:nvPr/>
              </p:nvSpPr>
              <p:spPr>
                <a:xfrm>
                  <a:off x="7350513" y="1782608"/>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40"/>
                <p:cNvSpPr/>
                <p:nvPr/>
              </p:nvSpPr>
              <p:spPr>
                <a:xfrm>
                  <a:off x="7388432" y="1673572"/>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40"/>
                <p:cNvSpPr/>
                <p:nvPr/>
              </p:nvSpPr>
              <p:spPr>
                <a:xfrm>
                  <a:off x="7521149" y="1682924"/>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40"/>
                <p:cNvSpPr/>
                <p:nvPr/>
              </p:nvSpPr>
              <p:spPr>
                <a:xfrm>
                  <a:off x="7344749" y="1720083"/>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40"/>
                <p:cNvSpPr/>
                <p:nvPr/>
              </p:nvSpPr>
              <p:spPr>
                <a:xfrm>
                  <a:off x="6920593" y="2442826"/>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40"/>
                <p:cNvSpPr/>
                <p:nvPr/>
              </p:nvSpPr>
              <p:spPr>
                <a:xfrm>
                  <a:off x="6790566" y="2455985"/>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40"/>
                <p:cNvSpPr/>
                <p:nvPr/>
              </p:nvSpPr>
              <p:spPr>
                <a:xfrm>
                  <a:off x="6815547" y="2435709"/>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40"/>
                <p:cNvSpPr/>
                <p:nvPr/>
              </p:nvSpPr>
              <p:spPr>
                <a:xfrm>
                  <a:off x="6661308" y="2454206"/>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40"/>
                <p:cNvSpPr/>
                <p:nvPr/>
              </p:nvSpPr>
              <p:spPr>
                <a:xfrm>
                  <a:off x="6363080" y="2408646"/>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40"/>
                <p:cNvSpPr/>
                <p:nvPr/>
              </p:nvSpPr>
              <p:spPr>
                <a:xfrm>
                  <a:off x="6411119" y="2461985"/>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40"/>
                <p:cNvSpPr/>
                <p:nvPr/>
              </p:nvSpPr>
              <p:spPr>
                <a:xfrm>
                  <a:off x="6493235" y="2440219"/>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40"/>
                <p:cNvSpPr/>
                <p:nvPr/>
              </p:nvSpPr>
              <p:spPr>
                <a:xfrm>
                  <a:off x="6848726" y="2490496"/>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40"/>
                <p:cNvSpPr/>
                <p:nvPr/>
              </p:nvSpPr>
              <p:spPr>
                <a:xfrm>
                  <a:off x="7084695" y="2476137"/>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40"/>
                <p:cNvSpPr/>
                <p:nvPr/>
              </p:nvSpPr>
              <p:spPr>
                <a:xfrm>
                  <a:off x="7063686" y="2445474"/>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40"/>
                <p:cNvSpPr/>
                <p:nvPr/>
              </p:nvSpPr>
              <p:spPr>
                <a:xfrm>
                  <a:off x="6071513" y="1884527"/>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40"/>
                <p:cNvSpPr/>
                <p:nvPr/>
              </p:nvSpPr>
              <p:spPr>
                <a:xfrm>
                  <a:off x="6237153" y="1840747"/>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40"/>
                <p:cNvSpPr/>
                <p:nvPr/>
              </p:nvSpPr>
              <p:spPr>
                <a:xfrm>
                  <a:off x="6374481" y="1866279"/>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40"/>
                <p:cNvSpPr/>
                <p:nvPr/>
              </p:nvSpPr>
              <p:spPr>
                <a:xfrm>
                  <a:off x="6264439" y="1918128"/>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40"/>
                <p:cNvSpPr/>
                <p:nvPr/>
              </p:nvSpPr>
              <p:spPr>
                <a:xfrm>
                  <a:off x="6236256" y="1886513"/>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40"/>
                <p:cNvSpPr/>
                <p:nvPr/>
              </p:nvSpPr>
              <p:spPr>
                <a:xfrm>
                  <a:off x="6161955" y="1911797"/>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40"/>
                <p:cNvSpPr/>
                <p:nvPr/>
              </p:nvSpPr>
              <p:spPr>
                <a:xfrm>
                  <a:off x="6267770" y="1951521"/>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40"/>
                <p:cNvSpPr/>
                <p:nvPr/>
              </p:nvSpPr>
              <p:spPr>
                <a:xfrm>
                  <a:off x="6429438" y="1930707"/>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40"/>
                <p:cNvSpPr/>
                <p:nvPr/>
              </p:nvSpPr>
              <p:spPr>
                <a:xfrm>
                  <a:off x="6428542" y="1922100"/>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40"/>
                <p:cNvSpPr/>
                <p:nvPr/>
              </p:nvSpPr>
              <p:spPr>
                <a:xfrm>
                  <a:off x="6429438" y="1930707"/>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40"/>
                <p:cNvSpPr/>
                <p:nvPr/>
              </p:nvSpPr>
              <p:spPr>
                <a:xfrm>
                  <a:off x="6085348" y="1833588"/>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40"/>
                <p:cNvSpPr/>
                <p:nvPr/>
              </p:nvSpPr>
              <p:spPr>
                <a:xfrm>
                  <a:off x="5914712" y="1874596"/>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40"/>
                <p:cNvSpPr/>
                <p:nvPr/>
              </p:nvSpPr>
              <p:spPr>
                <a:xfrm>
                  <a:off x="5958396" y="1944983"/>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40"/>
                <p:cNvSpPr/>
                <p:nvPr/>
              </p:nvSpPr>
              <p:spPr>
                <a:xfrm>
                  <a:off x="6073050" y="1923879"/>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40"/>
                <p:cNvSpPr/>
                <p:nvPr/>
              </p:nvSpPr>
              <p:spPr>
                <a:xfrm>
                  <a:off x="5904976" y="1911921"/>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40"/>
                <p:cNvSpPr/>
                <p:nvPr/>
              </p:nvSpPr>
              <p:spPr>
                <a:xfrm>
                  <a:off x="5918812" y="1813188"/>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40"/>
                <p:cNvSpPr/>
                <p:nvPr/>
              </p:nvSpPr>
              <p:spPr>
                <a:xfrm>
                  <a:off x="6250860" y="1775036"/>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40"/>
                <p:cNvSpPr/>
                <p:nvPr/>
              </p:nvSpPr>
              <p:spPr>
                <a:xfrm>
                  <a:off x="6375250" y="1796139"/>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40"/>
                <p:cNvSpPr/>
                <p:nvPr/>
              </p:nvSpPr>
              <p:spPr>
                <a:xfrm>
                  <a:off x="7650151" y="2120724"/>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40"/>
                <p:cNvSpPr/>
                <p:nvPr/>
              </p:nvSpPr>
              <p:spPr>
                <a:xfrm>
                  <a:off x="7633241" y="2174270"/>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40"/>
                <p:cNvSpPr/>
                <p:nvPr/>
              </p:nvSpPr>
              <p:spPr>
                <a:xfrm>
                  <a:off x="7541133" y="2141828"/>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40"/>
                <p:cNvSpPr/>
                <p:nvPr/>
              </p:nvSpPr>
              <p:spPr>
                <a:xfrm>
                  <a:off x="7536266" y="2067923"/>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40"/>
                <p:cNvSpPr/>
                <p:nvPr/>
              </p:nvSpPr>
              <p:spPr>
                <a:xfrm>
                  <a:off x="7271344" y="2112158"/>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40"/>
                <p:cNvSpPr/>
                <p:nvPr/>
              </p:nvSpPr>
              <p:spPr>
                <a:xfrm>
                  <a:off x="7276084" y="2198725"/>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40"/>
                <p:cNvSpPr/>
                <p:nvPr/>
              </p:nvSpPr>
              <p:spPr>
                <a:xfrm>
                  <a:off x="7419178" y="2147580"/>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40"/>
                <p:cNvSpPr/>
                <p:nvPr/>
              </p:nvSpPr>
              <p:spPr>
                <a:xfrm>
                  <a:off x="7383949" y="2121179"/>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40"/>
                <p:cNvSpPr/>
                <p:nvPr/>
              </p:nvSpPr>
              <p:spPr>
                <a:xfrm>
                  <a:off x="7455559" y="2112779"/>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40"/>
                <p:cNvSpPr/>
                <p:nvPr/>
              </p:nvSpPr>
              <p:spPr>
                <a:xfrm>
                  <a:off x="7453894" y="2198146"/>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40"/>
                <p:cNvSpPr/>
                <p:nvPr/>
              </p:nvSpPr>
              <p:spPr>
                <a:xfrm>
                  <a:off x="7333475" y="2154201"/>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40"/>
                <p:cNvSpPr/>
                <p:nvPr/>
              </p:nvSpPr>
              <p:spPr>
                <a:xfrm>
                  <a:off x="7226380" y="2085179"/>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40"/>
                <p:cNvSpPr/>
                <p:nvPr/>
              </p:nvSpPr>
              <p:spPr>
                <a:xfrm>
                  <a:off x="7411876" y="2069289"/>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40"/>
                <p:cNvSpPr/>
                <p:nvPr/>
              </p:nvSpPr>
              <p:spPr>
                <a:xfrm>
                  <a:off x="7269679" y="2037178"/>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40"/>
                <p:cNvSpPr/>
                <p:nvPr/>
              </p:nvSpPr>
              <p:spPr>
                <a:xfrm>
                  <a:off x="5699752" y="2192974"/>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40"/>
                <p:cNvSpPr/>
                <p:nvPr/>
              </p:nvSpPr>
              <p:spPr>
                <a:xfrm>
                  <a:off x="5767648" y="2248547"/>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40"/>
                <p:cNvSpPr/>
                <p:nvPr/>
              </p:nvSpPr>
              <p:spPr>
                <a:xfrm>
                  <a:off x="5608541" y="2228560"/>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40"/>
                <p:cNvSpPr/>
                <p:nvPr/>
              </p:nvSpPr>
              <p:spPr>
                <a:xfrm>
                  <a:off x="5753172" y="2204932"/>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40"/>
                <p:cNvSpPr/>
                <p:nvPr/>
              </p:nvSpPr>
              <p:spPr>
                <a:xfrm>
                  <a:off x="5640055" y="2154449"/>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40"/>
                <p:cNvSpPr/>
                <p:nvPr/>
              </p:nvSpPr>
              <p:spPr>
                <a:xfrm>
                  <a:off x="5841949" y="2147538"/>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40"/>
                <p:cNvSpPr/>
                <p:nvPr/>
              </p:nvSpPr>
              <p:spPr>
                <a:xfrm>
                  <a:off x="5862958" y="2205057"/>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40"/>
                <p:cNvSpPr/>
                <p:nvPr/>
              </p:nvSpPr>
              <p:spPr>
                <a:xfrm>
                  <a:off x="5963264" y="2234767"/>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40"/>
                <p:cNvSpPr/>
                <p:nvPr/>
              </p:nvSpPr>
              <p:spPr>
                <a:xfrm>
                  <a:off x="5888835" y="2288520"/>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40"/>
                <p:cNvSpPr/>
                <p:nvPr/>
              </p:nvSpPr>
              <p:spPr>
                <a:xfrm>
                  <a:off x="5882430" y="2239195"/>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40"/>
                <p:cNvSpPr/>
                <p:nvPr/>
              </p:nvSpPr>
              <p:spPr>
                <a:xfrm>
                  <a:off x="5990551" y="2185401"/>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40"/>
                <p:cNvSpPr/>
                <p:nvPr/>
              </p:nvSpPr>
              <p:spPr>
                <a:xfrm>
                  <a:off x="7749560" y="2301141"/>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40"/>
                <p:cNvSpPr/>
                <p:nvPr/>
              </p:nvSpPr>
              <p:spPr>
                <a:xfrm>
                  <a:off x="7761730" y="2329569"/>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40"/>
                <p:cNvSpPr/>
                <p:nvPr/>
              </p:nvSpPr>
              <p:spPr>
                <a:xfrm>
                  <a:off x="7869210" y="2297458"/>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40"/>
                <p:cNvSpPr/>
                <p:nvPr/>
              </p:nvSpPr>
              <p:spPr>
                <a:xfrm>
                  <a:off x="7807720" y="2278754"/>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40"/>
                <p:cNvSpPr/>
                <p:nvPr/>
              </p:nvSpPr>
              <p:spPr>
                <a:xfrm>
                  <a:off x="7814253" y="1933024"/>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40"/>
                <p:cNvSpPr/>
                <p:nvPr/>
              </p:nvSpPr>
              <p:spPr>
                <a:xfrm>
                  <a:off x="6420471" y="2121841"/>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40"/>
                <p:cNvSpPr/>
                <p:nvPr/>
              </p:nvSpPr>
              <p:spPr>
                <a:xfrm>
                  <a:off x="5707951" y="2011522"/>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40"/>
                <p:cNvSpPr/>
                <p:nvPr/>
              </p:nvSpPr>
              <p:spPr>
                <a:xfrm>
                  <a:off x="6362311" y="2298037"/>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40"/>
                <p:cNvSpPr/>
                <p:nvPr/>
              </p:nvSpPr>
              <p:spPr>
                <a:xfrm>
                  <a:off x="7539468" y="2375790"/>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40"/>
                <p:cNvSpPr/>
                <p:nvPr/>
              </p:nvSpPr>
              <p:spPr>
                <a:xfrm>
                  <a:off x="7447361" y="2351707"/>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40"/>
                <p:cNvSpPr/>
                <p:nvPr/>
              </p:nvSpPr>
              <p:spPr>
                <a:xfrm>
                  <a:off x="7948379" y="2091179"/>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40"/>
                <p:cNvSpPr/>
                <p:nvPr/>
              </p:nvSpPr>
              <p:spPr>
                <a:xfrm>
                  <a:off x="7965033" y="2133262"/>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40"/>
                <p:cNvSpPr/>
                <p:nvPr/>
              </p:nvSpPr>
              <p:spPr>
                <a:xfrm>
                  <a:off x="8119528" y="2105414"/>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40"/>
                <p:cNvSpPr/>
                <p:nvPr/>
              </p:nvSpPr>
              <p:spPr>
                <a:xfrm>
                  <a:off x="8070976" y="2030930"/>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40"/>
                <p:cNvSpPr/>
                <p:nvPr/>
              </p:nvSpPr>
              <p:spPr>
                <a:xfrm>
                  <a:off x="8017812" y="2058447"/>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40"/>
                <p:cNvSpPr/>
                <p:nvPr/>
              </p:nvSpPr>
              <p:spPr>
                <a:xfrm>
                  <a:off x="8021015" y="2070820"/>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40"/>
                <p:cNvSpPr/>
                <p:nvPr/>
              </p:nvSpPr>
              <p:spPr>
                <a:xfrm>
                  <a:off x="7918659" y="2029523"/>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37" name="Google Shape;4537;p40"/>
            <p:cNvSpPr txBox="1"/>
            <p:nvPr/>
          </p:nvSpPr>
          <p:spPr>
            <a:xfrm>
              <a:off x="5658625" y="1890100"/>
              <a:ext cx="22599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Oxygen"/>
                  <a:ea typeface="Oxygen"/>
                  <a:cs typeface="Oxygen"/>
                  <a:sym typeface="Oxygen"/>
                </a:rPr>
                <a:t>TM798 is mostly used by both male and female with higher level of fitness</a:t>
              </a:r>
              <a:endParaRPr>
                <a:solidFill>
                  <a:schemeClr val="dk1"/>
                </a:solidFill>
                <a:latin typeface="Oxygen"/>
                <a:ea typeface="Oxygen"/>
                <a:cs typeface="Oxygen"/>
                <a:sym typeface="Oxygen"/>
              </a:endParaRPr>
            </a:p>
          </p:txBody>
        </p:sp>
        <p:grpSp>
          <p:nvGrpSpPr>
            <p:cNvPr id="4538" name="Google Shape;4538;p40"/>
            <p:cNvGrpSpPr/>
            <p:nvPr/>
          </p:nvGrpSpPr>
          <p:grpSpPr>
            <a:xfrm>
              <a:off x="5394950" y="2618213"/>
              <a:ext cx="2925652" cy="1049050"/>
              <a:chOff x="5394950" y="1488425"/>
              <a:chExt cx="2925652" cy="1049050"/>
            </a:xfrm>
          </p:grpSpPr>
          <p:sp>
            <p:nvSpPr>
              <p:cNvPr id="4539" name="Google Shape;4539;p40"/>
              <p:cNvSpPr/>
              <p:nvPr/>
            </p:nvSpPr>
            <p:spPr>
              <a:xfrm>
                <a:off x="5394950" y="1488425"/>
                <a:ext cx="2925652" cy="1049050"/>
              </a:xfrm>
              <a:custGeom>
                <a:avLst/>
                <a:gdLst/>
                <a:ahLst/>
                <a:cxnLst/>
                <a:rect l="l" t="t" r="r" b="b"/>
                <a:pathLst>
                  <a:path w="121346" h="41962" extrusionOk="0">
                    <a:moveTo>
                      <a:pt x="690" y="25687"/>
                    </a:moveTo>
                    <a:cubicBezTo>
                      <a:pt x="-1487" y="21292"/>
                      <a:pt x="1922" y="15377"/>
                      <a:pt x="4880" y="11885"/>
                    </a:cubicBezTo>
                    <a:cubicBezTo>
                      <a:pt x="7838" y="8393"/>
                      <a:pt x="11740" y="6586"/>
                      <a:pt x="18436" y="4737"/>
                    </a:cubicBezTo>
                    <a:cubicBezTo>
                      <a:pt x="25132" y="2889"/>
                      <a:pt x="34127" y="1451"/>
                      <a:pt x="45054" y="794"/>
                    </a:cubicBezTo>
                    <a:cubicBezTo>
                      <a:pt x="55981" y="137"/>
                      <a:pt x="72700" y="-603"/>
                      <a:pt x="83996" y="794"/>
                    </a:cubicBezTo>
                    <a:cubicBezTo>
                      <a:pt x="95293" y="2191"/>
                      <a:pt x="106630" y="5847"/>
                      <a:pt x="112833" y="9174"/>
                    </a:cubicBezTo>
                    <a:cubicBezTo>
                      <a:pt x="119036" y="12501"/>
                      <a:pt x="120679" y="17102"/>
                      <a:pt x="121213" y="20758"/>
                    </a:cubicBezTo>
                    <a:cubicBezTo>
                      <a:pt x="121747" y="24414"/>
                      <a:pt x="120802" y="28070"/>
                      <a:pt x="116037" y="31110"/>
                    </a:cubicBezTo>
                    <a:cubicBezTo>
                      <a:pt x="111272" y="34150"/>
                      <a:pt x="102646" y="37190"/>
                      <a:pt x="92623" y="38997"/>
                    </a:cubicBezTo>
                    <a:cubicBezTo>
                      <a:pt x="82600" y="40804"/>
                      <a:pt x="68346" y="42077"/>
                      <a:pt x="55899" y="41954"/>
                    </a:cubicBezTo>
                    <a:cubicBezTo>
                      <a:pt x="43452" y="41831"/>
                      <a:pt x="27145" y="40968"/>
                      <a:pt x="17943" y="38257"/>
                    </a:cubicBezTo>
                    <a:cubicBezTo>
                      <a:pt x="8742" y="35546"/>
                      <a:pt x="2867" y="30082"/>
                      <a:pt x="690" y="25687"/>
                    </a:cubicBezTo>
                    <a:close/>
                  </a:path>
                </a:pathLst>
              </a:custGeom>
              <a:solidFill>
                <a:schemeClr val="accent2"/>
              </a:solidFill>
              <a:ln>
                <a:noFill/>
              </a:ln>
            </p:spPr>
          </p:sp>
          <p:grpSp>
            <p:nvGrpSpPr>
              <p:cNvPr id="4540" name="Google Shape;4540;p40"/>
              <p:cNvGrpSpPr/>
              <p:nvPr/>
            </p:nvGrpSpPr>
            <p:grpSpPr>
              <a:xfrm>
                <a:off x="5608541" y="1635447"/>
                <a:ext cx="2568633" cy="841793"/>
                <a:chOff x="5608541" y="1787847"/>
                <a:chExt cx="2568633" cy="841793"/>
              </a:xfrm>
            </p:grpSpPr>
            <p:sp>
              <p:nvSpPr>
                <p:cNvPr id="4541" name="Google Shape;4541;p40"/>
                <p:cNvSpPr/>
                <p:nvPr/>
              </p:nvSpPr>
              <p:spPr>
                <a:xfrm>
                  <a:off x="7474135" y="1843544"/>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40"/>
                <p:cNvSpPr/>
                <p:nvPr/>
              </p:nvSpPr>
              <p:spPr>
                <a:xfrm>
                  <a:off x="7618765" y="1864855"/>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40"/>
                <p:cNvSpPr/>
                <p:nvPr/>
              </p:nvSpPr>
              <p:spPr>
                <a:xfrm>
                  <a:off x="7572519" y="1919477"/>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40"/>
                <p:cNvSpPr/>
                <p:nvPr/>
              </p:nvSpPr>
              <p:spPr>
                <a:xfrm>
                  <a:off x="7532679" y="1897462"/>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40"/>
                <p:cNvSpPr/>
                <p:nvPr/>
              </p:nvSpPr>
              <p:spPr>
                <a:xfrm>
                  <a:off x="7717278" y="1901683"/>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40"/>
                <p:cNvSpPr/>
                <p:nvPr/>
              </p:nvSpPr>
              <p:spPr>
                <a:xfrm>
                  <a:off x="7739952" y="1942029"/>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40"/>
                <p:cNvSpPr/>
                <p:nvPr/>
              </p:nvSpPr>
              <p:spPr>
                <a:xfrm>
                  <a:off x="7447361" y="1942939"/>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40"/>
                <p:cNvSpPr/>
                <p:nvPr/>
              </p:nvSpPr>
              <p:spPr>
                <a:xfrm>
                  <a:off x="7350513" y="1896883"/>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40"/>
                <p:cNvSpPr/>
                <p:nvPr/>
              </p:nvSpPr>
              <p:spPr>
                <a:xfrm>
                  <a:off x="7388432" y="1787847"/>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40"/>
                <p:cNvSpPr/>
                <p:nvPr/>
              </p:nvSpPr>
              <p:spPr>
                <a:xfrm>
                  <a:off x="7521149" y="1797199"/>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40"/>
                <p:cNvSpPr/>
                <p:nvPr/>
              </p:nvSpPr>
              <p:spPr>
                <a:xfrm>
                  <a:off x="7344749" y="1834358"/>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40"/>
                <p:cNvSpPr/>
                <p:nvPr/>
              </p:nvSpPr>
              <p:spPr>
                <a:xfrm>
                  <a:off x="6698459" y="2527390"/>
                  <a:ext cx="79297" cy="19159"/>
                </a:xfrm>
                <a:custGeom>
                  <a:avLst/>
                  <a:gdLst/>
                  <a:ahLst/>
                  <a:cxnLst/>
                  <a:rect l="l" t="t" r="r" b="b"/>
                  <a:pathLst>
                    <a:path w="619" h="463" extrusionOk="0">
                      <a:moveTo>
                        <a:pt x="335" y="1"/>
                      </a:moveTo>
                      <a:cubicBezTo>
                        <a:pt x="216" y="1"/>
                        <a:pt x="87" y="145"/>
                        <a:pt x="45" y="231"/>
                      </a:cubicBezTo>
                      <a:cubicBezTo>
                        <a:pt x="1" y="318"/>
                        <a:pt x="23" y="462"/>
                        <a:pt x="133" y="462"/>
                      </a:cubicBezTo>
                      <a:cubicBezTo>
                        <a:pt x="150" y="462"/>
                        <a:pt x="169" y="459"/>
                        <a:pt x="190" y="451"/>
                      </a:cubicBezTo>
                      <a:lnTo>
                        <a:pt x="284" y="420"/>
                      </a:lnTo>
                      <a:cubicBezTo>
                        <a:pt x="391" y="376"/>
                        <a:pt x="618" y="105"/>
                        <a:pt x="429" y="29"/>
                      </a:cubicBezTo>
                      <a:lnTo>
                        <a:pt x="398" y="16"/>
                      </a:lnTo>
                      <a:cubicBezTo>
                        <a:pt x="377" y="6"/>
                        <a:pt x="356"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40"/>
                <p:cNvSpPr/>
                <p:nvPr/>
              </p:nvSpPr>
              <p:spPr>
                <a:xfrm>
                  <a:off x="6874475" y="2503721"/>
                  <a:ext cx="58416" cy="15021"/>
                </a:xfrm>
                <a:custGeom>
                  <a:avLst/>
                  <a:gdLst/>
                  <a:ahLst/>
                  <a:cxnLst/>
                  <a:rect l="l" t="t" r="r" b="b"/>
                  <a:pathLst>
                    <a:path w="456" h="363" extrusionOk="0">
                      <a:moveTo>
                        <a:pt x="258" y="1"/>
                      </a:moveTo>
                      <a:cubicBezTo>
                        <a:pt x="138" y="1"/>
                        <a:pt x="0" y="189"/>
                        <a:pt x="20" y="298"/>
                      </a:cubicBezTo>
                      <a:cubicBezTo>
                        <a:pt x="24" y="344"/>
                        <a:pt x="48" y="362"/>
                        <a:pt x="76" y="362"/>
                      </a:cubicBezTo>
                      <a:cubicBezTo>
                        <a:pt x="90" y="362"/>
                        <a:pt x="106" y="357"/>
                        <a:pt x="121" y="349"/>
                      </a:cubicBezTo>
                      <a:cubicBezTo>
                        <a:pt x="247" y="349"/>
                        <a:pt x="455" y="172"/>
                        <a:pt x="348" y="46"/>
                      </a:cubicBezTo>
                      <a:cubicBezTo>
                        <a:pt x="322" y="14"/>
                        <a:pt x="291"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40"/>
                <p:cNvSpPr/>
                <p:nvPr/>
              </p:nvSpPr>
              <p:spPr>
                <a:xfrm>
                  <a:off x="6920593" y="2557101"/>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40"/>
                <p:cNvSpPr/>
                <p:nvPr/>
              </p:nvSpPr>
              <p:spPr>
                <a:xfrm>
                  <a:off x="6790566" y="2570260"/>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40"/>
                <p:cNvSpPr/>
                <p:nvPr/>
              </p:nvSpPr>
              <p:spPr>
                <a:xfrm>
                  <a:off x="6815547" y="2549984"/>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40"/>
                <p:cNvSpPr/>
                <p:nvPr/>
              </p:nvSpPr>
              <p:spPr>
                <a:xfrm>
                  <a:off x="6661308" y="2568481"/>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40"/>
                <p:cNvSpPr/>
                <p:nvPr/>
              </p:nvSpPr>
              <p:spPr>
                <a:xfrm>
                  <a:off x="6520649" y="2514604"/>
                  <a:ext cx="26005" cy="9352"/>
                </a:xfrm>
                <a:custGeom>
                  <a:avLst/>
                  <a:gdLst/>
                  <a:ahLst/>
                  <a:cxnLst/>
                  <a:rect l="l" t="t" r="r" b="b"/>
                  <a:pathLst>
                    <a:path w="203" h="226" extrusionOk="0">
                      <a:moveTo>
                        <a:pt x="138" y="1"/>
                      </a:moveTo>
                      <a:cubicBezTo>
                        <a:pt x="76" y="1"/>
                        <a:pt x="29" y="72"/>
                        <a:pt x="13" y="130"/>
                      </a:cubicBezTo>
                      <a:cubicBezTo>
                        <a:pt x="1" y="155"/>
                        <a:pt x="20" y="187"/>
                        <a:pt x="45" y="187"/>
                      </a:cubicBezTo>
                      <a:cubicBezTo>
                        <a:pt x="32" y="193"/>
                        <a:pt x="32" y="199"/>
                        <a:pt x="45" y="212"/>
                      </a:cubicBezTo>
                      <a:cubicBezTo>
                        <a:pt x="50" y="222"/>
                        <a:pt x="57" y="225"/>
                        <a:pt x="65" y="225"/>
                      </a:cubicBezTo>
                      <a:cubicBezTo>
                        <a:pt x="87" y="225"/>
                        <a:pt x="114" y="194"/>
                        <a:pt x="114" y="180"/>
                      </a:cubicBezTo>
                      <a:cubicBezTo>
                        <a:pt x="127" y="142"/>
                        <a:pt x="152" y="111"/>
                        <a:pt x="165" y="73"/>
                      </a:cubicBezTo>
                      <a:cubicBezTo>
                        <a:pt x="184" y="54"/>
                        <a:pt x="203" y="29"/>
                        <a:pt x="177" y="10"/>
                      </a:cubicBezTo>
                      <a:cubicBezTo>
                        <a:pt x="164" y="4"/>
                        <a:pt x="151"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40"/>
                <p:cNvSpPr/>
                <p:nvPr/>
              </p:nvSpPr>
              <p:spPr>
                <a:xfrm>
                  <a:off x="6659771" y="2448437"/>
                  <a:ext cx="46886" cy="13366"/>
                </a:xfrm>
                <a:custGeom>
                  <a:avLst/>
                  <a:gdLst/>
                  <a:ahLst/>
                  <a:cxnLst/>
                  <a:rect l="l" t="t" r="r" b="b"/>
                  <a:pathLst>
                    <a:path w="366" h="323" extrusionOk="0">
                      <a:moveTo>
                        <a:pt x="261" y="0"/>
                      </a:moveTo>
                      <a:cubicBezTo>
                        <a:pt x="115" y="0"/>
                        <a:pt x="1" y="143"/>
                        <a:pt x="50" y="291"/>
                      </a:cubicBezTo>
                      <a:cubicBezTo>
                        <a:pt x="58" y="310"/>
                        <a:pt x="70" y="317"/>
                        <a:pt x="84" y="317"/>
                      </a:cubicBezTo>
                      <a:cubicBezTo>
                        <a:pt x="121" y="317"/>
                        <a:pt x="171" y="264"/>
                        <a:pt x="190" y="229"/>
                      </a:cubicBezTo>
                      <a:lnTo>
                        <a:pt x="190" y="229"/>
                      </a:lnTo>
                      <a:lnTo>
                        <a:pt x="151" y="322"/>
                      </a:lnTo>
                      <a:cubicBezTo>
                        <a:pt x="183" y="316"/>
                        <a:pt x="214" y="303"/>
                        <a:pt x="239" y="284"/>
                      </a:cubicBezTo>
                      <a:cubicBezTo>
                        <a:pt x="277" y="253"/>
                        <a:pt x="315" y="215"/>
                        <a:pt x="334" y="165"/>
                      </a:cubicBezTo>
                      <a:cubicBezTo>
                        <a:pt x="365" y="102"/>
                        <a:pt x="365" y="1"/>
                        <a:pt x="271" y="1"/>
                      </a:cubicBezTo>
                      <a:cubicBezTo>
                        <a:pt x="268" y="1"/>
                        <a:pt x="264"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40"/>
                <p:cNvSpPr/>
                <p:nvPr/>
              </p:nvSpPr>
              <p:spPr>
                <a:xfrm>
                  <a:off x="6735609" y="2471155"/>
                  <a:ext cx="78528" cy="14897"/>
                </a:xfrm>
                <a:custGeom>
                  <a:avLst/>
                  <a:gdLst/>
                  <a:ahLst/>
                  <a:cxnLst/>
                  <a:rect l="l" t="t" r="r" b="b"/>
                  <a:pathLst>
                    <a:path w="613" h="360" extrusionOk="0">
                      <a:moveTo>
                        <a:pt x="392" y="0"/>
                      </a:moveTo>
                      <a:cubicBezTo>
                        <a:pt x="228" y="0"/>
                        <a:pt x="0" y="360"/>
                        <a:pt x="221" y="360"/>
                      </a:cubicBezTo>
                      <a:cubicBezTo>
                        <a:pt x="379" y="360"/>
                        <a:pt x="612" y="0"/>
                        <a:pt x="3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40"/>
                <p:cNvSpPr/>
                <p:nvPr/>
              </p:nvSpPr>
              <p:spPr>
                <a:xfrm>
                  <a:off x="6638121" y="2493417"/>
                  <a:ext cx="45862" cy="11131"/>
                </a:xfrm>
                <a:custGeom>
                  <a:avLst/>
                  <a:gdLst/>
                  <a:ahLst/>
                  <a:cxnLst/>
                  <a:rect l="l" t="t" r="r" b="b"/>
                  <a:pathLst>
                    <a:path w="358" h="269" extrusionOk="0">
                      <a:moveTo>
                        <a:pt x="196" y="1"/>
                      </a:moveTo>
                      <a:cubicBezTo>
                        <a:pt x="141" y="1"/>
                        <a:pt x="91" y="47"/>
                        <a:pt x="55" y="106"/>
                      </a:cubicBezTo>
                      <a:cubicBezTo>
                        <a:pt x="11" y="172"/>
                        <a:pt x="0" y="269"/>
                        <a:pt x="81" y="269"/>
                      </a:cubicBezTo>
                      <a:cubicBezTo>
                        <a:pt x="92" y="269"/>
                        <a:pt x="104" y="267"/>
                        <a:pt x="118" y="263"/>
                      </a:cubicBezTo>
                      <a:cubicBezTo>
                        <a:pt x="181" y="251"/>
                        <a:pt x="358" y="93"/>
                        <a:pt x="263" y="24"/>
                      </a:cubicBezTo>
                      <a:cubicBezTo>
                        <a:pt x="240" y="8"/>
                        <a:pt x="218"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40"/>
                <p:cNvSpPr/>
                <p:nvPr/>
              </p:nvSpPr>
              <p:spPr>
                <a:xfrm>
                  <a:off x="6539096" y="2467141"/>
                  <a:ext cx="41506" cy="10842"/>
                </a:xfrm>
                <a:custGeom>
                  <a:avLst/>
                  <a:gdLst/>
                  <a:ahLst/>
                  <a:cxnLst/>
                  <a:rect l="l" t="t" r="r" b="b"/>
                  <a:pathLst>
                    <a:path w="324" h="262" extrusionOk="0">
                      <a:moveTo>
                        <a:pt x="221" y="0"/>
                      </a:moveTo>
                      <a:cubicBezTo>
                        <a:pt x="156" y="0"/>
                        <a:pt x="54" y="98"/>
                        <a:pt x="40" y="135"/>
                      </a:cubicBezTo>
                      <a:cubicBezTo>
                        <a:pt x="1" y="213"/>
                        <a:pt x="42" y="261"/>
                        <a:pt x="101" y="261"/>
                      </a:cubicBezTo>
                      <a:cubicBezTo>
                        <a:pt x="127" y="261"/>
                        <a:pt x="157" y="251"/>
                        <a:pt x="185" y="230"/>
                      </a:cubicBezTo>
                      <a:cubicBezTo>
                        <a:pt x="185" y="224"/>
                        <a:pt x="185" y="217"/>
                        <a:pt x="185" y="211"/>
                      </a:cubicBezTo>
                      <a:cubicBezTo>
                        <a:pt x="229" y="205"/>
                        <a:pt x="324" y="104"/>
                        <a:pt x="279" y="72"/>
                      </a:cubicBezTo>
                      <a:cubicBezTo>
                        <a:pt x="279" y="66"/>
                        <a:pt x="273" y="53"/>
                        <a:pt x="273" y="47"/>
                      </a:cubicBezTo>
                      <a:cubicBezTo>
                        <a:pt x="265" y="13"/>
                        <a:pt x="245"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40"/>
                <p:cNvSpPr/>
                <p:nvPr/>
              </p:nvSpPr>
              <p:spPr>
                <a:xfrm>
                  <a:off x="6363080" y="2522921"/>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40"/>
                <p:cNvSpPr/>
                <p:nvPr/>
              </p:nvSpPr>
              <p:spPr>
                <a:xfrm>
                  <a:off x="6411119" y="2576260"/>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40"/>
                <p:cNvSpPr/>
                <p:nvPr/>
              </p:nvSpPr>
              <p:spPr>
                <a:xfrm>
                  <a:off x="6493235" y="2554494"/>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40"/>
                <p:cNvSpPr/>
                <p:nvPr/>
              </p:nvSpPr>
              <p:spPr>
                <a:xfrm>
                  <a:off x="7138756" y="2515266"/>
                  <a:ext cx="73660" cy="20111"/>
                </a:xfrm>
                <a:custGeom>
                  <a:avLst/>
                  <a:gdLst/>
                  <a:ahLst/>
                  <a:cxnLst/>
                  <a:rect l="l" t="t" r="r" b="b"/>
                  <a:pathLst>
                    <a:path w="575" h="486" extrusionOk="0">
                      <a:moveTo>
                        <a:pt x="379" y="0"/>
                      </a:moveTo>
                      <a:cubicBezTo>
                        <a:pt x="240" y="0"/>
                        <a:pt x="108" y="120"/>
                        <a:pt x="45" y="240"/>
                      </a:cubicBezTo>
                      <a:cubicBezTo>
                        <a:pt x="1" y="335"/>
                        <a:pt x="1" y="486"/>
                        <a:pt x="146" y="486"/>
                      </a:cubicBezTo>
                      <a:lnTo>
                        <a:pt x="196" y="486"/>
                      </a:lnTo>
                      <a:cubicBezTo>
                        <a:pt x="341" y="486"/>
                        <a:pt x="474" y="366"/>
                        <a:pt x="530" y="246"/>
                      </a:cubicBezTo>
                      <a:cubicBezTo>
                        <a:pt x="575" y="152"/>
                        <a:pt x="575"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40"/>
                <p:cNvSpPr/>
                <p:nvPr/>
              </p:nvSpPr>
              <p:spPr>
                <a:xfrm>
                  <a:off x="6848726" y="2604771"/>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40"/>
                <p:cNvSpPr/>
                <p:nvPr/>
              </p:nvSpPr>
              <p:spPr>
                <a:xfrm>
                  <a:off x="7084695" y="2590412"/>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40"/>
                <p:cNvSpPr/>
                <p:nvPr/>
              </p:nvSpPr>
              <p:spPr>
                <a:xfrm>
                  <a:off x="7063686" y="2559749"/>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40"/>
                <p:cNvSpPr/>
                <p:nvPr/>
              </p:nvSpPr>
              <p:spPr>
                <a:xfrm>
                  <a:off x="6998993" y="2510507"/>
                  <a:ext cx="46246" cy="14193"/>
                </a:xfrm>
                <a:custGeom>
                  <a:avLst/>
                  <a:gdLst/>
                  <a:ahLst/>
                  <a:cxnLst/>
                  <a:rect l="l" t="t" r="r" b="b"/>
                  <a:pathLst>
                    <a:path w="361" h="343" extrusionOk="0">
                      <a:moveTo>
                        <a:pt x="222" y="1"/>
                      </a:moveTo>
                      <a:cubicBezTo>
                        <a:pt x="158" y="1"/>
                        <a:pt x="95" y="61"/>
                        <a:pt x="64" y="109"/>
                      </a:cubicBezTo>
                      <a:cubicBezTo>
                        <a:pt x="19" y="147"/>
                        <a:pt x="1" y="204"/>
                        <a:pt x="1" y="267"/>
                      </a:cubicBezTo>
                      <a:cubicBezTo>
                        <a:pt x="1" y="304"/>
                        <a:pt x="32" y="342"/>
                        <a:pt x="76" y="342"/>
                      </a:cubicBezTo>
                      <a:cubicBezTo>
                        <a:pt x="114" y="342"/>
                        <a:pt x="146" y="330"/>
                        <a:pt x="177" y="311"/>
                      </a:cubicBezTo>
                      <a:lnTo>
                        <a:pt x="202" y="304"/>
                      </a:lnTo>
                      <a:cubicBezTo>
                        <a:pt x="259" y="286"/>
                        <a:pt x="360" y="191"/>
                        <a:pt x="297" y="134"/>
                      </a:cubicBezTo>
                      <a:lnTo>
                        <a:pt x="297" y="122"/>
                      </a:lnTo>
                      <a:cubicBezTo>
                        <a:pt x="310" y="77"/>
                        <a:pt x="310" y="27"/>
                        <a:pt x="259" y="8"/>
                      </a:cubicBezTo>
                      <a:cubicBezTo>
                        <a:pt x="247" y="3"/>
                        <a:pt x="234" y="1"/>
                        <a:pt x="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40"/>
                <p:cNvSpPr/>
                <p:nvPr/>
              </p:nvSpPr>
              <p:spPr>
                <a:xfrm>
                  <a:off x="6495156" y="2441278"/>
                  <a:ext cx="45862" cy="13821"/>
                </a:xfrm>
                <a:custGeom>
                  <a:avLst/>
                  <a:gdLst/>
                  <a:ahLst/>
                  <a:cxnLst/>
                  <a:rect l="l" t="t" r="r" b="b"/>
                  <a:pathLst>
                    <a:path w="358" h="334" extrusionOk="0">
                      <a:moveTo>
                        <a:pt x="256" y="1"/>
                      </a:moveTo>
                      <a:cubicBezTo>
                        <a:pt x="216" y="1"/>
                        <a:pt x="172" y="21"/>
                        <a:pt x="143" y="41"/>
                      </a:cubicBezTo>
                      <a:cubicBezTo>
                        <a:pt x="67" y="92"/>
                        <a:pt x="17" y="167"/>
                        <a:pt x="4" y="262"/>
                      </a:cubicBezTo>
                      <a:cubicBezTo>
                        <a:pt x="0" y="315"/>
                        <a:pt x="43" y="334"/>
                        <a:pt x="88" y="334"/>
                      </a:cubicBezTo>
                      <a:cubicBezTo>
                        <a:pt x="112" y="334"/>
                        <a:pt x="138" y="328"/>
                        <a:pt x="156" y="319"/>
                      </a:cubicBezTo>
                      <a:cubicBezTo>
                        <a:pt x="212" y="293"/>
                        <a:pt x="257" y="249"/>
                        <a:pt x="282" y="199"/>
                      </a:cubicBezTo>
                      <a:cubicBezTo>
                        <a:pt x="288" y="199"/>
                        <a:pt x="288" y="193"/>
                        <a:pt x="294" y="193"/>
                      </a:cubicBezTo>
                      <a:cubicBezTo>
                        <a:pt x="326" y="148"/>
                        <a:pt x="358" y="66"/>
                        <a:pt x="313" y="22"/>
                      </a:cubicBezTo>
                      <a:cubicBezTo>
                        <a:pt x="298" y="7"/>
                        <a:pt x="277"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40"/>
                <p:cNvSpPr/>
                <p:nvPr/>
              </p:nvSpPr>
              <p:spPr>
                <a:xfrm>
                  <a:off x="6071513" y="1998802"/>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40"/>
                <p:cNvSpPr/>
                <p:nvPr/>
              </p:nvSpPr>
              <p:spPr>
                <a:xfrm>
                  <a:off x="6237153" y="1955022"/>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40"/>
                <p:cNvSpPr/>
                <p:nvPr/>
              </p:nvSpPr>
              <p:spPr>
                <a:xfrm>
                  <a:off x="6374481" y="1980554"/>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40"/>
                <p:cNvSpPr/>
                <p:nvPr/>
              </p:nvSpPr>
              <p:spPr>
                <a:xfrm>
                  <a:off x="6264439" y="2032403"/>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40"/>
                <p:cNvSpPr/>
                <p:nvPr/>
              </p:nvSpPr>
              <p:spPr>
                <a:xfrm>
                  <a:off x="6236256" y="2000788"/>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40"/>
                <p:cNvSpPr/>
                <p:nvPr/>
              </p:nvSpPr>
              <p:spPr>
                <a:xfrm>
                  <a:off x="6161955" y="2026072"/>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40"/>
                <p:cNvSpPr/>
                <p:nvPr/>
              </p:nvSpPr>
              <p:spPr>
                <a:xfrm>
                  <a:off x="6267770" y="2065796"/>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40"/>
                <p:cNvSpPr/>
                <p:nvPr/>
              </p:nvSpPr>
              <p:spPr>
                <a:xfrm>
                  <a:off x="6429438" y="2044982"/>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40"/>
                <p:cNvSpPr/>
                <p:nvPr/>
              </p:nvSpPr>
              <p:spPr>
                <a:xfrm>
                  <a:off x="6428542" y="2036375"/>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40"/>
                <p:cNvSpPr/>
                <p:nvPr/>
              </p:nvSpPr>
              <p:spPr>
                <a:xfrm>
                  <a:off x="6429438" y="2044982"/>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40"/>
                <p:cNvSpPr/>
                <p:nvPr/>
              </p:nvSpPr>
              <p:spPr>
                <a:xfrm>
                  <a:off x="6085348" y="1947863"/>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40"/>
                <p:cNvSpPr/>
                <p:nvPr/>
              </p:nvSpPr>
              <p:spPr>
                <a:xfrm>
                  <a:off x="5914712" y="1988871"/>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40"/>
                <p:cNvSpPr/>
                <p:nvPr/>
              </p:nvSpPr>
              <p:spPr>
                <a:xfrm>
                  <a:off x="5958396" y="2059258"/>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40"/>
                <p:cNvSpPr/>
                <p:nvPr/>
              </p:nvSpPr>
              <p:spPr>
                <a:xfrm>
                  <a:off x="6073050" y="2038154"/>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40"/>
                <p:cNvSpPr/>
                <p:nvPr/>
              </p:nvSpPr>
              <p:spPr>
                <a:xfrm>
                  <a:off x="5904976" y="2026196"/>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40"/>
                <p:cNvSpPr/>
                <p:nvPr/>
              </p:nvSpPr>
              <p:spPr>
                <a:xfrm>
                  <a:off x="5918812" y="1927463"/>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40"/>
                <p:cNvSpPr/>
                <p:nvPr/>
              </p:nvSpPr>
              <p:spPr>
                <a:xfrm>
                  <a:off x="6250860" y="1889311"/>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40"/>
                <p:cNvSpPr/>
                <p:nvPr/>
              </p:nvSpPr>
              <p:spPr>
                <a:xfrm>
                  <a:off x="6375250" y="1910414"/>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40"/>
                <p:cNvSpPr/>
                <p:nvPr/>
              </p:nvSpPr>
              <p:spPr>
                <a:xfrm>
                  <a:off x="6569585" y="1890552"/>
                  <a:ext cx="71611" cy="15311"/>
                </a:xfrm>
                <a:custGeom>
                  <a:avLst/>
                  <a:gdLst/>
                  <a:ahLst/>
                  <a:cxnLst/>
                  <a:rect l="l" t="t" r="r" b="b"/>
                  <a:pathLst>
                    <a:path w="559" h="370" extrusionOk="0">
                      <a:moveTo>
                        <a:pt x="329" y="0"/>
                      </a:moveTo>
                      <a:cubicBezTo>
                        <a:pt x="293" y="0"/>
                        <a:pt x="258" y="8"/>
                        <a:pt x="228" y="26"/>
                      </a:cubicBezTo>
                      <a:lnTo>
                        <a:pt x="228" y="26"/>
                      </a:lnTo>
                      <a:cubicBezTo>
                        <a:pt x="235" y="21"/>
                        <a:pt x="236" y="19"/>
                        <a:pt x="235" y="19"/>
                      </a:cubicBezTo>
                      <a:cubicBezTo>
                        <a:pt x="229" y="19"/>
                        <a:pt x="156" y="65"/>
                        <a:pt x="142" y="74"/>
                      </a:cubicBezTo>
                      <a:cubicBezTo>
                        <a:pt x="117" y="93"/>
                        <a:pt x="98" y="112"/>
                        <a:pt x="79" y="131"/>
                      </a:cubicBezTo>
                      <a:cubicBezTo>
                        <a:pt x="73" y="143"/>
                        <a:pt x="73" y="150"/>
                        <a:pt x="67" y="150"/>
                      </a:cubicBezTo>
                      <a:lnTo>
                        <a:pt x="60" y="162"/>
                      </a:lnTo>
                      <a:cubicBezTo>
                        <a:pt x="41" y="181"/>
                        <a:pt x="22" y="207"/>
                        <a:pt x="16" y="232"/>
                      </a:cubicBezTo>
                      <a:cubicBezTo>
                        <a:pt x="0" y="258"/>
                        <a:pt x="2" y="293"/>
                        <a:pt x="29" y="293"/>
                      </a:cubicBezTo>
                      <a:cubicBezTo>
                        <a:pt x="34" y="293"/>
                        <a:pt x="40" y="292"/>
                        <a:pt x="48" y="289"/>
                      </a:cubicBezTo>
                      <a:lnTo>
                        <a:pt x="60" y="282"/>
                      </a:lnTo>
                      <a:lnTo>
                        <a:pt x="67" y="282"/>
                      </a:lnTo>
                      <a:cubicBezTo>
                        <a:pt x="72" y="334"/>
                        <a:pt x="120" y="369"/>
                        <a:pt x="168" y="369"/>
                      </a:cubicBezTo>
                      <a:cubicBezTo>
                        <a:pt x="179" y="369"/>
                        <a:pt x="189" y="368"/>
                        <a:pt x="199" y="364"/>
                      </a:cubicBezTo>
                      <a:cubicBezTo>
                        <a:pt x="300" y="339"/>
                        <a:pt x="559" y="74"/>
                        <a:pt x="376" y="5"/>
                      </a:cubicBezTo>
                      <a:cubicBezTo>
                        <a:pt x="360" y="2"/>
                        <a:pt x="345" y="0"/>
                        <a:pt x="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40"/>
                <p:cNvSpPr/>
                <p:nvPr/>
              </p:nvSpPr>
              <p:spPr>
                <a:xfrm>
                  <a:off x="6544989" y="1947863"/>
                  <a:ext cx="128" cy="41"/>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40"/>
                <p:cNvSpPr/>
                <p:nvPr/>
              </p:nvSpPr>
              <p:spPr>
                <a:xfrm>
                  <a:off x="6532179" y="1942484"/>
                  <a:ext cx="49192" cy="14111"/>
                </a:xfrm>
                <a:custGeom>
                  <a:avLst/>
                  <a:gdLst/>
                  <a:ahLst/>
                  <a:cxnLst/>
                  <a:rect l="l" t="t" r="r" b="b"/>
                  <a:pathLst>
                    <a:path w="384" h="341" extrusionOk="0">
                      <a:moveTo>
                        <a:pt x="119" y="106"/>
                      </a:moveTo>
                      <a:lnTo>
                        <a:pt x="119" y="106"/>
                      </a:lnTo>
                      <a:cubicBezTo>
                        <a:pt x="116" y="109"/>
                        <a:pt x="113" y="112"/>
                        <a:pt x="110" y="116"/>
                      </a:cubicBezTo>
                      <a:lnTo>
                        <a:pt x="110" y="116"/>
                      </a:lnTo>
                      <a:cubicBezTo>
                        <a:pt x="113" y="112"/>
                        <a:pt x="116" y="109"/>
                        <a:pt x="119" y="106"/>
                      </a:cubicBezTo>
                      <a:close/>
                      <a:moveTo>
                        <a:pt x="253" y="0"/>
                      </a:moveTo>
                      <a:cubicBezTo>
                        <a:pt x="195" y="0"/>
                        <a:pt x="116" y="84"/>
                        <a:pt x="106" y="118"/>
                      </a:cubicBezTo>
                      <a:cubicBezTo>
                        <a:pt x="101" y="118"/>
                        <a:pt x="100" y="123"/>
                        <a:pt x="100" y="128"/>
                      </a:cubicBezTo>
                      <a:lnTo>
                        <a:pt x="100" y="128"/>
                      </a:lnTo>
                      <a:cubicBezTo>
                        <a:pt x="55" y="186"/>
                        <a:pt x="0" y="300"/>
                        <a:pt x="94" y="333"/>
                      </a:cubicBezTo>
                      <a:cubicBezTo>
                        <a:pt x="107" y="338"/>
                        <a:pt x="120" y="340"/>
                        <a:pt x="134" y="340"/>
                      </a:cubicBezTo>
                      <a:cubicBezTo>
                        <a:pt x="203" y="340"/>
                        <a:pt x="271" y="278"/>
                        <a:pt x="308" y="226"/>
                      </a:cubicBezTo>
                      <a:cubicBezTo>
                        <a:pt x="365" y="156"/>
                        <a:pt x="384" y="36"/>
                        <a:pt x="277" y="30"/>
                      </a:cubicBezTo>
                      <a:cubicBezTo>
                        <a:pt x="295" y="30"/>
                        <a:pt x="302" y="34"/>
                        <a:pt x="303" y="34"/>
                      </a:cubicBezTo>
                      <a:cubicBezTo>
                        <a:pt x="304" y="34"/>
                        <a:pt x="301" y="32"/>
                        <a:pt x="296" y="24"/>
                      </a:cubicBezTo>
                      <a:cubicBezTo>
                        <a:pt x="284" y="7"/>
                        <a:pt x="269" y="0"/>
                        <a:pt x="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40"/>
                <p:cNvSpPr/>
                <p:nvPr/>
              </p:nvSpPr>
              <p:spPr>
                <a:xfrm>
                  <a:off x="6451216" y="1924566"/>
                  <a:ext cx="39713" cy="10055"/>
                </a:xfrm>
                <a:custGeom>
                  <a:avLst/>
                  <a:gdLst/>
                  <a:ahLst/>
                  <a:cxnLst/>
                  <a:rect l="l" t="t" r="r" b="b"/>
                  <a:pathLst>
                    <a:path w="310" h="243" extrusionOk="0">
                      <a:moveTo>
                        <a:pt x="231" y="0"/>
                      </a:moveTo>
                      <a:cubicBezTo>
                        <a:pt x="225" y="0"/>
                        <a:pt x="220" y="1"/>
                        <a:pt x="215" y="3"/>
                      </a:cubicBezTo>
                      <a:cubicBezTo>
                        <a:pt x="202" y="9"/>
                        <a:pt x="196" y="9"/>
                        <a:pt x="183" y="9"/>
                      </a:cubicBezTo>
                      <a:cubicBezTo>
                        <a:pt x="114" y="15"/>
                        <a:pt x="51" y="59"/>
                        <a:pt x="26" y="122"/>
                      </a:cubicBezTo>
                      <a:cubicBezTo>
                        <a:pt x="0" y="173"/>
                        <a:pt x="7" y="236"/>
                        <a:pt x="70" y="242"/>
                      </a:cubicBezTo>
                      <a:lnTo>
                        <a:pt x="127" y="242"/>
                      </a:lnTo>
                      <a:cubicBezTo>
                        <a:pt x="202" y="236"/>
                        <a:pt x="309" y="154"/>
                        <a:pt x="303" y="59"/>
                      </a:cubicBezTo>
                      <a:cubicBezTo>
                        <a:pt x="303" y="53"/>
                        <a:pt x="303" y="47"/>
                        <a:pt x="303" y="40"/>
                      </a:cubicBezTo>
                      <a:cubicBezTo>
                        <a:pt x="309" y="28"/>
                        <a:pt x="297" y="15"/>
                        <a:pt x="284" y="15"/>
                      </a:cubicBezTo>
                      <a:cubicBezTo>
                        <a:pt x="266" y="6"/>
                        <a:pt x="247" y="0"/>
                        <a:pt x="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40"/>
                <p:cNvSpPr/>
                <p:nvPr/>
              </p:nvSpPr>
              <p:spPr>
                <a:xfrm>
                  <a:off x="6457750" y="1871641"/>
                  <a:ext cx="49320" cy="14028"/>
                </a:xfrm>
                <a:custGeom>
                  <a:avLst/>
                  <a:gdLst/>
                  <a:ahLst/>
                  <a:cxnLst/>
                  <a:rect l="l" t="t" r="r" b="b"/>
                  <a:pathLst>
                    <a:path w="385" h="339" extrusionOk="0">
                      <a:moveTo>
                        <a:pt x="278" y="0"/>
                      </a:moveTo>
                      <a:cubicBezTo>
                        <a:pt x="167" y="0"/>
                        <a:pt x="1" y="201"/>
                        <a:pt x="126" y="266"/>
                      </a:cubicBezTo>
                      <a:cubicBezTo>
                        <a:pt x="145" y="279"/>
                        <a:pt x="221" y="291"/>
                        <a:pt x="233" y="317"/>
                      </a:cubicBezTo>
                      <a:cubicBezTo>
                        <a:pt x="238" y="333"/>
                        <a:pt x="247" y="339"/>
                        <a:pt x="257" y="339"/>
                      </a:cubicBezTo>
                      <a:cubicBezTo>
                        <a:pt x="289" y="339"/>
                        <a:pt x="337" y="284"/>
                        <a:pt x="347" y="260"/>
                      </a:cubicBezTo>
                      <a:cubicBezTo>
                        <a:pt x="347" y="254"/>
                        <a:pt x="347" y="247"/>
                        <a:pt x="353" y="241"/>
                      </a:cubicBezTo>
                      <a:cubicBezTo>
                        <a:pt x="385" y="178"/>
                        <a:pt x="385" y="102"/>
                        <a:pt x="347" y="45"/>
                      </a:cubicBezTo>
                      <a:cubicBezTo>
                        <a:pt x="331" y="13"/>
                        <a:pt x="306" y="0"/>
                        <a:pt x="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40"/>
                <p:cNvSpPr/>
                <p:nvPr/>
              </p:nvSpPr>
              <p:spPr>
                <a:xfrm>
                  <a:off x="7650151" y="2234999"/>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40"/>
                <p:cNvSpPr/>
                <p:nvPr/>
              </p:nvSpPr>
              <p:spPr>
                <a:xfrm>
                  <a:off x="7633241" y="2288545"/>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40"/>
                <p:cNvSpPr/>
                <p:nvPr/>
              </p:nvSpPr>
              <p:spPr>
                <a:xfrm>
                  <a:off x="7541133" y="2256103"/>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40"/>
                <p:cNvSpPr/>
                <p:nvPr/>
              </p:nvSpPr>
              <p:spPr>
                <a:xfrm>
                  <a:off x="7536266" y="2182198"/>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40"/>
                <p:cNvSpPr/>
                <p:nvPr/>
              </p:nvSpPr>
              <p:spPr>
                <a:xfrm>
                  <a:off x="7271344" y="2226433"/>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40"/>
                <p:cNvSpPr/>
                <p:nvPr/>
              </p:nvSpPr>
              <p:spPr>
                <a:xfrm>
                  <a:off x="7276084" y="2313000"/>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40"/>
                <p:cNvSpPr/>
                <p:nvPr/>
              </p:nvSpPr>
              <p:spPr>
                <a:xfrm>
                  <a:off x="7419178" y="2261855"/>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40"/>
                <p:cNvSpPr/>
                <p:nvPr/>
              </p:nvSpPr>
              <p:spPr>
                <a:xfrm>
                  <a:off x="7383949" y="2235454"/>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40"/>
                <p:cNvSpPr/>
                <p:nvPr/>
              </p:nvSpPr>
              <p:spPr>
                <a:xfrm>
                  <a:off x="7455559" y="2227054"/>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40"/>
                <p:cNvSpPr/>
                <p:nvPr/>
              </p:nvSpPr>
              <p:spPr>
                <a:xfrm>
                  <a:off x="7453894" y="2312421"/>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40"/>
                <p:cNvSpPr/>
                <p:nvPr/>
              </p:nvSpPr>
              <p:spPr>
                <a:xfrm>
                  <a:off x="7333475" y="2268476"/>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40"/>
                <p:cNvSpPr/>
                <p:nvPr/>
              </p:nvSpPr>
              <p:spPr>
                <a:xfrm>
                  <a:off x="7148492" y="2273772"/>
                  <a:ext cx="44581" cy="12662"/>
                </a:xfrm>
                <a:custGeom>
                  <a:avLst/>
                  <a:gdLst/>
                  <a:ahLst/>
                  <a:cxnLst/>
                  <a:rect l="l" t="t" r="r" b="b"/>
                  <a:pathLst>
                    <a:path w="348" h="306" extrusionOk="0">
                      <a:moveTo>
                        <a:pt x="232" y="0"/>
                      </a:moveTo>
                      <a:cubicBezTo>
                        <a:pt x="142" y="0"/>
                        <a:pt x="36" y="115"/>
                        <a:pt x="19" y="192"/>
                      </a:cubicBezTo>
                      <a:cubicBezTo>
                        <a:pt x="0" y="248"/>
                        <a:pt x="26" y="305"/>
                        <a:pt x="95" y="305"/>
                      </a:cubicBezTo>
                      <a:cubicBezTo>
                        <a:pt x="171" y="299"/>
                        <a:pt x="240" y="255"/>
                        <a:pt x="278" y="192"/>
                      </a:cubicBezTo>
                      <a:cubicBezTo>
                        <a:pt x="284" y="192"/>
                        <a:pt x="284" y="185"/>
                        <a:pt x="284" y="185"/>
                      </a:cubicBezTo>
                      <a:cubicBezTo>
                        <a:pt x="328" y="141"/>
                        <a:pt x="347" y="84"/>
                        <a:pt x="335" y="28"/>
                      </a:cubicBezTo>
                      <a:cubicBezTo>
                        <a:pt x="327" y="8"/>
                        <a:pt x="314" y="1"/>
                        <a:pt x="300" y="1"/>
                      </a:cubicBezTo>
                      <a:cubicBezTo>
                        <a:pt x="291" y="1"/>
                        <a:pt x="281" y="4"/>
                        <a:pt x="272" y="9"/>
                      </a:cubicBezTo>
                      <a:cubicBezTo>
                        <a:pt x="259" y="3"/>
                        <a:pt x="246"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40"/>
                <p:cNvSpPr/>
                <p:nvPr/>
              </p:nvSpPr>
              <p:spPr>
                <a:xfrm>
                  <a:off x="7226380" y="2199454"/>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40"/>
                <p:cNvSpPr/>
                <p:nvPr/>
              </p:nvSpPr>
              <p:spPr>
                <a:xfrm>
                  <a:off x="7411876" y="2183564"/>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40"/>
                <p:cNvSpPr/>
                <p:nvPr/>
              </p:nvSpPr>
              <p:spPr>
                <a:xfrm>
                  <a:off x="7269679" y="2151453"/>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40"/>
                <p:cNvSpPr/>
                <p:nvPr/>
              </p:nvSpPr>
              <p:spPr>
                <a:xfrm>
                  <a:off x="7162199" y="2162294"/>
                  <a:ext cx="43556" cy="11628"/>
                </a:xfrm>
                <a:custGeom>
                  <a:avLst/>
                  <a:gdLst/>
                  <a:ahLst/>
                  <a:cxnLst/>
                  <a:rect l="l" t="t" r="r" b="b"/>
                  <a:pathLst>
                    <a:path w="340" h="281" extrusionOk="0">
                      <a:moveTo>
                        <a:pt x="270" y="1"/>
                      </a:moveTo>
                      <a:cubicBezTo>
                        <a:pt x="254" y="1"/>
                        <a:pt x="236" y="4"/>
                        <a:pt x="221" y="10"/>
                      </a:cubicBezTo>
                      <a:cubicBezTo>
                        <a:pt x="183" y="22"/>
                        <a:pt x="146" y="47"/>
                        <a:pt x="120" y="79"/>
                      </a:cubicBezTo>
                      <a:cubicBezTo>
                        <a:pt x="83" y="129"/>
                        <a:pt x="1" y="281"/>
                        <a:pt x="127" y="281"/>
                      </a:cubicBezTo>
                      <a:cubicBezTo>
                        <a:pt x="234" y="274"/>
                        <a:pt x="316" y="186"/>
                        <a:pt x="322" y="73"/>
                      </a:cubicBezTo>
                      <a:cubicBezTo>
                        <a:pt x="340" y="19"/>
                        <a:pt x="308" y="1"/>
                        <a:pt x="2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40"/>
                <p:cNvSpPr/>
                <p:nvPr/>
              </p:nvSpPr>
              <p:spPr>
                <a:xfrm>
                  <a:off x="7130685" y="2210626"/>
                  <a:ext cx="40865" cy="9766"/>
                </a:xfrm>
                <a:custGeom>
                  <a:avLst/>
                  <a:gdLst/>
                  <a:ahLst/>
                  <a:cxnLst/>
                  <a:rect l="l" t="t" r="r" b="b"/>
                  <a:pathLst>
                    <a:path w="319" h="236" extrusionOk="0">
                      <a:moveTo>
                        <a:pt x="140" y="0"/>
                      </a:moveTo>
                      <a:cubicBezTo>
                        <a:pt x="107" y="0"/>
                        <a:pt x="67" y="48"/>
                        <a:pt x="57" y="71"/>
                      </a:cubicBezTo>
                      <a:cubicBezTo>
                        <a:pt x="45" y="103"/>
                        <a:pt x="1" y="191"/>
                        <a:pt x="89" y="229"/>
                      </a:cubicBezTo>
                      <a:cubicBezTo>
                        <a:pt x="100" y="233"/>
                        <a:pt x="111" y="235"/>
                        <a:pt x="121" y="235"/>
                      </a:cubicBezTo>
                      <a:cubicBezTo>
                        <a:pt x="232" y="235"/>
                        <a:pt x="318" y="25"/>
                        <a:pt x="212" y="25"/>
                      </a:cubicBezTo>
                      <a:cubicBezTo>
                        <a:pt x="205" y="25"/>
                        <a:pt x="198" y="26"/>
                        <a:pt x="190" y="27"/>
                      </a:cubicBezTo>
                      <a:cubicBezTo>
                        <a:pt x="184" y="29"/>
                        <a:pt x="179" y="29"/>
                        <a:pt x="176" y="29"/>
                      </a:cubicBezTo>
                      <a:cubicBezTo>
                        <a:pt x="163" y="29"/>
                        <a:pt x="171" y="21"/>
                        <a:pt x="171" y="21"/>
                      </a:cubicBezTo>
                      <a:cubicBezTo>
                        <a:pt x="163" y="6"/>
                        <a:pt x="152"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40"/>
                <p:cNvSpPr/>
                <p:nvPr/>
              </p:nvSpPr>
              <p:spPr>
                <a:xfrm>
                  <a:off x="5699752" y="2307249"/>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40"/>
                <p:cNvSpPr/>
                <p:nvPr/>
              </p:nvSpPr>
              <p:spPr>
                <a:xfrm>
                  <a:off x="5767648" y="2362822"/>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40"/>
                <p:cNvSpPr/>
                <p:nvPr/>
              </p:nvSpPr>
              <p:spPr>
                <a:xfrm>
                  <a:off x="5608541" y="2342835"/>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40"/>
                <p:cNvSpPr/>
                <p:nvPr/>
              </p:nvSpPr>
              <p:spPr>
                <a:xfrm>
                  <a:off x="5753172" y="2319207"/>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40"/>
                <p:cNvSpPr/>
                <p:nvPr/>
              </p:nvSpPr>
              <p:spPr>
                <a:xfrm>
                  <a:off x="5640055" y="2268724"/>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40"/>
                <p:cNvSpPr/>
                <p:nvPr/>
              </p:nvSpPr>
              <p:spPr>
                <a:xfrm>
                  <a:off x="5841949" y="2261813"/>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40"/>
                <p:cNvSpPr/>
                <p:nvPr/>
              </p:nvSpPr>
              <p:spPr>
                <a:xfrm>
                  <a:off x="5862958" y="2319332"/>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40"/>
                <p:cNvSpPr/>
                <p:nvPr/>
              </p:nvSpPr>
              <p:spPr>
                <a:xfrm>
                  <a:off x="5963264" y="2349042"/>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40"/>
                <p:cNvSpPr/>
                <p:nvPr/>
              </p:nvSpPr>
              <p:spPr>
                <a:xfrm>
                  <a:off x="5888835" y="2402795"/>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40"/>
                <p:cNvSpPr/>
                <p:nvPr/>
              </p:nvSpPr>
              <p:spPr>
                <a:xfrm>
                  <a:off x="5882430" y="2353470"/>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40"/>
                <p:cNvSpPr/>
                <p:nvPr/>
              </p:nvSpPr>
              <p:spPr>
                <a:xfrm>
                  <a:off x="5990551" y="2299676"/>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40"/>
                <p:cNvSpPr/>
                <p:nvPr/>
              </p:nvSpPr>
              <p:spPr>
                <a:xfrm>
                  <a:off x="7749560" y="2415416"/>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40"/>
                <p:cNvSpPr/>
                <p:nvPr/>
              </p:nvSpPr>
              <p:spPr>
                <a:xfrm>
                  <a:off x="7761730" y="2443844"/>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40"/>
                <p:cNvSpPr/>
                <p:nvPr/>
              </p:nvSpPr>
              <p:spPr>
                <a:xfrm>
                  <a:off x="7869210" y="2411733"/>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40"/>
                <p:cNvSpPr/>
                <p:nvPr/>
              </p:nvSpPr>
              <p:spPr>
                <a:xfrm>
                  <a:off x="7807720" y="2393029"/>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40"/>
                <p:cNvSpPr/>
                <p:nvPr/>
              </p:nvSpPr>
              <p:spPr>
                <a:xfrm>
                  <a:off x="7814253" y="2047299"/>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40"/>
                <p:cNvSpPr/>
                <p:nvPr/>
              </p:nvSpPr>
              <p:spPr>
                <a:xfrm>
                  <a:off x="6484395" y="2221137"/>
                  <a:ext cx="52139" cy="12911"/>
                </a:xfrm>
                <a:custGeom>
                  <a:avLst/>
                  <a:gdLst/>
                  <a:ahLst/>
                  <a:cxnLst/>
                  <a:rect l="l" t="t" r="r" b="b"/>
                  <a:pathLst>
                    <a:path w="407" h="312" extrusionOk="0">
                      <a:moveTo>
                        <a:pt x="286" y="0"/>
                      </a:moveTo>
                      <a:cubicBezTo>
                        <a:pt x="254" y="0"/>
                        <a:pt x="217" y="12"/>
                        <a:pt x="183" y="38"/>
                      </a:cubicBezTo>
                      <a:lnTo>
                        <a:pt x="151" y="76"/>
                      </a:lnTo>
                      <a:cubicBezTo>
                        <a:pt x="95" y="108"/>
                        <a:pt x="0" y="208"/>
                        <a:pt x="88" y="246"/>
                      </a:cubicBezTo>
                      <a:lnTo>
                        <a:pt x="76" y="259"/>
                      </a:lnTo>
                      <a:cubicBezTo>
                        <a:pt x="93" y="297"/>
                        <a:pt x="120" y="312"/>
                        <a:pt x="150" y="312"/>
                      </a:cubicBezTo>
                      <a:cubicBezTo>
                        <a:pt x="230" y="312"/>
                        <a:pt x="337" y="207"/>
                        <a:pt x="360" y="152"/>
                      </a:cubicBezTo>
                      <a:cubicBezTo>
                        <a:pt x="407" y="57"/>
                        <a:pt x="357" y="0"/>
                        <a:pt x="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40"/>
                <p:cNvSpPr/>
                <p:nvPr/>
              </p:nvSpPr>
              <p:spPr>
                <a:xfrm>
                  <a:off x="6595847" y="2199661"/>
                  <a:ext cx="55854" cy="16800"/>
                </a:xfrm>
                <a:custGeom>
                  <a:avLst/>
                  <a:gdLst/>
                  <a:ahLst/>
                  <a:cxnLst/>
                  <a:rect l="l" t="t" r="r" b="b"/>
                  <a:pathLst>
                    <a:path w="436" h="406" extrusionOk="0">
                      <a:moveTo>
                        <a:pt x="339" y="0"/>
                      </a:moveTo>
                      <a:cubicBezTo>
                        <a:pt x="269" y="0"/>
                        <a:pt x="172" y="59"/>
                        <a:pt x="139" y="97"/>
                      </a:cubicBezTo>
                      <a:cubicBezTo>
                        <a:pt x="89" y="147"/>
                        <a:pt x="0" y="299"/>
                        <a:pt x="89" y="362"/>
                      </a:cubicBezTo>
                      <a:cubicBezTo>
                        <a:pt x="99" y="393"/>
                        <a:pt x="121" y="406"/>
                        <a:pt x="149" y="406"/>
                      </a:cubicBezTo>
                      <a:cubicBezTo>
                        <a:pt x="227" y="406"/>
                        <a:pt x="349" y="310"/>
                        <a:pt x="373" y="273"/>
                      </a:cubicBezTo>
                      <a:cubicBezTo>
                        <a:pt x="417" y="217"/>
                        <a:pt x="436" y="135"/>
                        <a:pt x="417" y="59"/>
                      </a:cubicBezTo>
                      <a:cubicBezTo>
                        <a:pt x="406" y="16"/>
                        <a:pt x="376" y="0"/>
                        <a:pt x="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40"/>
                <p:cNvSpPr/>
                <p:nvPr/>
              </p:nvSpPr>
              <p:spPr>
                <a:xfrm>
                  <a:off x="6477093" y="2183895"/>
                  <a:ext cx="57519" cy="13614"/>
                </a:xfrm>
                <a:custGeom>
                  <a:avLst/>
                  <a:gdLst/>
                  <a:ahLst/>
                  <a:cxnLst/>
                  <a:rect l="l" t="t" r="r" b="b"/>
                  <a:pathLst>
                    <a:path w="449" h="329" extrusionOk="0">
                      <a:moveTo>
                        <a:pt x="303" y="0"/>
                      </a:moveTo>
                      <a:cubicBezTo>
                        <a:pt x="267" y="0"/>
                        <a:pt x="230" y="8"/>
                        <a:pt x="196" y="24"/>
                      </a:cubicBezTo>
                      <a:cubicBezTo>
                        <a:pt x="139" y="61"/>
                        <a:pt x="0" y="175"/>
                        <a:pt x="57" y="263"/>
                      </a:cubicBezTo>
                      <a:cubicBezTo>
                        <a:pt x="63" y="276"/>
                        <a:pt x="76" y="295"/>
                        <a:pt x="95" y="301"/>
                      </a:cubicBezTo>
                      <a:cubicBezTo>
                        <a:pt x="101" y="307"/>
                        <a:pt x="114" y="314"/>
                        <a:pt x="120" y="320"/>
                      </a:cubicBezTo>
                      <a:cubicBezTo>
                        <a:pt x="142" y="325"/>
                        <a:pt x="165" y="329"/>
                        <a:pt x="187" y="329"/>
                      </a:cubicBezTo>
                      <a:cubicBezTo>
                        <a:pt x="196" y="329"/>
                        <a:pt x="205" y="328"/>
                        <a:pt x="215" y="326"/>
                      </a:cubicBezTo>
                      <a:cubicBezTo>
                        <a:pt x="240" y="320"/>
                        <a:pt x="265" y="314"/>
                        <a:pt x="284" y="307"/>
                      </a:cubicBezTo>
                      <a:cubicBezTo>
                        <a:pt x="284" y="307"/>
                        <a:pt x="367" y="264"/>
                        <a:pt x="362" y="264"/>
                      </a:cubicBezTo>
                      <a:cubicBezTo>
                        <a:pt x="361" y="264"/>
                        <a:pt x="357" y="265"/>
                        <a:pt x="347" y="270"/>
                      </a:cubicBezTo>
                      <a:cubicBezTo>
                        <a:pt x="385" y="251"/>
                        <a:pt x="410" y="213"/>
                        <a:pt x="417" y="175"/>
                      </a:cubicBezTo>
                      <a:cubicBezTo>
                        <a:pt x="423" y="118"/>
                        <a:pt x="448" y="36"/>
                        <a:pt x="372" y="11"/>
                      </a:cubicBezTo>
                      <a:cubicBezTo>
                        <a:pt x="350" y="4"/>
                        <a:pt x="327" y="0"/>
                        <a:pt x="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40"/>
                <p:cNvSpPr/>
                <p:nvPr/>
              </p:nvSpPr>
              <p:spPr>
                <a:xfrm>
                  <a:off x="6578040" y="2240461"/>
                  <a:ext cx="50217" cy="15145"/>
                </a:xfrm>
                <a:custGeom>
                  <a:avLst/>
                  <a:gdLst/>
                  <a:ahLst/>
                  <a:cxnLst/>
                  <a:rect l="l" t="t" r="r" b="b"/>
                  <a:pathLst>
                    <a:path w="392" h="366" extrusionOk="0">
                      <a:moveTo>
                        <a:pt x="284" y="0"/>
                      </a:moveTo>
                      <a:cubicBezTo>
                        <a:pt x="177" y="13"/>
                        <a:pt x="83" y="82"/>
                        <a:pt x="38" y="177"/>
                      </a:cubicBezTo>
                      <a:cubicBezTo>
                        <a:pt x="1" y="252"/>
                        <a:pt x="7" y="366"/>
                        <a:pt x="108" y="366"/>
                      </a:cubicBezTo>
                      <a:cubicBezTo>
                        <a:pt x="215" y="353"/>
                        <a:pt x="310" y="284"/>
                        <a:pt x="354" y="183"/>
                      </a:cubicBezTo>
                      <a:cubicBezTo>
                        <a:pt x="392" y="114"/>
                        <a:pt x="385"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40"/>
                <p:cNvSpPr/>
                <p:nvPr/>
              </p:nvSpPr>
              <p:spPr>
                <a:xfrm>
                  <a:off x="6420471" y="2236116"/>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40"/>
                <p:cNvSpPr/>
                <p:nvPr/>
              </p:nvSpPr>
              <p:spPr>
                <a:xfrm>
                  <a:off x="6953003" y="2002816"/>
                  <a:ext cx="48552" cy="15311"/>
                </a:xfrm>
                <a:custGeom>
                  <a:avLst/>
                  <a:gdLst/>
                  <a:ahLst/>
                  <a:cxnLst/>
                  <a:rect l="l" t="t" r="r" b="b"/>
                  <a:pathLst>
                    <a:path w="379" h="370" extrusionOk="0">
                      <a:moveTo>
                        <a:pt x="257" y="0"/>
                      </a:moveTo>
                      <a:cubicBezTo>
                        <a:pt x="144" y="0"/>
                        <a:pt x="34" y="136"/>
                        <a:pt x="13" y="237"/>
                      </a:cubicBezTo>
                      <a:cubicBezTo>
                        <a:pt x="1" y="292"/>
                        <a:pt x="18" y="370"/>
                        <a:pt x="87" y="370"/>
                      </a:cubicBezTo>
                      <a:cubicBezTo>
                        <a:pt x="89" y="370"/>
                        <a:pt x="92" y="370"/>
                        <a:pt x="95" y="370"/>
                      </a:cubicBezTo>
                      <a:cubicBezTo>
                        <a:pt x="120" y="370"/>
                        <a:pt x="145" y="363"/>
                        <a:pt x="170" y="357"/>
                      </a:cubicBezTo>
                      <a:cubicBezTo>
                        <a:pt x="259" y="344"/>
                        <a:pt x="372" y="224"/>
                        <a:pt x="353" y="130"/>
                      </a:cubicBezTo>
                      <a:cubicBezTo>
                        <a:pt x="378" y="86"/>
                        <a:pt x="366" y="35"/>
                        <a:pt x="322" y="16"/>
                      </a:cubicBezTo>
                      <a:cubicBezTo>
                        <a:pt x="301" y="5"/>
                        <a:pt x="279" y="0"/>
                        <a:pt x="2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40"/>
                <p:cNvSpPr/>
                <p:nvPr/>
              </p:nvSpPr>
              <p:spPr>
                <a:xfrm>
                  <a:off x="7022436" y="2027727"/>
                  <a:ext cx="46118" cy="8690"/>
                </a:xfrm>
                <a:custGeom>
                  <a:avLst/>
                  <a:gdLst/>
                  <a:ahLst/>
                  <a:cxnLst/>
                  <a:rect l="l" t="t" r="r" b="b"/>
                  <a:pathLst>
                    <a:path w="360" h="210" extrusionOk="0">
                      <a:moveTo>
                        <a:pt x="234" y="1"/>
                      </a:moveTo>
                      <a:cubicBezTo>
                        <a:pt x="139" y="1"/>
                        <a:pt x="0" y="209"/>
                        <a:pt x="133" y="209"/>
                      </a:cubicBezTo>
                      <a:cubicBezTo>
                        <a:pt x="228" y="209"/>
                        <a:pt x="360" y="1"/>
                        <a:pt x="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40"/>
                <p:cNvSpPr/>
                <p:nvPr/>
              </p:nvSpPr>
              <p:spPr>
                <a:xfrm>
                  <a:off x="7071757" y="2006333"/>
                  <a:ext cx="56622" cy="10469"/>
                </a:xfrm>
                <a:custGeom>
                  <a:avLst/>
                  <a:gdLst/>
                  <a:ahLst/>
                  <a:cxnLst/>
                  <a:rect l="l" t="t" r="r" b="b"/>
                  <a:pathLst>
                    <a:path w="442" h="253" extrusionOk="0">
                      <a:moveTo>
                        <a:pt x="284" y="1"/>
                      </a:moveTo>
                      <a:cubicBezTo>
                        <a:pt x="170" y="1"/>
                        <a:pt x="0" y="253"/>
                        <a:pt x="158" y="253"/>
                      </a:cubicBezTo>
                      <a:cubicBezTo>
                        <a:pt x="278" y="253"/>
                        <a:pt x="442"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40"/>
                <p:cNvSpPr/>
                <p:nvPr/>
              </p:nvSpPr>
              <p:spPr>
                <a:xfrm>
                  <a:off x="6874219" y="1807875"/>
                  <a:ext cx="35101" cy="12331"/>
                </a:xfrm>
                <a:custGeom>
                  <a:avLst/>
                  <a:gdLst/>
                  <a:ahLst/>
                  <a:cxnLst/>
                  <a:rect l="l" t="t" r="r" b="b"/>
                  <a:pathLst>
                    <a:path w="274" h="298" extrusionOk="0">
                      <a:moveTo>
                        <a:pt x="216" y="0"/>
                      </a:moveTo>
                      <a:cubicBezTo>
                        <a:pt x="138" y="0"/>
                        <a:pt x="1" y="90"/>
                        <a:pt x="10" y="186"/>
                      </a:cubicBezTo>
                      <a:lnTo>
                        <a:pt x="16" y="230"/>
                      </a:lnTo>
                      <a:cubicBezTo>
                        <a:pt x="20" y="276"/>
                        <a:pt x="49" y="297"/>
                        <a:pt x="84" y="297"/>
                      </a:cubicBezTo>
                      <a:cubicBezTo>
                        <a:pt x="103" y="297"/>
                        <a:pt x="123" y="292"/>
                        <a:pt x="142" y="281"/>
                      </a:cubicBezTo>
                      <a:cubicBezTo>
                        <a:pt x="211" y="249"/>
                        <a:pt x="256" y="186"/>
                        <a:pt x="268" y="111"/>
                      </a:cubicBezTo>
                      <a:cubicBezTo>
                        <a:pt x="268" y="92"/>
                        <a:pt x="268" y="79"/>
                        <a:pt x="268" y="60"/>
                      </a:cubicBezTo>
                      <a:cubicBezTo>
                        <a:pt x="274" y="18"/>
                        <a:pt x="251" y="0"/>
                        <a:pt x="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40"/>
                <p:cNvSpPr/>
                <p:nvPr/>
              </p:nvSpPr>
              <p:spPr>
                <a:xfrm>
                  <a:off x="6997328" y="1804895"/>
                  <a:ext cx="39713" cy="13117"/>
                </a:xfrm>
                <a:custGeom>
                  <a:avLst/>
                  <a:gdLst/>
                  <a:ahLst/>
                  <a:cxnLst/>
                  <a:rect l="l" t="t" r="r" b="b"/>
                  <a:pathLst>
                    <a:path w="310" h="317" extrusionOk="0">
                      <a:moveTo>
                        <a:pt x="228" y="1"/>
                      </a:moveTo>
                      <a:cubicBezTo>
                        <a:pt x="130" y="1"/>
                        <a:pt x="25" y="100"/>
                        <a:pt x="14" y="189"/>
                      </a:cubicBezTo>
                      <a:cubicBezTo>
                        <a:pt x="1" y="221"/>
                        <a:pt x="14" y="252"/>
                        <a:pt x="39" y="277"/>
                      </a:cubicBezTo>
                      <a:cubicBezTo>
                        <a:pt x="51" y="305"/>
                        <a:pt x="71" y="317"/>
                        <a:pt x="95" y="317"/>
                      </a:cubicBezTo>
                      <a:cubicBezTo>
                        <a:pt x="174" y="317"/>
                        <a:pt x="294" y="196"/>
                        <a:pt x="304" y="139"/>
                      </a:cubicBezTo>
                      <a:cubicBezTo>
                        <a:pt x="304" y="120"/>
                        <a:pt x="310" y="101"/>
                        <a:pt x="310" y="75"/>
                      </a:cubicBezTo>
                      <a:cubicBezTo>
                        <a:pt x="310" y="44"/>
                        <a:pt x="291" y="19"/>
                        <a:pt x="266" y="6"/>
                      </a:cubicBezTo>
                      <a:cubicBezTo>
                        <a:pt x="253" y="2"/>
                        <a:pt x="241"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40"/>
                <p:cNvSpPr/>
                <p:nvPr/>
              </p:nvSpPr>
              <p:spPr>
                <a:xfrm>
                  <a:off x="5707951" y="2125797"/>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40"/>
                <p:cNvSpPr/>
                <p:nvPr/>
              </p:nvSpPr>
              <p:spPr>
                <a:xfrm>
                  <a:off x="6362311" y="2412312"/>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40"/>
                <p:cNvSpPr/>
                <p:nvPr/>
              </p:nvSpPr>
              <p:spPr>
                <a:xfrm>
                  <a:off x="7539468" y="2490065"/>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40"/>
                <p:cNvSpPr/>
                <p:nvPr/>
              </p:nvSpPr>
              <p:spPr>
                <a:xfrm>
                  <a:off x="7447361" y="2465982"/>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40"/>
                <p:cNvSpPr/>
                <p:nvPr/>
              </p:nvSpPr>
              <p:spPr>
                <a:xfrm>
                  <a:off x="7107242" y="2414009"/>
                  <a:ext cx="2562" cy="1076"/>
                </a:xfrm>
                <a:custGeom>
                  <a:avLst/>
                  <a:gdLst/>
                  <a:ahLst/>
                  <a:cxnLst/>
                  <a:rect l="l" t="t" r="r" b="b"/>
                  <a:pathLst>
                    <a:path w="20" h="26" extrusionOk="0">
                      <a:moveTo>
                        <a:pt x="20" y="0"/>
                      </a:moveTo>
                      <a:lnTo>
                        <a:pt x="7" y="13"/>
                      </a:lnTo>
                      <a:cubicBezTo>
                        <a:pt x="7" y="19"/>
                        <a:pt x="1" y="19"/>
                        <a:pt x="1" y="25"/>
                      </a:cubicBezTo>
                      <a:cubicBezTo>
                        <a:pt x="7" y="19"/>
                        <a:pt x="13" y="6"/>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40"/>
                <p:cNvSpPr/>
                <p:nvPr/>
              </p:nvSpPr>
              <p:spPr>
                <a:xfrm>
                  <a:off x="7063686" y="2403209"/>
                  <a:ext cx="55982" cy="17835"/>
                </a:xfrm>
                <a:custGeom>
                  <a:avLst/>
                  <a:gdLst/>
                  <a:ahLst/>
                  <a:cxnLst/>
                  <a:rect l="l" t="t" r="r" b="b"/>
                  <a:pathLst>
                    <a:path w="437" h="431" extrusionOk="0">
                      <a:moveTo>
                        <a:pt x="302" y="0"/>
                      </a:moveTo>
                      <a:cubicBezTo>
                        <a:pt x="288" y="0"/>
                        <a:pt x="273" y="3"/>
                        <a:pt x="259" y="9"/>
                      </a:cubicBezTo>
                      <a:cubicBezTo>
                        <a:pt x="139" y="40"/>
                        <a:pt x="51" y="135"/>
                        <a:pt x="13" y="255"/>
                      </a:cubicBezTo>
                      <a:cubicBezTo>
                        <a:pt x="0" y="299"/>
                        <a:pt x="6" y="343"/>
                        <a:pt x="38" y="381"/>
                      </a:cubicBezTo>
                      <a:cubicBezTo>
                        <a:pt x="51" y="394"/>
                        <a:pt x="63" y="400"/>
                        <a:pt x="82" y="406"/>
                      </a:cubicBezTo>
                      <a:cubicBezTo>
                        <a:pt x="99" y="423"/>
                        <a:pt x="119" y="430"/>
                        <a:pt x="140" y="430"/>
                      </a:cubicBezTo>
                      <a:cubicBezTo>
                        <a:pt x="207" y="430"/>
                        <a:pt x="286" y="359"/>
                        <a:pt x="325" y="302"/>
                      </a:cubicBezTo>
                      <a:lnTo>
                        <a:pt x="325" y="302"/>
                      </a:lnTo>
                      <a:cubicBezTo>
                        <a:pt x="322" y="305"/>
                        <a:pt x="319" y="309"/>
                        <a:pt x="315" y="312"/>
                      </a:cubicBezTo>
                      <a:cubicBezTo>
                        <a:pt x="320" y="307"/>
                        <a:pt x="323" y="303"/>
                        <a:pt x="327" y="299"/>
                      </a:cubicBezTo>
                      <a:lnTo>
                        <a:pt x="327" y="299"/>
                      </a:lnTo>
                      <a:cubicBezTo>
                        <a:pt x="326" y="300"/>
                        <a:pt x="325" y="301"/>
                        <a:pt x="325" y="302"/>
                      </a:cubicBezTo>
                      <a:lnTo>
                        <a:pt x="325" y="302"/>
                      </a:lnTo>
                      <a:cubicBezTo>
                        <a:pt x="326" y="300"/>
                        <a:pt x="328" y="297"/>
                        <a:pt x="330" y="295"/>
                      </a:cubicBezTo>
                      <a:lnTo>
                        <a:pt x="330" y="295"/>
                      </a:lnTo>
                      <a:cubicBezTo>
                        <a:pt x="329" y="296"/>
                        <a:pt x="328" y="297"/>
                        <a:pt x="327" y="299"/>
                      </a:cubicBezTo>
                      <a:lnTo>
                        <a:pt x="327" y="299"/>
                      </a:lnTo>
                      <a:cubicBezTo>
                        <a:pt x="330" y="294"/>
                        <a:pt x="332" y="290"/>
                        <a:pt x="334" y="286"/>
                      </a:cubicBezTo>
                      <a:lnTo>
                        <a:pt x="334" y="286"/>
                      </a:lnTo>
                      <a:cubicBezTo>
                        <a:pt x="333" y="290"/>
                        <a:pt x="331" y="292"/>
                        <a:pt x="330" y="295"/>
                      </a:cubicBezTo>
                      <a:lnTo>
                        <a:pt x="330" y="295"/>
                      </a:lnTo>
                      <a:cubicBezTo>
                        <a:pt x="335" y="288"/>
                        <a:pt x="340" y="281"/>
                        <a:pt x="347" y="274"/>
                      </a:cubicBezTo>
                      <a:cubicBezTo>
                        <a:pt x="355" y="262"/>
                        <a:pt x="358" y="257"/>
                        <a:pt x="357" y="257"/>
                      </a:cubicBezTo>
                      <a:lnTo>
                        <a:pt x="357" y="257"/>
                      </a:lnTo>
                      <a:cubicBezTo>
                        <a:pt x="357" y="257"/>
                        <a:pt x="356" y="259"/>
                        <a:pt x="353" y="261"/>
                      </a:cubicBezTo>
                      <a:cubicBezTo>
                        <a:pt x="379" y="230"/>
                        <a:pt x="397" y="198"/>
                        <a:pt x="410" y="160"/>
                      </a:cubicBezTo>
                      <a:cubicBezTo>
                        <a:pt x="437" y="80"/>
                        <a:pt x="378" y="0"/>
                        <a:pt x="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40"/>
                <p:cNvSpPr/>
                <p:nvPr/>
              </p:nvSpPr>
              <p:spPr>
                <a:xfrm>
                  <a:off x="6965045" y="2382271"/>
                  <a:ext cx="38944" cy="11628"/>
                </a:xfrm>
                <a:custGeom>
                  <a:avLst/>
                  <a:gdLst/>
                  <a:ahLst/>
                  <a:cxnLst/>
                  <a:rect l="l" t="t" r="r" b="b"/>
                  <a:pathLst>
                    <a:path w="304" h="281" extrusionOk="0">
                      <a:moveTo>
                        <a:pt x="214" y="0"/>
                      </a:moveTo>
                      <a:cubicBezTo>
                        <a:pt x="132" y="0"/>
                        <a:pt x="36" y="121"/>
                        <a:pt x="20" y="181"/>
                      </a:cubicBezTo>
                      <a:cubicBezTo>
                        <a:pt x="1" y="252"/>
                        <a:pt x="40" y="281"/>
                        <a:pt x="89" y="281"/>
                      </a:cubicBezTo>
                      <a:cubicBezTo>
                        <a:pt x="123" y="281"/>
                        <a:pt x="162" y="267"/>
                        <a:pt x="190" y="244"/>
                      </a:cubicBezTo>
                      <a:cubicBezTo>
                        <a:pt x="209" y="231"/>
                        <a:pt x="228" y="218"/>
                        <a:pt x="247" y="200"/>
                      </a:cubicBezTo>
                      <a:cubicBezTo>
                        <a:pt x="284" y="168"/>
                        <a:pt x="303" y="111"/>
                        <a:pt x="297" y="61"/>
                      </a:cubicBezTo>
                      <a:cubicBezTo>
                        <a:pt x="291" y="42"/>
                        <a:pt x="272" y="23"/>
                        <a:pt x="253" y="10"/>
                      </a:cubicBezTo>
                      <a:cubicBezTo>
                        <a:pt x="241" y="3"/>
                        <a:pt x="228"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40"/>
                <p:cNvSpPr/>
                <p:nvPr/>
              </p:nvSpPr>
              <p:spPr>
                <a:xfrm>
                  <a:off x="6885748" y="2406147"/>
                  <a:ext cx="43043" cy="9393"/>
                </a:xfrm>
                <a:custGeom>
                  <a:avLst/>
                  <a:gdLst/>
                  <a:ahLst/>
                  <a:cxnLst/>
                  <a:rect l="l" t="t" r="r" b="b"/>
                  <a:pathLst>
                    <a:path w="336" h="227" extrusionOk="0">
                      <a:moveTo>
                        <a:pt x="191" y="1"/>
                      </a:moveTo>
                      <a:cubicBezTo>
                        <a:pt x="153" y="1"/>
                        <a:pt x="121" y="14"/>
                        <a:pt x="96" y="32"/>
                      </a:cubicBezTo>
                      <a:cubicBezTo>
                        <a:pt x="77" y="51"/>
                        <a:pt x="65" y="70"/>
                        <a:pt x="52" y="83"/>
                      </a:cubicBezTo>
                      <a:cubicBezTo>
                        <a:pt x="0" y="150"/>
                        <a:pt x="21" y="227"/>
                        <a:pt x="86" y="227"/>
                      </a:cubicBezTo>
                      <a:cubicBezTo>
                        <a:pt x="100" y="227"/>
                        <a:pt x="116" y="223"/>
                        <a:pt x="134" y="215"/>
                      </a:cubicBezTo>
                      <a:lnTo>
                        <a:pt x="134" y="215"/>
                      </a:lnTo>
                      <a:cubicBezTo>
                        <a:pt x="129" y="218"/>
                        <a:pt x="128" y="219"/>
                        <a:pt x="130" y="219"/>
                      </a:cubicBezTo>
                      <a:cubicBezTo>
                        <a:pt x="137" y="219"/>
                        <a:pt x="174" y="208"/>
                        <a:pt x="175" y="208"/>
                      </a:cubicBezTo>
                      <a:lnTo>
                        <a:pt x="175" y="208"/>
                      </a:lnTo>
                      <a:cubicBezTo>
                        <a:pt x="175" y="208"/>
                        <a:pt x="174" y="208"/>
                        <a:pt x="172" y="209"/>
                      </a:cubicBezTo>
                      <a:cubicBezTo>
                        <a:pt x="216" y="196"/>
                        <a:pt x="336" y="89"/>
                        <a:pt x="254" y="45"/>
                      </a:cubicBezTo>
                      <a:cubicBezTo>
                        <a:pt x="248" y="45"/>
                        <a:pt x="248" y="39"/>
                        <a:pt x="241" y="39"/>
                      </a:cubicBezTo>
                      <a:cubicBezTo>
                        <a:pt x="235" y="14"/>
                        <a:pt x="216"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40"/>
                <p:cNvSpPr/>
                <p:nvPr/>
              </p:nvSpPr>
              <p:spPr>
                <a:xfrm>
                  <a:off x="6894203" y="2407719"/>
                  <a:ext cx="3075" cy="1076"/>
                </a:xfrm>
                <a:custGeom>
                  <a:avLst/>
                  <a:gdLst/>
                  <a:ahLst/>
                  <a:cxnLst/>
                  <a:rect l="l" t="t" r="r" b="b"/>
                  <a:pathLst>
                    <a:path w="24" h="26" extrusionOk="0">
                      <a:moveTo>
                        <a:pt x="24" y="1"/>
                      </a:moveTo>
                      <a:cubicBezTo>
                        <a:pt x="24" y="1"/>
                        <a:pt x="18" y="1"/>
                        <a:pt x="18" y="7"/>
                      </a:cubicBezTo>
                      <a:cubicBezTo>
                        <a:pt x="6" y="19"/>
                        <a:pt x="1" y="25"/>
                        <a:pt x="2" y="25"/>
                      </a:cubicBezTo>
                      <a:cubicBezTo>
                        <a:pt x="3" y="25"/>
                        <a:pt x="11" y="17"/>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40"/>
                <p:cNvSpPr/>
                <p:nvPr/>
              </p:nvSpPr>
              <p:spPr>
                <a:xfrm>
                  <a:off x="6897150" y="2407223"/>
                  <a:ext cx="1793" cy="538"/>
                </a:xfrm>
                <a:custGeom>
                  <a:avLst/>
                  <a:gdLst/>
                  <a:ahLst/>
                  <a:cxnLst/>
                  <a:rect l="l" t="t" r="r" b="b"/>
                  <a:pathLst>
                    <a:path w="14" h="13" extrusionOk="0">
                      <a:moveTo>
                        <a:pt x="1" y="13"/>
                      </a:moveTo>
                      <a:lnTo>
                        <a:pt x="1" y="13"/>
                      </a:lnTo>
                      <a:cubicBezTo>
                        <a:pt x="1" y="13"/>
                        <a:pt x="7" y="6"/>
                        <a:pt x="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40"/>
                <p:cNvSpPr/>
                <p:nvPr/>
              </p:nvSpPr>
              <p:spPr>
                <a:xfrm>
                  <a:off x="6869735" y="2344449"/>
                  <a:ext cx="38944" cy="12786"/>
                </a:xfrm>
                <a:custGeom>
                  <a:avLst/>
                  <a:gdLst/>
                  <a:ahLst/>
                  <a:cxnLst/>
                  <a:rect l="l" t="t" r="r" b="b"/>
                  <a:pathLst>
                    <a:path w="304" h="309" extrusionOk="0">
                      <a:moveTo>
                        <a:pt x="221" y="1"/>
                      </a:moveTo>
                      <a:cubicBezTo>
                        <a:pt x="191" y="1"/>
                        <a:pt x="162" y="12"/>
                        <a:pt x="139" y="35"/>
                      </a:cubicBezTo>
                      <a:cubicBezTo>
                        <a:pt x="51" y="79"/>
                        <a:pt x="0" y="174"/>
                        <a:pt x="13" y="275"/>
                      </a:cubicBezTo>
                      <a:cubicBezTo>
                        <a:pt x="19" y="299"/>
                        <a:pt x="33" y="308"/>
                        <a:pt x="51" y="308"/>
                      </a:cubicBezTo>
                      <a:cubicBezTo>
                        <a:pt x="90" y="308"/>
                        <a:pt x="145" y="265"/>
                        <a:pt x="171" y="231"/>
                      </a:cubicBezTo>
                      <a:cubicBezTo>
                        <a:pt x="209" y="212"/>
                        <a:pt x="234" y="186"/>
                        <a:pt x="259" y="155"/>
                      </a:cubicBezTo>
                      <a:cubicBezTo>
                        <a:pt x="284" y="117"/>
                        <a:pt x="297" y="79"/>
                        <a:pt x="297" y="35"/>
                      </a:cubicBezTo>
                      <a:cubicBezTo>
                        <a:pt x="303" y="29"/>
                        <a:pt x="291" y="22"/>
                        <a:pt x="278" y="16"/>
                      </a:cubicBezTo>
                      <a:cubicBezTo>
                        <a:pt x="260" y="6"/>
                        <a:pt x="241"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40"/>
                <p:cNvSpPr/>
                <p:nvPr/>
              </p:nvSpPr>
              <p:spPr>
                <a:xfrm>
                  <a:off x="7948379" y="2205454"/>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40"/>
                <p:cNvSpPr/>
                <p:nvPr/>
              </p:nvSpPr>
              <p:spPr>
                <a:xfrm>
                  <a:off x="7965033" y="2247537"/>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40"/>
                <p:cNvSpPr/>
                <p:nvPr/>
              </p:nvSpPr>
              <p:spPr>
                <a:xfrm>
                  <a:off x="8119528" y="2219689"/>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40"/>
                <p:cNvSpPr/>
                <p:nvPr/>
              </p:nvSpPr>
              <p:spPr>
                <a:xfrm>
                  <a:off x="8070976" y="2145205"/>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40"/>
                <p:cNvSpPr/>
                <p:nvPr/>
              </p:nvSpPr>
              <p:spPr>
                <a:xfrm>
                  <a:off x="8017812" y="2172722"/>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40"/>
                <p:cNvSpPr/>
                <p:nvPr/>
              </p:nvSpPr>
              <p:spPr>
                <a:xfrm>
                  <a:off x="8021015" y="2185095"/>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40"/>
                <p:cNvSpPr/>
                <p:nvPr/>
              </p:nvSpPr>
              <p:spPr>
                <a:xfrm>
                  <a:off x="7918659" y="2143798"/>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56" name="Google Shape;4656;p40"/>
            <p:cNvSpPr txBox="1"/>
            <p:nvPr/>
          </p:nvSpPr>
          <p:spPr>
            <a:xfrm>
              <a:off x="5678875" y="2963175"/>
              <a:ext cx="23424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Oxygen"/>
                  <a:ea typeface="Oxygen"/>
                  <a:cs typeface="Oxygen"/>
                  <a:sym typeface="Oxygen"/>
                </a:rPr>
                <a:t>TM195, TM498 are mostly used by males and females  with average or below average fitness</a:t>
              </a:r>
              <a:endParaRPr dirty="0">
                <a:solidFill>
                  <a:schemeClr val="dk1"/>
                </a:solidFill>
                <a:latin typeface="Oxygen"/>
                <a:ea typeface="Oxygen"/>
                <a:cs typeface="Oxygen"/>
                <a:sym typeface="Oxygen"/>
              </a:endParaRPr>
            </a:p>
          </p:txBody>
        </p:sp>
        <p:grpSp>
          <p:nvGrpSpPr>
            <p:cNvPr id="4657" name="Google Shape;4657;p40"/>
            <p:cNvGrpSpPr/>
            <p:nvPr/>
          </p:nvGrpSpPr>
          <p:grpSpPr>
            <a:xfrm>
              <a:off x="5608541" y="3856909"/>
              <a:ext cx="2568633" cy="841793"/>
              <a:chOff x="5608541" y="1787847"/>
              <a:chExt cx="2568633" cy="841793"/>
            </a:xfrm>
          </p:grpSpPr>
          <p:sp>
            <p:nvSpPr>
              <p:cNvPr id="4658" name="Google Shape;4658;p40"/>
              <p:cNvSpPr/>
              <p:nvPr/>
            </p:nvSpPr>
            <p:spPr>
              <a:xfrm>
                <a:off x="7474135" y="1843544"/>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40"/>
              <p:cNvSpPr/>
              <p:nvPr/>
            </p:nvSpPr>
            <p:spPr>
              <a:xfrm>
                <a:off x="7618765" y="1864855"/>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40"/>
              <p:cNvSpPr/>
              <p:nvPr/>
            </p:nvSpPr>
            <p:spPr>
              <a:xfrm>
                <a:off x="7572519" y="1919477"/>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40"/>
              <p:cNvSpPr/>
              <p:nvPr/>
            </p:nvSpPr>
            <p:spPr>
              <a:xfrm>
                <a:off x="7532679" y="1897462"/>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40"/>
              <p:cNvSpPr/>
              <p:nvPr/>
            </p:nvSpPr>
            <p:spPr>
              <a:xfrm>
                <a:off x="7717278" y="1901683"/>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40"/>
              <p:cNvSpPr/>
              <p:nvPr/>
            </p:nvSpPr>
            <p:spPr>
              <a:xfrm>
                <a:off x="7739952" y="1942029"/>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40"/>
              <p:cNvSpPr/>
              <p:nvPr/>
            </p:nvSpPr>
            <p:spPr>
              <a:xfrm>
                <a:off x="7447361" y="1942939"/>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40"/>
              <p:cNvSpPr/>
              <p:nvPr/>
            </p:nvSpPr>
            <p:spPr>
              <a:xfrm>
                <a:off x="7350513" y="1896883"/>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40"/>
              <p:cNvSpPr/>
              <p:nvPr/>
            </p:nvSpPr>
            <p:spPr>
              <a:xfrm>
                <a:off x="7388432" y="1787847"/>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40"/>
              <p:cNvSpPr/>
              <p:nvPr/>
            </p:nvSpPr>
            <p:spPr>
              <a:xfrm>
                <a:off x="7521149" y="1797199"/>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40"/>
              <p:cNvSpPr/>
              <p:nvPr/>
            </p:nvSpPr>
            <p:spPr>
              <a:xfrm>
                <a:off x="7344749" y="1834358"/>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40"/>
              <p:cNvSpPr/>
              <p:nvPr/>
            </p:nvSpPr>
            <p:spPr>
              <a:xfrm>
                <a:off x="6698459" y="2527390"/>
                <a:ext cx="79297" cy="19159"/>
              </a:xfrm>
              <a:custGeom>
                <a:avLst/>
                <a:gdLst/>
                <a:ahLst/>
                <a:cxnLst/>
                <a:rect l="l" t="t" r="r" b="b"/>
                <a:pathLst>
                  <a:path w="619" h="463" extrusionOk="0">
                    <a:moveTo>
                      <a:pt x="335" y="1"/>
                    </a:moveTo>
                    <a:cubicBezTo>
                      <a:pt x="216" y="1"/>
                      <a:pt x="87" y="145"/>
                      <a:pt x="45" y="231"/>
                    </a:cubicBezTo>
                    <a:cubicBezTo>
                      <a:pt x="1" y="318"/>
                      <a:pt x="23" y="462"/>
                      <a:pt x="133" y="462"/>
                    </a:cubicBezTo>
                    <a:cubicBezTo>
                      <a:pt x="150" y="462"/>
                      <a:pt x="169" y="459"/>
                      <a:pt x="190" y="451"/>
                    </a:cubicBezTo>
                    <a:lnTo>
                      <a:pt x="284" y="420"/>
                    </a:lnTo>
                    <a:cubicBezTo>
                      <a:pt x="391" y="376"/>
                      <a:pt x="618" y="105"/>
                      <a:pt x="429" y="29"/>
                    </a:cubicBezTo>
                    <a:lnTo>
                      <a:pt x="398" y="16"/>
                    </a:lnTo>
                    <a:cubicBezTo>
                      <a:pt x="377" y="6"/>
                      <a:pt x="356"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40"/>
              <p:cNvSpPr/>
              <p:nvPr/>
            </p:nvSpPr>
            <p:spPr>
              <a:xfrm>
                <a:off x="6874475" y="2503721"/>
                <a:ext cx="58416" cy="15021"/>
              </a:xfrm>
              <a:custGeom>
                <a:avLst/>
                <a:gdLst/>
                <a:ahLst/>
                <a:cxnLst/>
                <a:rect l="l" t="t" r="r" b="b"/>
                <a:pathLst>
                  <a:path w="456" h="363" extrusionOk="0">
                    <a:moveTo>
                      <a:pt x="258" y="1"/>
                    </a:moveTo>
                    <a:cubicBezTo>
                      <a:pt x="138" y="1"/>
                      <a:pt x="0" y="189"/>
                      <a:pt x="20" y="298"/>
                    </a:cubicBezTo>
                    <a:cubicBezTo>
                      <a:pt x="24" y="344"/>
                      <a:pt x="48" y="362"/>
                      <a:pt x="76" y="362"/>
                    </a:cubicBezTo>
                    <a:cubicBezTo>
                      <a:pt x="90" y="362"/>
                      <a:pt x="106" y="357"/>
                      <a:pt x="121" y="349"/>
                    </a:cubicBezTo>
                    <a:cubicBezTo>
                      <a:pt x="247" y="349"/>
                      <a:pt x="455" y="172"/>
                      <a:pt x="348" y="46"/>
                    </a:cubicBezTo>
                    <a:cubicBezTo>
                      <a:pt x="322" y="14"/>
                      <a:pt x="291"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40"/>
              <p:cNvSpPr/>
              <p:nvPr/>
            </p:nvSpPr>
            <p:spPr>
              <a:xfrm>
                <a:off x="6920593" y="2557101"/>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40"/>
              <p:cNvSpPr/>
              <p:nvPr/>
            </p:nvSpPr>
            <p:spPr>
              <a:xfrm>
                <a:off x="6790566" y="2570260"/>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40"/>
              <p:cNvSpPr/>
              <p:nvPr/>
            </p:nvSpPr>
            <p:spPr>
              <a:xfrm>
                <a:off x="6815547" y="2549984"/>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40"/>
              <p:cNvSpPr/>
              <p:nvPr/>
            </p:nvSpPr>
            <p:spPr>
              <a:xfrm>
                <a:off x="6661308" y="2568481"/>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40"/>
              <p:cNvSpPr/>
              <p:nvPr/>
            </p:nvSpPr>
            <p:spPr>
              <a:xfrm>
                <a:off x="6520649" y="2514604"/>
                <a:ext cx="26005" cy="9352"/>
              </a:xfrm>
              <a:custGeom>
                <a:avLst/>
                <a:gdLst/>
                <a:ahLst/>
                <a:cxnLst/>
                <a:rect l="l" t="t" r="r" b="b"/>
                <a:pathLst>
                  <a:path w="203" h="226" extrusionOk="0">
                    <a:moveTo>
                      <a:pt x="138" y="1"/>
                    </a:moveTo>
                    <a:cubicBezTo>
                      <a:pt x="76" y="1"/>
                      <a:pt x="29" y="72"/>
                      <a:pt x="13" y="130"/>
                    </a:cubicBezTo>
                    <a:cubicBezTo>
                      <a:pt x="1" y="155"/>
                      <a:pt x="20" y="187"/>
                      <a:pt x="45" y="187"/>
                    </a:cubicBezTo>
                    <a:cubicBezTo>
                      <a:pt x="32" y="193"/>
                      <a:pt x="32" y="199"/>
                      <a:pt x="45" y="212"/>
                    </a:cubicBezTo>
                    <a:cubicBezTo>
                      <a:pt x="50" y="222"/>
                      <a:pt x="57" y="225"/>
                      <a:pt x="65" y="225"/>
                    </a:cubicBezTo>
                    <a:cubicBezTo>
                      <a:pt x="87" y="225"/>
                      <a:pt x="114" y="194"/>
                      <a:pt x="114" y="180"/>
                    </a:cubicBezTo>
                    <a:cubicBezTo>
                      <a:pt x="127" y="142"/>
                      <a:pt x="152" y="111"/>
                      <a:pt x="165" y="73"/>
                    </a:cubicBezTo>
                    <a:cubicBezTo>
                      <a:pt x="184" y="54"/>
                      <a:pt x="203" y="29"/>
                      <a:pt x="177" y="10"/>
                    </a:cubicBezTo>
                    <a:cubicBezTo>
                      <a:pt x="164" y="4"/>
                      <a:pt x="151"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40"/>
              <p:cNvSpPr/>
              <p:nvPr/>
            </p:nvSpPr>
            <p:spPr>
              <a:xfrm>
                <a:off x="6659771" y="2448437"/>
                <a:ext cx="46886" cy="13366"/>
              </a:xfrm>
              <a:custGeom>
                <a:avLst/>
                <a:gdLst/>
                <a:ahLst/>
                <a:cxnLst/>
                <a:rect l="l" t="t" r="r" b="b"/>
                <a:pathLst>
                  <a:path w="366" h="323" extrusionOk="0">
                    <a:moveTo>
                      <a:pt x="261" y="0"/>
                    </a:moveTo>
                    <a:cubicBezTo>
                      <a:pt x="115" y="0"/>
                      <a:pt x="1" y="143"/>
                      <a:pt x="50" y="291"/>
                    </a:cubicBezTo>
                    <a:cubicBezTo>
                      <a:pt x="58" y="310"/>
                      <a:pt x="70" y="317"/>
                      <a:pt x="84" y="317"/>
                    </a:cubicBezTo>
                    <a:cubicBezTo>
                      <a:pt x="121" y="317"/>
                      <a:pt x="171" y="264"/>
                      <a:pt x="190" y="229"/>
                    </a:cubicBezTo>
                    <a:lnTo>
                      <a:pt x="190" y="229"/>
                    </a:lnTo>
                    <a:lnTo>
                      <a:pt x="151" y="322"/>
                    </a:lnTo>
                    <a:cubicBezTo>
                      <a:pt x="183" y="316"/>
                      <a:pt x="214" y="303"/>
                      <a:pt x="239" y="284"/>
                    </a:cubicBezTo>
                    <a:cubicBezTo>
                      <a:pt x="277" y="253"/>
                      <a:pt x="315" y="215"/>
                      <a:pt x="334" y="165"/>
                    </a:cubicBezTo>
                    <a:cubicBezTo>
                      <a:pt x="365" y="102"/>
                      <a:pt x="365" y="1"/>
                      <a:pt x="271" y="1"/>
                    </a:cubicBezTo>
                    <a:cubicBezTo>
                      <a:pt x="268" y="1"/>
                      <a:pt x="264"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40"/>
              <p:cNvSpPr/>
              <p:nvPr/>
            </p:nvSpPr>
            <p:spPr>
              <a:xfrm>
                <a:off x="6735609" y="2471155"/>
                <a:ext cx="78528" cy="14897"/>
              </a:xfrm>
              <a:custGeom>
                <a:avLst/>
                <a:gdLst/>
                <a:ahLst/>
                <a:cxnLst/>
                <a:rect l="l" t="t" r="r" b="b"/>
                <a:pathLst>
                  <a:path w="613" h="360" extrusionOk="0">
                    <a:moveTo>
                      <a:pt x="392" y="0"/>
                    </a:moveTo>
                    <a:cubicBezTo>
                      <a:pt x="228" y="0"/>
                      <a:pt x="0" y="360"/>
                      <a:pt x="221" y="360"/>
                    </a:cubicBezTo>
                    <a:cubicBezTo>
                      <a:pt x="379" y="360"/>
                      <a:pt x="612" y="0"/>
                      <a:pt x="3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40"/>
              <p:cNvSpPr/>
              <p:nvPr/>
            </p:nvSpPr>
            <p:spPr>
              <a:xfrm>
                <a:off x="6638121" y="2493417"/>
                <a:ext cx="45862" cy="11131"/>
              </a:xfrm>
              <a:custGeom>
                <a:avLst/>
                <a:gdLst/>
                <a:ahLst/>
                <a:cxnLst/>
                <a:rect l="l" t="t" r="r" b="b"/>
                <a:pathLst>
                  <a:path w="358" h="269" extrusionOk="0">
                    <a:moveTo>
                      <a:pt x="196" y="1"/>
                    </a:moveTo>
                    <a:cubicBezTo>
                      <a:pt x="141" y="1"/>
                      <a:pt x="91" y="47"/>
                      <a:pt x="55" y="106"/>
                    </a:cubicBezTo>
                    <a:cubicBezTo>
                      <a:pt x="11" y="172"/>
                      <a:pt x="0" y="269"/>
                      <a:pt x="81" y="269"/>
                    </a:cubicBezTo>
                    <a:cubicBezTo>
                      <a:pt x="92" y="269"/>
                      <a:pt x="104" y="267"/>
                      <a:pt x="118" y="263"/>
                    </a:cubicBezTo>
                    <a:cubicBezTo>
                      <a:pt x="181" y="251"/>
                      <a:pt x="358" y="93"/>
                      <a:pt x="263" y="24"/>
                    </a:cubicBezTo>
                    <a:cubicBezTo>
                      <a:pt x="240" y="8"/>
                      <a:pt x="218"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40"/>
              <p:cNvSpPr/>
              <p:nvPr/>
            </p:nvSpPr>
            <p:spPr>
              <a:xfrm>
                <a:off x="6539096" y="2467141"/>
                <a:ext cx="41506" cy="10842"/>
              </a:xfrm>
              <a:custGeom>
                <a:avLst/>
                <a:gdLst/>
                <a:ahLst/>
                <a:cxnLst/>
                <a:rect l="l" t="t" r="r" b="b"/>
                <a:pathLst>
                  <a:path w="324" h="262" extrusionOk="0">
                    <a:moveTo>
                      <a:pt x="221" y="0"/>
                    </a:moveTo>
                    <a:cubicBezTo>
                      <a:pt x="156" y="0"/>
                      <a:pt x="54" y="98"/>
                      <a:pt x="40" y="135"/>
                    </a:cubicBezTo>
                    <a:cubicBezTo>
                      <a:pt x="1" y="213"/>
                      <a:pt x="42" y="261"/>
                      <a:pt x="101" y="261"/>
                    </a:cubicBezTo>
                    <a:cubicBezTo>
                      <a:pt x="127" y="261"/>
                      <a:pt x="157" y="251"/>
                      <a:pt x="185" y="230"/>
                    </a:cubicBezTo>
                    <a:cubicBezTo>
                      <a:pt x="185" y="224"/>
                      <a:pt x="185" y="217"/>
                      <a:pt x="185" y="211"/>
                    </a:cubicBezTo>
                    <a:cubicBezTo>
                      <a:pt x="229" y="205"/>
                      <a:pt x="324" y="104"/>
                      <a:pt x="279" y="72"/>
                    </a:cubicBezTo>
                    <a:cubicBezTo>
                      <a:pt x="279" y="66"/>
                      <a:pt x="273" y="53"/>
                      <a:pt x="273" y="47"/>
                    </a:cubicBezTo>
                    <a:cubicBezTo>
                      <a:pt x="265" y="13"/>
                      <a:pt x="245"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40"/>
              <p:cNvSpPr/>
              <p:nvPr/>
            </p:nvSpPr>
            <p:spPr>
              <a:xfrm>
                <a:off x="6363080" y="2522921"/>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40"/>
              <p:cNvSpPr/>
              <p:nvPr/>
            </p:nvSpPr>
            <p:spPr>
              <a:xfrm>
                <a:off x="6411119" y="2576260"/>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40"/>
              <p:cNvSpPr/>
              <p:nvPr/>
            </p:nvSpPr>
            <p:spPr>
              <a:xfrm>
                <a:off x="6493235" y="2554494"/>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40"/>
              <p:cNvSpPr/>
              <p:nvPr/>
            </p:nvSpPr>
            <p:spPr>
              <a:xfrm>
                <a:off x="7138756" y="2515266"/>
                <a:ext cx="73660" cy="20111"/>
              </a:xfrm>
              <a:custGeom>
                <a:avLst/>
                <a:gdLst/>
                <a:ahLst/>
                <a:cxnLst/>
                <a:rect l="l" t="t" r="r" b="b"/>
                <a:pathLst>
                  <a:path w="575" h="486" extrusionOk="0">
                    <a:moveTo>
                      <a:pt x="379" y="0"/>
                    </a:moveTo>
                    <a:cubicBezTo>
                      <a:pt x="240" y="0"/>
                      <a:pt x="108" y="120"/>
                      <a:pt x="45" y="240"/>
                    </a:cubicBezTo>
                    <a:cubicBezTo>
                      <a:pt x="1" y="335"/>
                      <a:pt x="1" y="486"/>
                      <a:pt x="146" y="486"/>
                    </a:cubicBezTo>
                    <a:lnTo>
                      <a:pt x="196" y="486"/>
                    </a:lnTo>
                    <a:cubicBezTo>
                      <a:pt x="341" y="486"/>
                      <a:pt x="474" y="366"/>
                      <a:pt x="530" y="246"/>
                    </a:cubicBezTo>
                    <a:cubicBezTo>
                      <a:pt x="575" y="152"/>
                      <a:pt x="575"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40"/>
              <p:cNvSpPr/>
              <p:nvPr/>
            </p:nvSpPr>
            <p:spPr>
              <a:xfrm>
                <a:off x="6848726" y="2604771"/>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40"/>
              <p:cNvSpPr/>
              <p:nvPr/>
            </p:nvSpPr>
            <p:spPr>
              <a:xfrm>
                <a:off x="7084695" y="2590412"/>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40"/>
              <p:cNvSpPr/>
              <p:nvPr/>
            </p:nvSpPr>
            <p:spPr>
              <a:xfrm>
                <a:off x="7063686" y="2559749"/>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40"/>
              <p:cNvSpPr/>
              <p:nvPr/>
            </p:nvSpPr>
            <p:spPr>
              <a:xfrm>
                <a:off x="6998993" y="2510507"/>
                <a:ext cx="46246" cy="14193"/>
              </a:xfrm>
              <a:custGeom>
                <a:avLst/>
                <a:gdLst/>
                <a:ahLst/>
                <a:cxnLst/>
                <a:rect l="l" t="t" r="r" b="b"/>
                <a:pathLst>
                  <a:path w="361" h="343" extrusionOk="0">
                    <a:moveTo>
                      <a:pt x="222" y="1"/>
                    </a:moveTo>
                    <a:cubicBezTo>
                      <a:pt x="158" y="1"/>
                      <a:pt x="95" y="61"/>
                      <a:pt x="64" y="109"/>
                    </a:cubicBezTo>
                    <a:cubicBezTo>
                      <a:pt x="19" y="147"/>
                      <a:pt x="1" y="204"/>
                      <a:pt x="1" y="267"/>
                    </a:cubicBezTo>
                    <a:cubicBezTo>
                      <a:pt x="1" y="304"/>
                      <a:pt x="32" y="342"/>
                      <a:pt x="76" y="342"/>
                    </a:cubicBezTo>
                    <a:cubicBezTo>
                      <a:pt x="114" y="342"/>
                      <a:pt x="146" y="330"/>
                      <a:pt x="177" y="311"/>
                    </a:cubicBezTo>
                    <a:lnTo>
                      <a:pt x="202" y="304"/>
                    </a:lnTo>
                    <a:cubicBezTo>
                      <a:pt x="259" y="286"/>
                      <a:pt x="360" y="191"/>
                      <a:pt x="297" y="134"/>
                    </a:cubicBezTo>
                    <a:lnTo>
                      <a:pt x="297" y="122"/>
                    </a:lnTo>
                    <a:cubicBezTo>
                      <a:pt x="310" y="77"/>
                      <a:pt x="310" y="27"/>
                      <a:pt x="259" y="8"/>
                    </a:cubicBezTo>
                    <a:cubicBezTo>
                      <a:pt x="247" y="3"/>
                      <a:pt x="234" y="1"/>
                      <a:pt x="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40"/>
              <p:cNvSpPr/>
              <p:nvPr/>
            </p:nvSpPr>
            <p:spPr>
              <a:xfrm>
                <a:off x="6495156" y="2441278"/>
                <a:ext cx="45862" cy="13821"/>
              </a:xfrm>
              <a:custGeom>
                <a:avLst/>
                <a:gdLst/>
                <a:ahLst/>
                <a:cxnLst/>
                <a:rect l="l" t="t" r="r" b="b"/>
                <a:pathLst>
                  <a:path w="358" h="334" extrusionOk="0">
                    <a:moveTo>
                      <a:pt x="256" y="1"/>
                    </a:moveTo>
                    <a:cubicBezTo>
                      <a:pt x="216" y="1"/>
                      <a:pt x="172" y="21"/>
                      <a:pt x="143" y="41"/>
                    </a:cubicBezTo>
                    <a:cubicBezTo>
                      <a:pt x="67" y="92"/>
                      <a:pt x="17" y="167"/>
                      <a:pt x="4" y="262"/>
                    </a:cubicBezTo>
                    <a:cubicBezTo>
                      <a:pt x="0" y="315"/>
                      <a:pt x="43" y="334"/>
                      <a:pt x="88" y="334"/>
                    </a:cubicBezTo>
                    <a:cubicBezTo>
                      <a:pt x="112" y="334"/>
                      <a:pt x="138" y="328"/>
                      <a:pt x="156" y="319"/>
                    </a:cubicBezTo>
                    <a:cubicBezTo>
                      <a:pt x="212" y="293"/>
                      <a:pt x="257" y="249"/>
                      <a:pt x="282" y="199"/>
                    </a:cubicBezTo>
                    <a:cubicBezTo>
                      <a:pt x="288" y="199"/>
                      <a:pt x="288" y="193"/>
                      <a:pt x="294" y="193"/>
                    </a:cubicBezTo>
                    <a:cubicBezTo>
                      <a:pt x="326" y="148"/>
                      <a:pt x="358" y="66"/>
                      <a:pt x="313" y="22"/>
                    </a:cubicBezTo>
                    <a:cubicBezTo>
                      <a:pt x="298" y="7"/>
                      <a:pt x="277"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40"/>
              <p:cNvSpPr/>
              <p:nvPr/>
            </p:nvSpPr>
            <p:spPr>
              <a:xfrm>
                <a:off x="6071513" y="1998802"/>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40"/>
              <p:cNvSpPr/>
              <p:nvPr/>
            </p:nvSpPr>
            <p:spPr>
              <a:xfrm>
                <a:off x="6237153" y="1955022"/>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40"/>
              <p:cNvSpPr/>
              <p:nvPr/>
            </p:nvSpPr>
            <p:spPr>
              <a:xfrm>
                <a:off x="6374481" y="1980554"/>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40"/>
              <p:cNvSpPr/>
              <p:nvPr/>
            </p:nvSpPr>
            <p:spPr>
              <a:xfrm>
                <a:off x="6264439" y="2032403"/>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40"/>
              <p:cNvSpPr/>
              <p:nvPr/>
            </p:nvSpPr>
            <p:spPr>
              <a:xfrm>
                <a:off x="6236256" y="2000788"/>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40"/>
              <p:cNvSpPr/>
              <p:nvPr/>
            </p:nvSpPr>
            <p:spPr>
              <a:xfrm>
                <a:off x="6161955" y="2026072"/>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40"/>
              <p:cNvSpPr/>
              <p:nvPr/>
            </p:nvSpPr>
            <p:spPr>
              <a:xfrm>
                <a:off x="6267770" y="2065796"/>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40"/>
              <p:cNvSpPr/>
              <p:nvPr/>
            </p:nvSpPr>
            <p:spPr>
              <a:xfrm>
                <a:off x="6429438" y="2044982"/>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40"/>
              <p:cNvSpPr/>
              <p:nvPr/>
            </p:nvSpPr>
            <p:spPr>
              <a:xfrm>
                <a:off x="6428542" y="2036375"/>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40"/>
              <p:cNvSpPr/>
              <p:nvPr/>
            </p:nvSpPr>
            <p:spPr>
              <a:xfrm>
                <a:off x="6429438" y="2044982"/>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40"/>
              <p:cNvSpPr/>
              <p:nvPr/>
            </p:nvSpPr>
            <p:spPr>
              <a:xfrm>
                <a:off x="6085348" y="1947863"/>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40"/>
              <p:cNvSpPr/>
              <p:nvPr/>
            </p:nvSpPr>
            <p:spPr>
              <a:xfrm>
                <a:off x="5914712" y="1988871"/>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40"/>
              <p:cNvSpPr/>
              <p:nvPr/>
            </p:nvSpPr>
            <p:spPr>
              <a:xfrm>
                <a:off x="5958396" y="2059258"/>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40"/>
              <p:cNvSpPr/>
              <p:nvPr/>
            </p:nvSpPr>
            <p:spPr>
              <a:xfrm>
                <a:off x="6073050" y="2038154"/>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40"/>
              <p:cNvSpPr/>
              <p:nvPr/>
            </p:nvSpPr>
            <p:spPr>
              <a:xfrm>
                <a:off x="5904976" y="2026196"/>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40"/>
              <p:cNvSpPr/>
              <p:nvPr/>
            </p:nvSpPr>
            <p:spPr>
              <a:xfrm>
                <a:off x="5918812" y="1927463"/>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40"/>
              <p:cNvSpPr/>
              <p:nvPr/>
            </p:nvSpPr>
            <p:spPr>
              <a:xfrm>
                <a:off x="6250860" y="1889311"/>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40"/>
              <p:cNvSpPr/>
              <p:nvPr/>
            </p:nvSpPr>
            <p:spPr>
              <a:xfrm>
                <a:off x="6375250" y="1910414"/>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40"/>
              <p:cNvSpPr/>
              <p:nvPr/>
            </p:nvSpPr>
            <p:spPr>
              <a:xfrm>
                <a:off x="6569585" y="1890552"/>
                <a:ext cx="71611" cy="15311"/>
              </a:xfrm>
              <a:custGeom>
                <a:avLst/>
                <a:gdLst/>
                <a:ahLst/>
                <a:cxnLst/>
                <a:rect l="l" t="t" r="r" b="b"/>
                <a:pathLst>
                  <a:path w="559" h="370" extrusionOk="0">
                    <a:moveTo>
                      <a:pt x="329" y="0"/>
                    </a:moveTo>
                    <a:cubicBezTo>
                      <a:pt x="293" y="0"/>
                      <a:pt x="258" y="8"/>
                      <a:pt x="228" y="26"/>
                    </a:cubicBezTo>
                    <a:lnTo>
                      <a:pt x="228" y="26"/>
                    </a:lnTo>
                    <a:cubicBezTo>
                      <a:pt x="235" y="21"/>
                      <a:pt x="236" y="19"/>
                      <a:pt x="235" y="19"/>
                    </a:cubicBezTo>
                    <a:cubicBezTo>
                      <a:pt x="229" y="19"/>
                      <a:pt x="156" y="65"/>
                      <a:pt x="142" y="74"/>
                    </a:cubicBezTo>
                    <a:cubicBezTo>
                      <a:pt x="117" y="93"/>
                      <a:pt x="98" y="112"/>
                      <a:pt x="79" y="131"/>
                    </a:cubicBezTo>
                    <a:cubicBezTo>
                      <a:pt x="73" y="143"/>
                      <a:pt x="73" y="150"/>
                      <a:pt x="67" y="150"/>
                    </a:cubicBezTo>
                    <a:lnTo>
                      <a:pt x="60" y="162"/>
                    </a:lnTo>
                    <a:cubicBezTo>
                      <a:pt x="41" y="181"/>
                      <a:pt x="22" y="207"/>
                      <a:pt x="16" y="232"/>
                    </a:cubicBezTo>
                    <a:cubicBezTo>
                      <a:pt x="0" y="258"/>
                      <a:pt x="2" y="293"/>
                      <a:pt x="29" y="293"/>
                    </a:cubicBezTo>
                    <a:cubicBezTo>
                      <a:pt x="34" y="293"/>
                      <a:pt x="40" y="292"/>
                      <a:pt x="48" y="289"/>
                    </a:cubicBezTo>
                    <a:lnTo>
                      <a:pt x="60" y="282"/>
                    </a:lnTo>
                    <a:lnTo>
                      <a:pt x="67" y="282"/>
                    </a:lnTo>
                    <a:cubicBezTo>
                      <a:pt x="72" y="334"/>
                      <a:pt x="120" y="369"/>
                      <a:pt x="168" y="369"/>
                    </a:cubicBezTo>
                    <a:cubicBezTo>
                      <a:pt x="179" y="369"/>
                      <a:pt x="189" y="368"/>
                      <a:pt x="199" y="364"/>
                    </a:cubicBezTo>
                    <a:cubicBezTo>
                      <a:pt x="300" y="339"/>
                      <a:pt x="559" y="74"/>
                      <a:pt x="376" y="5"/>
                    </a:cubicBezTo>
                    <a:cubicBezTo>
                      <a:pt x="360" y="2"/>
                      <a:pt x="345" y="0"/>
                      <a:pt x="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40"/>
              <p:cNvSpPr/>
              <p:nvPr/>
            </p:nvSpPr>
            <p:spPr>
              <a:xfrm>
                <a:off x="6544989" y="1947863"/>
                <a:ext cx="128" cy="41"/>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40"/>
              <p:cNvSpPr/>
              <p:nvPr/>
            </p:nvSpPr>
            <p:spPr>
              <a:xfrm>
                <a:off x="6532179" y="1942484"/>
                <a:ext cx="49192" cy="14111"/>
              </a:xfrm>
              <a:custGeom>
                <a:avLst/>
                <a:gdLst/>
                <a:ahLst/>
                <a:cxnLst/>
                <a:rect l="l" t="t" r="r" b="b"/>
                <a:pathLst>
                  <a:path w="384" h="341" extrusionOk="0">
                    <a:moveTo>
                      <a:pt x="119" y="106"/>
                    </a:moveTo>
                    <a:lnTo>
                      <a:pt x="119" y="106"/>
                    </a:lnTo>
                    <a:cubicBezTo>
                      <a:pt x="116" y="109"/>
                      <a:pt x="113" y="112"/>
                      <a:pt x="110" y="116"/>
                    </a:cubicBezTo>
                    <a:lnTo>
                      <a:pt x="110" y="116"/>
                    </a:lnTo>
                    <a:cubicBezTo>
                      <a:pt x="113" y="112"/>
                      <a:pt x="116" y="109"/>
                      <a:pt x="119" y="106"/>
                    </a:cubicBezTo>
                    <a:close/>
                    <a:moveTo>
                      <a:pt x="253" y="0"/>
                    </a:moveTo>
                    <a:cubicBezTo>
                      <a:pt x="195" y="0"/>
                      <a:pt x="116" y="84"/>
                      <a:pt x="106" y="118"/>
                    </a:cubicBezTo>
                    <a:cubicBezTo>
                      <a:pt x="101" y="118"/>
                      <a:pt x="100" y="123"/>
                      <a:pt x="100" y="128"/>
                    </a:cubicBezTo>
                    <a:lnTo>
                      <a:pt x="100" y="128"/>
                    </a:lnTo>
                    <a:cubicBezTo>
                      <a:pt x="55" y="186"/>
                      <a:pt x="0" y="300"/>
                      <a:pt x="94" y="333"/>
                    </a:cubicBezTo>
                    <a:cubicBezTo>
                      <a:pt x="107" y="338"/>
                      <a:pt x="120" y="340"/>
                      <a:pt x="134" y="340"/>
                    </a:cubicBezTo>
                    <a:cubicBezTo>
                      <a:pt x="203" y="340"/>
                      <a:pt x="271" y="278"/>
                      <a:pt x="308" y="226"/>
                    </a:cubicBezTo>
                    <a:cubicBezTo>
                      <a:pt x="365" y="156"/>
                      <a:pt x="384" y="36"/>
                      <a:pt x="277" y="30"/>
                    </a:cubicBezTo>
                    <a:cubicBezTo>
                      <a:pt x="295" y="30"/>
                      <a:pt x="302" y="34"/>
                      <a:pt x="303" y="34"/>
                    </a:cubicBezTo>
                    <a:cubicBezTo>
                      <a:pt x="304" y="34"/>
                      <a:pt x="301" y="32"/>
                      <a:pt x="296" y="24"/>
                    </a:cubicBezTo>
                    <a:cubicBezTo>
                      <a:pt x="284" y="7"/>
                      <a:pt x="269" y="0"/>
                      <a:pt x="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40"/>
              <p:cNvSpPr/>
              <p:nvPr/>
            </p:nvSpPr>
            <p:spPr>
              <a:xfrm>
                <a:off x="6451216" y="1924566"/>
                <a:ext cx="39713" cy="10055"/>
              </a:xfrm>
              <a:custGeom>
                <a:avLst/>
                <a:gdLst/>
                <a:ahLst/>
                <a:cxnLst/>
                <a:rect l="l" t="t" r="r" b="b"/>
                <a:pathLst>
                  <a:path w="310" h="243" extrusionOk="0">
                    <a:moveTo>
                      <a:pt x="231" y="0"/>
                    </a:moveTo>
                    <a:cubicBezTo>
                      <a:pt x="225" y="0"/>
                      <a:pt x="220" y="1"/>
                      <a:pt x="215" y="3"/>
                    </a:cubicBezTo>
                    <a:cubicBezTo>
                      <a:pt x="202" y="9"/>
                      <a:pt x="196" y="9"/>
                      <a:pt x="183" y="9"/>
                    </a:cubicBezTo>
                    <a:cubicBezTo>
                      <a:pt x="114" y="15"/>
                      <a:pt x="51" y="59"/>
                      <a:pt x="26" y="122"/>
                    </a:cubicBezTo>
                    <a:cubicBezTo>
                      <a:pt x="0" y="173"/>
                      <a:pt x="7" y="236"/>
                      <a:pt x="70" y="242"/>
                    </a:cubicBezTo>
                    <a:lnTo>
                      <a:pt x="127" y="242"/>
                    </a:lnTo>
                    <a:cubicBezTo>
                      <a:pt x="202" y="236"/>
                      <a:pt x="309" y="154"/>
                      <a:pt x="303" y="59"/>
                    </a:cubicBezTo>
                    <a:cubicBezTo>
                      <a:pt x="303" y="53"/>
                      <a:pt x="303" y="47"/>
                      <a:pt x="303" y="40"/>
                    </a:cubicBezTo>
                    <a:cubicBezTo>
                      <a:pt x="309" y="28"/>
                      <a:pt x="297" y="15"/>
                      <a:pt x="284" y="15"/>
                    </a:cubicBezTo>
                    <a:cubicBezTo>
                      <a:pt x="266" y="6"/>
                      <a:pt x="247" y="0"/>
                      <a:pt x="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40"/>
              <p:cNvSpPr/>
              <p:nvPr/>
            </p:nvSpPr>
            <p:spPr>
              <a:xfrm>
                <a:off x="6457750" y="1871641"/>
                <a:ext cx="49320" cy="14028"/>
              </a:xfrm>
              <a:custGeom>
                <a:avLst/>
                <a:gdLst/>
                <a:ahLst/>
                <a:cxnLst/>
                <a:rect l="l" t="t" r="r" b="b"/>
                <a:pathLst>
                  <a:path w="385" h="339" extrusionOk="0">
                    <a:moveTo>
                      <a:pt x="278" y="0"/>
                    </a:moveTo>
                    <a:cubicBezTo>
                      <a:pt x="167" y="0"/>
                      <a:pt x="1" y="201"/>
                      <a:pt x="126" y="266"/>
                    </a:cubicBezTo>
                    <a:cubicBezTo>
                      <a:pt x="145" y="279"/>
                      <a:pt x="221" y="291"/>
                      <a:pt x="233" y="317"/>
                    </a:cubicBezTo>
                    <a:cubicBezTo>
                      <a:pt x="238" y="333"/>
                      <a:pt x="247" y="339"/>
                      <a:pt x="257" y="339"/>
                    </a:cubicBezTo>
                    <a:cubicBezTo>
                      <a:pt x="289" y="339"/>
                      <a:pt x="337" y="284"/>
                      <a:pt x="347" y="260"/>
                    </a:cubicBezTo>
                    <a:cubicBezTo>
                      <a:pt x="347" y="254"/>
                      <a:pt x="347" y="247"/>
                      <a:pt x="353" y="241"/>
                    </a:cubicBezTo>
                    <a:cubicBezTo>
                      <a:pt x="385" y="178"/>
                      <a:pt x="385" y="102"/>
                      <a:pt x="347" y="45"/>
                    </a:cubicBezTo>
                    <a:cubicBezTo>
                      <a:pt x="331" y="13"/>
                      <a:pt x="306" y="0"/>
                      <a:pt x="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40"/>
              <p:cNvSpPr/>
              <p:nvPr/>
            </p:nvSpPr>
            <p:spPr>
              <a:xfrm>
                <a:off x="7650151" y="2234999"/>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40"/>
              <p:cNvSpPr/>
              <p:nvPr/>
            </p:nvSpPr>
            <p:spPr>
              <a:xfrm>
                <a:off x="7633241" y="2288545"/>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40"/>
              <p:cNvSpPr/>
              <p:nvPr/>
            </p:nvSpPr>
            <p:spPr>
              <a:xfrm>
                <a:off x="7541133" y="2256103"/>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40"/>
              <p:cNvSpPr/>
              <p:nvPr/>
            </p:nvSpPr>
            <p:spPr>
              <a:xfrm>
                <a:off x="7536266" y="2182198"/>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40"/>
              <p:cNvSpPr/>
              <p:nvPr/>
            </p:nvSpPr>
            <p:spPr>
              <a:xfrm>
                <a:off x="7271344" y="2226433"/>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40"/>
              <p:cNvSpPr/>
              <p:nvPr/>
            </p:nvSpPr>
            <p:spPr>
              <a:xfrm>
                <a:off x="7276084" y="2313000"/>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40"/>
              <p:cNvSpPr/>
              <p:nvPr/>
            </p:nvSpPr>
            <p:spPr>
              <a:xfrm>
                <a:off x="7419178" y="2261855"/>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40"/>
              <p:cNvSpPr/>
              <p:nvPr/>
            </p:nvSpPr>
            <p:spPr>
              <a:xfrm>
                <a:off x="7383949" y="2235454"/>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40"/>
              <p:cNvSpPr/>
              <p:nvPr/>
            </p:nvSpPr>
            <p:spPr>
              <a:xfrm>
                <a:off x="7455559" y="2227054"/>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40"/>
              <p:cNvSpPr/>
              <p:nvPr/>
            </p:nvSpPr>
            <p:spPr>
              <a:xfrm>
                <a:off x="7453894" y="2312421"/>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40"/>
              <p:cNvSpPr/>
              <p:nvPr/>
            </p:nvSpPr>
            <p:spPr>
              <a:xfrm>
                <a:off x="7333475" y="2268476"/>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40"/>
              <p:cNvSpPr/>
              <p:nvPr/>
            </p:nvSpPr>
            <p:spPr>
              <a:xfrm>
                <a:off x="7148492" y="2273772"/>
                <a:ext cx="44581" cy="12662"/>
              </a:xfrm>
              <a:custGeom>
                <a:avLst/>
                <a:gdLst/>
                <a:ahLst/>
                <a:cxnLst/>
                <a:rect l="l" t="t" r="r" b="b"/>
                <a:pathLst>
                  <a:path w="348" h="306" extrusionOk="0">
                    <a:moveTo>
                      <a:pt x="232" y="0"/>
                    </a:moveTo>
                    <a:cubicBezTo>
                      <a:pt x="142" y="0"/>
                      <a:pt x="36" y="115"/>
                      <a:pt x="19" y="192"/>
                    </a:cubicBezTo>
                    <a:cubicBezTo>
                      <a:pt x="0" y="248"/>
                      <a:pt x="26" y="305"/>
                      <a:pt x="95" y="305"/>
                    </a:cubicBezTo>
                    <a:cubicBezTo>
                      <a:pt x="171" y="299"/>
                      <a:pt x="240" y="255"/>
                      <a:pt x="278" y="192"/>
                    </a:cubicBezTo>
                    <a:cubicBezTo>
                      <a:pt x="284" y="192"/>
                      <a:pt x="284" y="185"/>
                      <a:pt x="284" y="185"/>
                    </a:cubicBezTo>
                    <a:cubicBezTo>
                      <a:pt x="328" y="141"/>
                      <a:pt x="347" y="84"/>
                      <a:pt x="335" y="28"/>
                    </a:cubicBezTo>
                    <a:cubicBezTo>
                      <a:pt x="327" y="8"/>
                      <a:pt x="314" y="1"/>
                      <a:pt x="300" y="1"/>
                    </a:cubicBezTo>
                    <a:cubicBezTo>
                      <a:pt x="291" y="1"/>
                      <a:pt x="281" y="4"/>
                      <a:pt x="272" y="9"/>
                    </a:cubicBezTo>
                    <a:cubicBezTo>
                      <a:pt x="259" y="3"/>
                      <a:pt x="246"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40"/>
              <p:cNvSpPr/>
              <p:nvPr/>
            </p:nvSpPr>
            <p:spPr>
              <a:xfrm>
                <a:off x="7226380" y="2199454"/>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40"/>
              <p:cNvSpPr/>
              <p:nvPr/>
            </p:nvSpPr>
            <p:spPr>
              <a:xfrm>
                <a:off x="7411876" y="2183564"/>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40"/>
              <p:cNvSpPr/>
              <p:nvPr/>
            </p:nvSpPr>
            <p:spPr>
              <a:xfrm>
                <a:off x="7269679" y="2151453"/>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40"/>
              <p:cNvSpPr/>
              <p:nvPr/>
            </p:nvSpPr>
            <p:spPr>
              <a:xfrm>
                <a:off x="7162199" y="2162294"/>
                <a:ext cx="43556" cy="11628"/>
              </a:xfrm>
              <a:custGeom>
                <a:avLst/>
                <a:gdLst/>
                <a:ahLst/>
                <a:cxnLst/>
                <a:rect l="l" t="t" r="r" b="b"/>
                <a:pathLst>
                  <a:path w="340" h="281" extrusionOk="0">
                    <a:moveTo>
                      <a:pt x="270" y="1"/>
                    </a:moveTo>
                    <a:cubicBezTo>
                      <a:pt x="254" y="1"/>
                      <a:pt x="236" y="4"/>
                      <a:pt x="221" y="10"/>
                    </a:cubicBezTo>
                    <a:cubicBezTo>
                      <a:pt x="183" y="22"/>
                      <a:pt x="146" y="47"/>
                      <a:pt x="120" y="79"/>
                    </a:cubicBezTo>
                    <a:cubicBezTo>
                      <a:pt x="83" y="129"/>
                      <a:pt x="1" y="281"/>
                      <a:pt x="127" y="281"/>
                    </a:cubicBezTo>
                    <a:cubicBezTo>
                      <a:pt x="234" y="274"/>
                      <a:pt x="316" y="186"/>
                      <a:pt x="322" y="73"/>
                    </a:cubicBezTo>
                    <a:cubicBezTo>
                      <a:pt x="340" y="19"/>
                      <a:pt x="308" y="1"/>
                      <a:pt x="2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40"/>
              <p:cNvSpPr/>
              <p:nvPr/>
            </p:nvSpPr>
            <p:spPr>
              <a:xfrm>
                <a:off x="7130685" y="2210626"/>
                <a:ext cx="40865" cy="9766"/>
              </a:xfrm>
              <a:custGeom>
                <a:avLst/>
                <a:gdLst/>
                <a:ahLst/>
                <a:cxnLst/>
                <a:rect l="l" t="t" r="r" b="b"/>
                <a:pathLst>
                  <a:path w="319" h="236" extrusionOk="0">
                    <a:moveTo>
                      <a:pt x="140" y="0"/>
                    </a:moveTo>
                    <a:cubicBezTo>
                      <a:pt x="107" y="0"/>
                      <a:pt x="67" y="48"/>
                      <a:pt x="57" y="71"/>
                    </a:cubicBezTo>
                    <a:cubicBezTo>
                      <a:pt x="45" y="103"/>
                      <a:pt x="1" y="191"/>
                      <a:pt x="89" y="229"/>
                    </a:cubicBezTo>
                    <a:cubicBezTo>
                      <a:pt x="100" y="233"/>
                      <a:pt x="111" y="235"/>
                      <a:pt x="121" y="235"/>
                    </a:cubicBezTo>
                    <a:cubicBezTo>
                      <a:pt x="232" y="235"/>
                      <a:pt x="318" y="25"/>
                      <a:pt x="212" y="25"/>
                    </a:cubicBezTo>
                    <a:cubicBezTo>
                      <a:pt x="205" y="25"/>
                      <a:pt x="198" y="26"/>
                      <a:pt x="190" y="27"/>
                    </a:cubicBezTo>
                    <a:cubicBezTo>
                      <a:pt x="184" y="29"/>
                      <a:pt x="179" y="29"/>
                      <a:pt x="176" y="29"/>
                    </a:cubicBezTo>
                    <a:cubicBezTo>
                      <a:pt x="163" y="29"/>
                      <a:pt x="171" y="21"/>
                      <a:pt x="171" y="21"/>
                    </a:cubicBezTo>
                    <a:cubicBezTo>
                      <a:pt x="163" y="6"/>
                      <a:pt x="152"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40"/>
              <p:cNvSpPr/>
              <p:nvPr/>
            </p:nvSpPr>
            <p:spPr>
              <a:xfrm>
                <a:off x="5699752" y="2307249"/>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40"/>
              <p:cNvSpPr/>
              <p:nvPr/>
            </p:nvSpPr>
            <p:spPr>
              <a:xfrm>
                <a:off x="5767648" y="2362822"/>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40"/>
              <p:cNvSpPr/>
              <p:nvPr/>
            </p:nvSpPr>
            <p:spPr>
              <a:xfrm>
                <a:off x="5608541" y="2342835"/>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40"/>
              <p:cNvSpPr/>
              <p:nvPr/>
            </p:nvSpPr>
            <p:spPr>
              <a:xfrm>
                <a:off x="5753172" y="2319207"/>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40"/>
              <p:cNvSpPr/>
              <p:nvPr/>
            </p:nvSpPr>
            <p:spPr>
              <a:xfrm>
                <a:off x="5640055" y="2268724"/>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40"/>
              <p:cNvSpPr/>
              <p:nvPr/>
            </p:nvSpPr>
            <p:spPr>
              <a:xfrm>
                <a:off x="5841949" y="2261813"/>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40"/>
              <p:cNvSpPr/>
              <p:nvPr/>
            </p:nvSpPr>
            <p:spPr>
              <a:xfrm>
                <a:off x="5862958" y="2319332"/>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40"/>
              <p:cNvSpPr/>
              <p:nvPr/>
            </p:nvSpPr>
            <p:spPr>
              <a:xfrm>
                <a:off x="5963264" y="2349042"/>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40"/>
              <p:cNvSpPr/>
              <p:nvPr/>
            </p:nvSpPr>
            <p:spPr>
              <a:xfrm>
                <a:off x="5888835" y="2402795"/>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40"/>
              <p:cNvSpPr/>
              <p:nvPr/>
            </p:nvSpPr>
            <p:spPr>
              <a:xfrm>
                <a:off x="5882430" y="2353470"/>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40"/>
              <p:cNvSpPr/>
              <p:nvPr/>
            </p:nvSpPr>
            <p:spPr>
              <a:xfrm>
                <a:off x="5990551" y="2299676"/>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40"/>
              <p:cNvSpPr/>
              <p:nvPr/>
            </p:nvSpPr>
            <p:spPr>
              <a:xfrm>
                <a:off x="7749560" y="2415416"/>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40"/>
              <p:cNvSpPr/>
              <p:nvPr/>
            </p:nvSpPr>
            <p:spPr>
              <a:xfrm>
                <a:off x="7761730" y="2443844"/>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40"/>
              <p:cNvSpPr/>
              <p:nvPr/>
            </p:nvSpPr>
            <p:spPr>
              <a:xfrm>
                <a:off x="7869210" y="2411733"/>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40"/>
              <p:cNvSpPr/>
              <p:nvPr/>
            </p:nvSpPr>
            <p:spPr>
              <a:xfrm>
                <a:off x="7807720" y="2393029"/>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40"/>
              <p:cNvSpPr/>
              <p:nvPr/>
            </p:nvSpPr>
            <p:spPr>
              <a:xfrm>
                <a:off x="7814253" y="2047299"/>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40"/>
              <p:cNvSpPr/>
              <p:nvPr/>
            </p:nvSpPr>
            <p:spPr>
              <a:xfrm>
                <a:off x="6484395" y="2221137"/>
                <a:ext cx="52139" cy="12911"/>
              </a:xfrm>
              <a:custGeom>
                <a:avLst/>
                <a:gdLst/>
                <a:ahLst/>
                <a:cxnLst/>
                <a:rect l="l" t="t" r="r" b="b"/>
                <a:pathLst>
                  <a:path w="407" h="312" extrusionOk="0">
                    <a:moveTo>
                      <a:pt x="286" y="0"/>
                    </a:moveTo>
                    <a:cubicBezTo>
                      <a:pt x="254" y="0"/>
                      <a:pt x="217" y="12"/>
                      <a:pt x="183" y="38"/>
                    </a:cubicBezTo>
                    <a:lnTo>
                      <a:pt x="151" y="76"/>
                    </a:lnTo>
                    <a:cubicBezTo>
                      <a:pt x="95" y="108"/>
                      <a:pt x="0" y="208"/>
                      <a:pt x="88" y="246"/>
                    </a:cubicBezTo>
                    <a:lnTo>
                      <a:pt x="76" y="259"/>
                    </a:lnTo>
                    <a:cubicBezTo>
                      <a:pt x="93" y="297"/>
                      <a:pt x="120" y="312"/>
                      <a:pt x="150" y="312"/>
                    </a:cubicBezTo>
                    <a:cubicBezTo>
                      <a:pt x="230" y="312"/>
                      <a:pt x="337" y="207"/>
                      <a:pt x="360" y="152"/>
                    </a:cubicBezTo>
                    <a:cubicBezTo>
                      <a:pt x="407" y="57"/>
                      <a:pt x="357" y="0"/>
                      <a:pt x="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40"/>
              <p:cNvSpPr/>
              <p:nvPr/>
            </p:nvSpPr>
            <p:spPr>
              <a:xfrm>
                <a:off x="6595847" y="2199661"/>
                <a:ext cx="55854" cy="16800"/>
              </a:xfrm>
              <a:custGeom>
                <a:avLst/>
                <a:gdLst/>
                <a:ahLst/>
                <a:cxnLst/>
                <a:rect l="l" t="t" r="r" b="b"/>
                <a:pathLst>
                  <a:path w="436" h="406" extrusionOk="0">
                    <a:moveTo>
                      <a:pt x="339" y="0"/>
                    </a:moveTo>
                    <a:cubicBezTo>
                      <a:pt x="269" y="0"/>
                      <a:pt x="172" y="59"/>
                      <a:pt x="139" y="97"/>
                    </a:cubicBezTo>
                    <a:cubicBezTo>
                      <a:pt x="89" y="147"/>
                      <a:pt x="0" y="299"/>
                      <a:pt x="89" y="362"/>
                    </a:cubicBezTo>
                    <a:cubicBezTo>
                      <a:pt x="99" y="393"/>
                      <a:pt x="121" y="406"/>
                      <a:pt x="149" y="406"/>
                    </a:cubicBezTo>
                    <a:cubicBezTo>
                      <a:pt x="227" y="406"/>
                      <a:pt x="349" y="310"/>
                      <a:pt x="373" y="273"/>
                    </a:cubicBezTo>
                    <a:cubicBezTo>
                      <a:pt x="417" y="217"/>
                      <a:pt x="436" y="135"/>
                      <a:pt x="417" y="59"/>
                    </a:cubicBezTo>
                    <a:cubicBezTo>
                      <a:pt x="406" y="16"/>
                      <a:pt x="376" y="0"/>
                      <a:pt x="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40"/>
              <p:cNvSpPr/>
              <p:nvPr/>
            </p:nvSpPr>
            <p:spPr>
              <a:xfrm>
                <a:off x="6477093" y="2183895"/>
                <a:ext cx="57519" cy="13614"/>
              </a:xfrm>
              <a:custGeom>
                <a:avLst/>
                <a:gdLst/>
                <a:ahLst/>
                <a:cxnLst/>
                <a:rect l="l" t="t" r="r" b="b"/>
                <a:pathLst>
                  <a:path w="449" h="329" extrusionOk="0">
                    <a:moveTo>
                      <a:pt x="303" y="0"/>
                    </a:moveTo>
                    <a:cubicBezTo>
                      <a:pt x="267" y="0"/>
                      <a:pt x="230" y="8"/>
                      <a:pt x="196" y="24"/>
                    </a:cubicBezTo>
                    <a:cubicBezTo>
                      <a:pt x="139" y="61"/>
                      <a:pt x="0" y="175"/>
                      <a:pt x="57" y="263"/>
                    </a:cubicBezTo>
                    <a:cubicBezTo>
                      <a:pt x="63" y="276"/>
                      <a:pt x="76" y="295"/>
                      <a:pt x="95" y="301"/>
                    </a:cubicBezTo>
                    <a:cubicBezTo>
                      <a:pt x="101" y="307"/>
                      <a:pt x="114" y="314"/>
                      <a:pt x="120" y="320"/>
                    </a:cubicBezTo>
                    <a:cubicBezTo>
                      <a:pt x="142" y="325"/>
                      <a:pt x="165" y="329"/>
                      <a:pt x="187" y="329"/>
                    </a:cubicBezTo>
                    <a:cubicBezTo>
                      <a:pt x="196" y="329"/>
                      <a:pt x="205" y="328"/>
                      <a:pt x="215" y="326"/>
                    </a:cubicBezTo>
                    <a:cubicBezTo>
                      <a:pt x="240" y="320"/>
                      <a:pt x="265" y="314"/>
                      <a:pt x="284" y="307"/>
                    </a:cubicBezTo>
                    <a:cubicBezTo>
                      <a:pt x="284" y="307"/>
                      <a:pt x="367" y="264"/>
                      <a:pt x="362" y="264"/>
                    </a:cubicBezTo>
                    <a:cubicBezTo>
                      <a:pt x="361" y="264"/>
                      <a:pt x="357" y="265"/>
                      <a:pt x="347" y="270"/>
                    </a:cubicBezTo>
                    <a:cubicBezTo>
                      <a:pt x="385" y="251"/>
                      <a:pt x="410" y="213"/>
                      <a:pt x="417" y="175"/>
                    </a:cubicBezTo>
                    <a:cubicBezTo>
                      <a:pt x="423" y="118"/>
                      <a:pt x="448" y="36"/>
                      <a:pt x="372" y="11"/>
                    </a:cubicBezTo>
                    <a:cubicBezTo>
                      <a:pt x="350" y="4"/>
                      <a:pt x="327" y="0"/>
                      <a:pt x="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40"/>
              <p:cNvSpPr/>
              <p:nvPr/>
            </p:nvSpPr>
            <p:spPr>
              <a:xfrm>
                <a:off x="6578040" y="2240461"/>
                <a:ext cx="50217" cy="15145"/>
              </a:xfrm>
              <a:custGeom>
                <a:avLst/>
                <a:gdLst/>
                <a:ahLst/>
                <a:cxnLst/>
                <a:rect l="l" t="t" r="r" b="b"/>
                <a:pathLst>
                  <a:path w="392" h="366" extrusionOk="0">
                    <a:moveTo>
                      <a:pt x="284" y="0"/>
                    </a:moveTo>
                    <a:cubicBezTo>
                      <a:pt x="177" y="13"/>
                      <a:pt x="83" y="82"/>
                      <a:pt x="38" y="177"/>
                    </a:cubicBezTo>
                    <a:cubicBezTo>
                      <a:pt x="1" y="252"/>
                      <a:pt x="7" y="366"/>
                      <a:pt x="108" y="366"/>
                    </a:cubicBezTo>
                    <a:cubicBezTo>
                      <a:pt x="215" y="353"/>
                      <a:pt x="310" y="284"/>
                      <a:pt x="354" y="183"/>
                    </a:cubicBezTo>
                    <a:cubicBezTo>
                      <a:pt x="392" y="114"/>
                      <a:pt x="385"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40"/>
              <p:cNvSpPr/>
              <p:nvPr/>
            </p:nvSpPr>
            <p:spPr>
              <a:xfrm>
                <a:off x="6420471" y="2236116"/>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40"/>
              <p:cNvSpPr/>
              <p:nvPr/>
            </p:nvSpPr>
            <p:spPr>
              <a:xfrm>
                <a:off x="6953003" y="2002816"/>
                <a:ext cx="48552" cy="15311"/>
              </a:xfrm>
              <a:custGeom>
                <a:avLst/>
                <a:gdLst/>
                <a:ahLst/>
                <a:cxnLst/>
                <a:rect l="l" t="t" r="r" b="b"/>
                <a:pathLst>
                  <a:path w="379" h="370" extrusionOk="0">
                    <a:moveTo>
                      <a:pt x="257" y="0"/>
                    </a:moveTo>
                    <a:cubicBezTo>
                      <a:pt x="144" y="0"/>
                      <a:pt x="34" y="136"/>
                      <a:pt x="13" y="237"/>
                    </a:cubicBezTo>
                    <a:cubicBezTo>
                      <a:pt x="1" y="292"/>
                      <a:pt x="18" y="370"/>
                      <a:pt x="87" y="370"/>
                    </a:cubicBezTo>
                    <a:cubicBezTo>
                      <a:pt x="89" y="370"/>
                      <a:pt x="92" y="370"/>
                      <a:pt x="95" y="370"/>
                    </a:cubicBezTo>
                    <a:cubicBezTo>
                      <a:pt x="120" y="370"/>
                      <a:pt x="145" y="363"/>
                      <a:pt x="170" y="357"/>
                    </a:cubicBezTo>
                    <a:cubicBezTo>
                      <a:pt x="259" y="344"/>
                      <a:pt x="372" y="224"/>
                      <a:pt x="353" y="130"/>
                    </a:cubicBezTo>
                    <a:cubicBezTo>
                      <a:pt x="378" y="86"/>
                      <a:pt x="366" y="35"/>
                      <a:pt x="322" y="16"/>
                    </a:cubicBezTo>
                    <a:cubicBezTo>
                      <a:pt x="301" y="5"/>
                      <a:pt x="279" y="0"/>
                      <a:pt x="2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40"/>
              <p:cNvSpPr/>
              <p:nvPr/>
            </p:nvSpPr>
            <p:spPr>
              <a:xfrm>
                <a:off x="7022436" y="2027727"/>
                <a:ext cx="46118" cy="8690"/>
              </a:xfrm>
              <a:custGeom>
                <a:avLst/>
                <a:gdLst/>
                <a:ahLst/>
                <a:cxnLst/>
                <a:rect l="l" t="t" r="r" b="b"/>
                <a:pathLst>
                  <a:path w="360" h="210" extrusionOk="0">
                    <a:moveTo>
                      <a:pt x="234" y="1"/>
                    </a:moveTo>
                    <a:cubicBezTo>
                      <a:pt x="139" y="1"/>
                      <a:pt x="0" y="209"/>
                      <a:pt x="133" y="209"/>
                    </a:cubicBezTo>
                    <a:cubicBezTo>
                      <a:pt x="228" y="209"/>
                      <a:pt x="360" y="1"/>
                      <a:pt x="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40"/>
              <p:cNvSpPr/>
              <p:nvPr/>
            </p:nvSpPr>
            <p:spPr>
              <a:xfrm>
                <a:off x="7071757" y="2006333"/>
                <a:ext cx="56622" cy="10469"/>
              </a:xfrm>
              <a:custGeom>
                <a:avLst/>
                <a:gdLst/>
                <a:ahLst/>
                <a:cxnLst/>
                <a:rect l="l" t="t" r="r" b="b"/>
                <a:pathLst>
                  <a:path w="442" h="253" extrusionOk="0">
                    <a:moveTo>
                      <a:pt x="284" y="1"/>
                    </a:moveTo>
                    <a:cubicBezTo>
                      <a:pt x="170" y="1"/>
                      <a:pt x="0" y="253"/>
                      <a:pt x="158" y="253"/>
                    </a:cubicBezTo>
                    <a:cubicBezTo>
                      <a:pt x="278" y="253"/>
                      <a:pt x="442"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40"/>
              <p:cNvSpPr/>
              <p:nvPr/>
            </p:nvSpPr>
            <p:spPr>
              <a:xfrm>
                <a:off x="6874219" y="1807875"/>
                <a:ext cx="35101" cy="12331"/>
              </a:xfrm>
              <a:custGeom>
                <a:avLst/>
                <a:gdLst/>
                <a:ahLst/>
                <a:cxnLst/>
                <a:rect l="l" t="t" r="r" b="b"/>
                <a:pathLst>
                  <a:path w="274" h="298" extrusionOk="0">
                    <a:moveTo>
                      <a:pt x="216" y="0"/>
                    </a:moveTo>
                    <a:cubicBezTo>
                      <a:pt x="138" y="0"/>
                      <a:pt x="1" y="90"/>
                      <a:pt x="10" y="186"/>
                    </a:cubicBezTo>
                    <a:lnTo>
                      <a:pt x="16" y="230"/>
                    </a:lnTo>
                    <a:cubicBezTo>
                      <a:pt x="20" y="276"/>
                      <a:pt x="49" y="297"/>
                      <a:pt x="84" y="297"/>
                    </a:cubicBezTo>
                    <a:cubicBezTo>
                      <a:pt x="103" y="297"/>
                      <a:pt x="123" y="292"/>
                      <a:pt x="142" y="281"/>
                    </a:cubicBezTo>
                    <a:cubicBezTo>
                      <a:pt x="211" y="249"/>
                      <a:pt x="256" y="186"/>
                      <a:pt x="268" y="111"/>
                    </a:cubicBezTo>
                    <a:cubicBezTo>
                      <a:pt x="268" y="92"/>
                      <a:pt x="268" y="79"/>
                      <a:pt x="268" y="60"/>
                    </a:cubicBezTo>
                    <a:cubicBezTo>
                      <a:pt x="274" y="18"/>
                      <a:pt x="251" y="0"/>
                      <a:pt x="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40"/>
              <p:cNvSpPr/>
              <p:nvPr/>
            </p:nvSpPr>
            <p:spPr>
              <a:xfrm>
                <a:off x="6997328" y="1804895"/>
                <a:ext cx="39713" cy="13117"/>
              </a:xfrm>
              <a:custGeom>
                <a:avLst/>
                <a:gdLst/>
                <a:ahLst/>
                <a:cxnLst/>
                <a:rect l="l" t="t" r="r" b="b"/>
                <a:pathLst>
                  <a:path w="310" h="317" extrusionOk="0">
                    <a:moveTo>
                      <a:pt x="228" y="1"/>
                    </a:moveTo>
                    <a:cubicBezTo>
                      <a:pt x="130" y="1"/>
                      <a:pt x="25" y="100"/>
                      <a:pt x="14" y="189"/>
                    </a:cubicBezTo>
                    <a:cubicBezTo>
                      <a:pt x="1" y="221"/>
                      <a:pt x="14" y="252"/>
                      <a:pt x="39" y="277"/>
                    </a:cubicBezTo>
                    <a:cubicBezTo>
                      <a:pt x="51" y="305"/>
                      <a:pt x="71" y="317"/>
                      <a:pt x="95" y="317"/>
                    </a:cubicBezTo>
                    <a:cubicBezTo>
                      <a:pt x="174" y="317"/>
                      <a:pt x="294" y="196"/>
                      <a:pt x="304" y="139"/>
                    </a:cubicBezTo>
                    <a:cubicBezTo>
                      <a:pt x="304" y="120"/>
                      <a:pt x="310" y="101"/>
                      <a:pt x="310" y="75"/>
                    </a:cubicBezTo>
                    <a:cubicBezTo>
                      <a:pt x="310" y="44"/>
                      <a:pt x="291" y="19"/>
                      <a:pt x="266" y="6"/>
                    </a:cubicBezTo>
                    <a:cubicBezTo>
                      <a:pt x="253" y="2"/>
                      <a:pt x="241"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40"/>
              <p:cNvSpPr/>
              <p:nvPr/>
            </p:nvSpPr>
            <p:spPr>
              <a:xfrm>
                <a:off x="5707951" y="2125797"/>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40"/>
              <p:cNvSpPr/>
              <p:nvPr/>
            </p:nvSpPr>
            <p:spPr>
              <a:xfrm>
                <a:off x="6362311" y="2412312"/>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40"/>
              <p:cNvSpPr/>
              <p:nvPr/>
            </p:nvSpPr>
            <p:spPr>
              <a:xfrm>
                <a:off x="7539468" y="2490065"/>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40"/>
              <p:cNvSpPr/>
              <p:nvPr/>
            </p:nvSpPr>
            <p:spPr>
              <a:xfrm>
                <a:off x="7447361" y="2465982"/>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40"/>
              <p:cNvSpPr/>
              <p:nvPr/>
            </p:nvSpPr>
            <p:spPr>
              <a:xfrm>
                <a:off x="7107242" y="2414009"/>
                <a:ext cx="2562" cy="1076"/>
              </a:xfrm>
              <a:custGeom>
                <a:avLst/>
                <a:gdLst/>
                <a:ahLst/>
                <a:cxnLst/>
                <a:rect l="l" t="t" r="r" b="b"/>
                <a:pathLst>
                  <a:path w="20" h="26" extrusionOk="0">
                    <a:moveTo>
                      <a:pt x="20" y="0"/>
                    </a:moveTo>
                    <a:lnTo>
                      <a:pt x="7" y="13"/>
                    </a:lnTo>
                    <a:cubicBezTo>
                      <a:pt x="7" y="19"/>
                      <a:pt x="1" y="19"/>
                      <a:pt x="1" y="25"/>
                    </a:cubicBezTo>
                    <a:cubicBezTo>
                      <a:pt x="7" y="19"/>
                      <a:pt x="13" y="6"/>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40"/>
              <p:cNvSpPr/>
              <p:nvPr/>
            </p:nvSpPr>
            <p:spPr>
              <a:xfrm>
                <a:off x="7063686" y="2403209"/>
                <a:ext cx="55982" cy="17835"/>
              </a:xfrm>
              <a:custGeom>
                <a:avLst/>
                <a:gdLst/>
                <a:ahLst/>
                <a:cxnLst/>
                <a:rect l="l" t="t" r="r" b="b"/>
                <a:pathLst>
                  <a:path w="437" h="431" extrusionOk="0">
                    <a:moveTo>
                      <a:pt x="302" y="0"/>
                    </a:moveTo>
                    <a:cubicBezTo>
                      <a:pt x="288" y="0"/>
                      <a:pt x="273" y="3"/>
                      <a:pt x="259" y="9"/>
                    </a:cubicBezTo>
                    <a:cubicBezTo>
                      <a:pt x="139" y="40"/>
                      <a:pt x="51" y="135"/>
                      <a:pt x="13" y="255"/>
                    </a:cubicBezTo>
                    <a:cubicBezTo>
                      <a:pt x="0" y="299"/>
                      <a:pt x="6" y="343"/>
                      <a:pt x="38" y="381"/>
                    </a:cubicBezTo>
                    <a:cubicBezTo>
                      <a:pt x="51" y="394"/>
                      <a:pt x="63" y="400"/>
                      <a:pt x="82" y="406"/>
                    </a:cubicBezTo>
                    <a:cubicBezTo>
                      <a:pt x="99" y="423"/>
                      <a:pt x="119" y="430"/>
                      <a:pt x="140" y="430"/>
                    </a:cubicBezTo>
                    <a:cubicBezTo>
                      <a:pt x="207" y="430"/>
                      <a:pt x="286" y="359"/>
                      <a:pt x="325" y="302"/>
                    </a:cubicBezTo>
                    <a:lnTo>
                      <a:pt x="325" y="302"/>
                    </a:lnTo>
                    <a:cubicBezTo>
                      <a:pt x="322" y="305"/>
                      <a:pt x="319" y="309"/>
                      <a:pt x="315" y="312"/>
                    </a:cubicBezTo>
                    <a:cubicBezTo>
                      <a:pt x="320" y="307"/>
                      <a:pt x="323" y="303"/>
                      <a:pt x="327" y="299"/>
                    </a:cubicBezTo>
                    <a:lnTo>
                      <a:pt x="327" y="299"/>
                    </a:lnTo>
                    <a:cubicBezTo>
                      <a:pt x="326" y="300"/>
                      <a:pt x="325" y="301"/>
                      <a:pt x="325" y="302"/>
                    </a:cubicBezTo>
                    <a:lnTo>
                      <a:pt x="325" y="302"/>
                    </a:lnTo>
                    <a:cubicBezTo>
                      <a:pt x="326" y="300"/>
                      <a:pt x="328" y="297"/>
                      <a:pt x="330" y="295"/>
                    </a:cubicBezTo>
                    <a:lnTo>
                      <a:pt x="330" y="295"/>
                    </a:lnTo>
                    <a:cubicBezTo>
                      <a:pt x="329" y="296"/>
                      <a:pt x="328" y="297"/>
                      <a:pt x="327" y="299"/>
                    </a:cubicBezTo>
                    <a:lnTo>
                      <a:pt x="327" y="299"/>
                    </a:lnTo>
                    <a:cubicBezTo>
                      <a:pt x="330" y="294"/>
                      <a:pt x="332" y="290"/>
                      <a:pt x="334" y="286"/>
                    </a:cubicBezTo>
                    <a:lnTo>
                      <a:pt x="334" y="286"/>
                    </a:lnTo>
                    <a:cubicBezTo>
                      <a:pt x="333" y="290"/>
                      <a:pt x="331" y="292"/>
                      <a:pt x="330" y="295"/>
                    </a:cubicBezTo>
                    <a:lnTo>
                      <a:pt x="330" y="295"/>
                    </a:lnTo>
                    <a:cubicBezTo>
                      <a:pt x="335" y="288"/>
                      <a:pt x="340" y="281"/>
                      <a:pt x="347" y="274"/>
                    </a:cubicBezTo>
                    <a:cubicBezTo>
                      <a:pt x="355" y="262"/>
                      <a:pt x="358" y="257"/>
                      <a:pt x="357" y="257"/>
                    </a:cubicBezTo>
                    <a:lnTo>
                      <a:pt x="357" y="257"/>
                    </a:lnTo>
                    <a:cubicBezTo>
                      <a:pt x="357" y="257"/>
                      <a:pt x="356" y="259"/>
                      <a:pt x="353" y="261"/>
                    </a:cubicBezTo>
                    <a:cubicBezTo>
                      <a:pt x="379" y="230"/>
                      <a:pt x="397" y="198"/>
                      <a:pt x="410" y="160"/>
                    </a:cubicBezTo>
                    <a:cubicBezTo>
                      <a:pt x="437" y="80"/>
                      <a:pt x="378" y="0"/>
                      <a:pt x="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40"/>
              <p:cNvSpPr/>
              <p:nvPr/>
            </p:nvSpPr>
            <p:spPr>
              <a:xfrm>
                <a:off x="6965045" y="2382271"/>
                <a:ext cx="38944" cy="11628"/>
              </a:xfrm>
              <a:custGeom>
                <a:avLst/>
                <a:gdLst/>
                <a:ahLst/>
                <a:cxnLst/>
                <a:rect l="l" t="t" r="r" b="b"/>
                <a:pathLst>
                  <a:path w="304" h="281" extrusionOk="0">
                    <a:moveTo>
                      <a:pt x="214" y="0"/>
                    </a:moveTo>
                    <a:cubicBezTo>
                      <a:pt x="132" y="0"/>
                      <a:pt x="36" y="121"/>
                      <a:pt x="20" y="181"/>
                    </a:cubicBezTo>
                    <a:cubicBezTo>
                      <a:pt x="1" y="252"/>
                      <a:pt x="40" y="281"/>
                      <a:pt x="89" y="281"/>
                    </a:cubicBezTo>
                    <a:cubicBezTo>
                      <a:pt x="123" y="281"/>
                      <a:pt x="162" y="267"/>
                      <a:pt x="190" y="244"/>
                    </a:cubicBezTo>
                    <a:cubicBezTo>
                      <a:pt x="209" y="231"/>
                      <a:pt x="228" y="218"/>
                      <a:pt x="247" y="200"/>
                    </a:cubicBezTo>
                    <a:cubicBezTo>
                      <a:pt x="284" y="168"/>
                      <a:pt x="303" y="111"/>
                      <a:pt x="297" y="61"/>
                    </a:cubicBezTo>
                    <a:cubicBezTo>
                      <a:pt x="291" y="42"/>
                      <a:pt x="272" y="23"/>
                      <a:pt x="253" y="10"/>
                    </a:cubicBezTo>
                    <a:cubicBezTo>
                      <a:pt x="241" y="3"/>
                      <a:pt x="228"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40"/>
              <p:cNvSpPr/>
              <p:nvPr/>
            </p:nvSpPr>
            <p:spPr>
              <a:xfrm>
                <a:off x="6885748" y="2406147"/>
                <a:ext cx="43043" cy="9393"/>
              </a:xfrm>
              <a:custGeom>
                <a:avLst/>
                <a:gdLst/>
                <a:ahLst/>
                <a:cxnLst/>
                <a:rect l="l" t="t" r="r" b="b"/>
                <a:pathLst>
                  <a:path w="336" h="227" extrusionOk="0">
                    <a:moveTo>
                      <a:pt x="191" y="1"/>
                    </a:moveTo>
                    <a:cubicBezTo>
                      <a:pt x="153" y="1"/>
                      <a:pt x="121" y="14"/>
                      <a:pt x="96" y="32"/>
                    </a:cubicBezTo>
                    <a:cubicBezTo>
                      <a:pt x="77" y="51"/>
                      <a:pt x="65" y="70"/>
                      <a:pt x="52" y="83"/>
                    </a:cubicBezTo>
                    <a:cubicBezTo>
                      <a:pt x="0" y="150"/>
                      <a:pt x="21" y="227"/>
                      <a:pt x="86" y="227"/>
                    </a:cubicBezTo>
                    <a:cubicBezTo>
                      <a:pt x="100" y="227"/>
                      <a:pt x="116" y="223"/>
                      <a:pt x="134" y="215"/>
                    </a:cubicBezTo>
                    <a:lnTo>
                      <a:pt x="134" y="215"/>
                    </a:lnTo>
                    <a:cubicBezTo>
                      <a:pt x="129" y="218"/>
                      <a:pt x="128" y="219"/>
                      <a:pt x="130" y="219"/>
                    </a:cubicBezTo>
                    <a:cubicBezTo>
                      <a:pt x="137" y="219"/>
                      <a:pt x="174" y="208"/>
                      <a:pt x="175" y="208"/>
                    </a:cubicBezTo>
                    <a:lnTo>
                      <a:pt x="175" y="208"/>
                    </a:lnTo>
                    <a:cubicBezTo>
                      <a:pt x="175" y="208"/>
                      <a:pt x="174" y="208"/>
                      <a:pt x="172" y="209"/>
                    </a:cubicBezTo>
                    <a:cubicBezTo>
                      <a:pt x="216" y="196"/>
                      <a:pt x="336" y="89"/>
                      <a:pt x="254" y="45"/>
                    </a:cubicBezTo>
                    <a:cubicBezTo>
                      <a:pt x="248" y="45"/>
                      <a:pt x="248" y="39"/>
                      <a:pt x="241" y="39"/>
                    </a:cubicBezTo>
                    <a:cubicBezTo>
                      <a:pt x="235" y="14"/>
                      <a:pt x="216"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40"/>
              <p:cNvSpPr/>
              <p:nvPr/>
            </p:nvSpPr>
            <p:spPr>
              <a:xfrm>
                <a:off x="6894203" y="2407719"/>
                <a:ext cx="3075" cy="1076"/>
              </a:xfrm>
              <a:custGeom>
                <a:avLst/>
                <a:gdLst/>
                <a:ahLst/>
                <a:cxnLst/>
                <a:rect l="l" t="t" r="r" b="b"/>
                <a:pathLst>
                  <a:path w="24" h="26" extrusionOk="0">
                    <a:moveTo>
                      <a:pt x="24" y="1"/>
                    </a:moveTo>
                    <a:cubicBezTo>
                      <a:pt x="24" y="1"/>
                      <a:pt x="18" y="1"/>
                      <a:pt x="18" y="7"/>
                    </a:cubicBezTo>
                    <a:cubicBezTo>
                      <a:pt x="6" y="19"/>
                      <a:pt x="1" y="25"/>
                      <a:pt x="2" y="25"/>
                    </a:cubicBezTo>
                    <a:cubicBezTo>
                      <a:pt x="3" y="25"/>
                      <a:pt x="11" y="17"/>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40"/>
              <p:cNvSpPr/>
              <p:nvPr/>
            </p:nvSpPr>
            <p:spPr>
              <a:xfrm>
                <a:off x="6897150" y="2407223"/>
                <a:ext cx="1793" cy="538"/>
              </a:xfrm>
              <a:custGeom>
                <a:avLst/>
                <a:gdLst/>
                <a:ahLst/>
                <a:cxnLst/>
                <a:rect l="l" t="t" r="r" b="b"/>
                <a:pathLst>
                  <a:path w="14" h="13" extrusionOk="0">
                    <a:moveTo>
                      <a:pt x="1" y="13"/>
                    </a:moveTo>
                    <a:lnTo>
                      <a:pt x="1" y="13"/>
                    </a:lnTo>
                    <a:cubicBezTo>
                      <a:pt x="1" y="13"/>
                      <a:pt x="7" y="6"/>
                      <a:pt x="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40"/>
              <p:cNvSpPr/>
              <p:nvPr/>
            </p:nvSpPr>
            <p:spPr>
              <a:xfrm>
                <a:off x="6869735" y="2344449"/>
                <a:ext cx="38944" cy="12786"/>
              </a:xfrm>
              <a:custGeom>
                <a:avLst/>
                <a:gdLst/>
                <a:ahLst/>
                <a:cxnLst/>
                <a:rect l="l" t="t" r="r" b="b"/>
                <a:pathLst>
                  <a:path w="304" h="309" extrusionOk="0">
                    <a:moveTo>
                      <a:pt x="221" y="1"/>
                    </a:moveTo>
                    <a:cubicBezTo>
                      <a:pt x="191" y="1"/>
                      <a:pt x="162" y="12"/>
                      <a:pt x="139" y="35"/>
                    </a:cubicBezTo>
                    <a:cubicBezTo>
                      <a:pt x="51" y="79"/>
                      <a:pt x="0" y="174"/>
                      <a:pt x="13" y="275"/>
                    </a:cubicBezTo>
                    <a:cubicBezTo>
                      <a:pt x="19" y="299"/>
                      <a:pt x="33" y="308"/>
                      <a:pt x="51" y="308"/>
                    </a:cubicBezTo>
                    <a:cubicBezTo>
                      <a:pt x="90" y="308"/>
                      <a:pt x="145" y="265"/>
                      <a:pt x="171" y="231"/>
                    </a:cubicBezTo>
                    <a:cubicBezTo>
                      <a:pt x="209" y="212"/>
                      <a:pt x="234" y="186"/>
                      <a:pt x="259" y="155"/>
                    </a:cubicBezTo>
                    <a:cubicBezTo>
                      <a:pt x="284" y="117"/>
                      <a:pt x="297" y="79"/>
                      <a:pt x="297" y="35"/>
                    </a:cubicBezTo>
                    <a:cubicBezTo>
                      <a:pt x="303" y="29"/>
                      <a:pt x="291" y="22"/>
                      <a:pt x="278" y="16"/>
                    </a:cubicBezTo>
                    <a:cubicBezTo>
                      <a:pt x="260" y="6"/>
                      <a:pt x="241"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40"/>
              <p:cNvSpPr/>
              <p:nvPr/>
            </p:nvSpPr>
            <p:spPr>
              <a:xfrm>
                <a:off x="7948379" y="2205454"/>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40"/>
              <p:cNvSpPr/>
              <p:nvPr/>
            </p:nvSpPr>
            <p:spPr>
              <a:xfrm>
                <a:off x="7965033" y="2247537"/>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40"/>
              <p:cNvSpPr/>
              <p:nvPr/>
            </p:nvSpPr>
            <p:spPr>
              <a:xfrm>
                <a:off x="8119528" y="2219689"/>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40"/>
              <p:cNvSpPr/>
              <p:nvPr/>
            </p:nvSpPr>
            <p:spPr>
              <a:xfrm>
                <a:off x="8070976" y="2145205"/>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40"/>
              <p:cNvSpPr/>
              <p:nvPr/>
            </p:nvSpPr>
            <p:spPr>
              <a:xfrm>
                <a:off x="8017812" y="2172722"/>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40"/>
              <p:cNvSpPr/>
              <p:nvPr/>
            </p:nvSpPr>
            <p:spPr>
              <a:xfrm>
                <a:off x="8021015" y="2185095"/>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40"/>
              <p:cNvSpPr/>
              <p:nvPr/>
            </p:nvSpPr>
            <p:spPr>
              <a:xfrm>
                <a:off x="7918659" y="2143798"/>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773" name="Google Shape;4773;p40"/>
          <p:cNvPicPr preferRelativeResize="0"/>
          <p:nvPr/>
        </p:nvPicPr>
        <p:blipFill>
          <a:blip r:embed="rId3">
            <a:alphaModFix/>
          </a:blip>
          <a:stretch>
            <a:fillRect/>
          </a:stretch>
        </p:blipFill>
        <p:spPr>
          <a:xfrm>
            <a:off x="727400" y="952350"/>
            <a:ext cx="3360425" cy="2853650"/>
          </a:xfrm>
          <a:prstGeom prst="rect">
            <a:avLst/>
          </a:prstGeom>
          <a:noFill/>
          <a:ln>
            <a:noFill/>
          </a:ln>
        </p:spPr>
      </p:pic>
      <p:sp>
        <p:nvSpPr>
          <p:cNvPr id="4774" name="Google Shape;4774;p40"/>
          <p:cNvSpPr txBox="1"/>
          <p:nvPr/>
        </p:nvSpPr>
        <p:spPr>
          <a:xfrm>
            <a:off x="457175" y="3806000"/>
            <a:ext cx="4661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dk2"/>
                </a:solidFill>
                <a:latin typeface="Oxygen"/>
                <a:ea typeface="Oxygen"/>
                <a:cs typeface="Oxygen"/>
                <a:sym typeface="Oxygen"/>
              </a:rPr>
              <a:t>Suggestion: Males and Females with higher level of fitness should be targeted for TM798 and for people with fitness level 4 or less should be targeted for other two products</a:t>
            </a:r>
            <a:endParaRPr b="1" dirty="0">
              <a:solidFill>
                <a:schemeClr val="dk2"/>
              </a:solidFill>
              <a:latin typeface="Oxygen"/>
              <a:ea typeface="Oxygen"/>
              <a:cs typeface="Oxygen"/>
              <a:sym typeface="Oxygen"/>
            </a:endParaRPr>
          </a:p>
        </p:txBody>
      </p:sp>
      <p:sp>
        <p:nvSpPr>
          <p:cNvPr id="4775" name="Google Shape;4775;p40"/>
          <p:cNvSpPr txBox="1">
            <a:spLocks noGrp="1"/>
          </p:cNvSpPr>
          <p:nvPr>
            <p:ph type="title"/>
          </p:nvPr>
        </p:nvSpPr>
        <p:spPr>
          <a:xfrm>
            <a:off x="457175" y="411475"/>
            <a:ext cx="8229600" cy="3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a:p>
            <a:pPr marL="0" lvl="0" indent="0" algn="ctr" rtl="0">
              <a:spcBef>
                <a:spcPts val="0"/>
              </a:spcBef>
              <a:spcAft>
                <a:spcPts val="0"/>
              </a:spcAft>
              <a:buClr>
                <a:schemeClr val="dk2"/>
              </a:buClr>
              <a:buSzPts val="1100"/>
              <a:buFont typeface="Arial"/>
              <a:buNone/>
            </a:pPr>
            <a:r>
              <a:rPr lang="en" dirty="0"/>
              <a:t>Cardio Good Fitness Customer Characteristics Product – Gender &amp; Fitness</a:t>
            </a:r>
            <a:endParaRPr dirty="0"/>
          </a:p>
          <a:p>
            <a:pPr marL="0" lvl="0" indent="0" algn="ctr" rtl="0">
              <a:spcBef>
                <a:spcPts val="0"/>
              </a:spcBef>
              <a:spcAft>
                <a:spcPts val="0"/>
              </a:spcAft>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79"/>
        <p:cNvGrpSpPr/>
        <p:nvPr/>
      </p:nvGrpSpPr>
      <p:grpSpPr>
        <a:xfrm>
          <a:off x="0" y="0"/>
          <a:ext cx="0" cy="0"/>
          <a:chOff x="0" y="0"/>
          <a:chExt cx="0" cy="0"/>
        </a:xfrm>
      </p:grpSpPr>
      <p:grpSp>
        <p:nvGrpSpPr>
          <p:cNvPr id="4780" name="Google Shape;4780;p41"/>
          <p:cNvGrpSpPr/>
          <p:nvPr/>
        </p:nvGrpSpPr>
        <p:grpSpPr>
          <a:xfrm>
            <a:off x="5558554" y="1592625"/>
            <a:ext cx="2925652" cy="3172153"/>
            <a:chOff x="5394950" y="1526550"/>
            <a:chExt cx="2925652" cy="3172153"/>
          </a:xfrm>
        </p:grpSpPr>
        <p:grpSp>
          <p:nvGrpSpPr>
            <p:cNvPr id="4781" name="Google Shape;4781;p41"/>
            <p:cNvGrpSpPr/>
            <p:nvPr/>
          </p:nvGrpSpPr>
          <p:grpSpPr>
            <a:xfrm>
              <a:off x="5394950" y="1526550"/>
              <a:ext cx="2925652" cy="1049050"/>
              <a:chOff x="5394950" y="1526550"/>
              <a:chExt cx="2925652" cy="1049050"/>
            </a:xfrm>
          </p:grpSpPr>
          <p:sp>
            <p:nvSpPr>
              <p:cNvPr id="4782" name="Google Shape;4782;p41"/>
              <p:cNvSpPr/>
              <p:nvPr/>
            </p:nvSpPr>
            <p:spPr>
              <a:xfrm>
                <a:off x="5394950" y="1526550"/>
                <a:ext cx="2925652" cy="1049050"/>
              </a:xfrm>
              <a:custGeom>
                <a:avLst/>
                <a:gdLst/>
                <a:ahLst/>
                <a:cxnLst/>
                <a:rect l="l" t="t" r="r" b="b"/>
                <a:pathLst>
                  <a:path w="121346" h="41962" extrusionOk="0">
                    <a:moveTo>
                      <a:pt x="690" y="25687"/>
                    </a:moveTo>
                    <a:cubicBezTo>
                      <a:pt x="-1487" y="21292"/>
                      <a:pt x="1922" y="15377"/>
                      <a:pt x="4880" y="11885"/>
                    </a:cubicBezTo>
                    <a:cubicBezTo>
                      <a:pt x="7838" y="8393"/>
                      <a:pt x="11740" y="6586"/>
                      <a:pt x="18436" y="4737"/>
                    </a:cubicBezTo>
                    <a:cubicBezTo>
                      <a:pt x="25132" y="2889"/>
                      <a:pt x="34127" y="1451"/>
                      <a:pt x="45054" y="794"/>
                    </a:cubicBezTo>
                    <a:cubicBezTo>
                      <a:pt x="55981" y="137"/>
                      <a:pt x="72700" y="-603"/>
                      <a:pt x="83996" y="794"/>
                    </a:cubicBezTo>
                    <a:cubicBezTo>
                      <a:pt x="95293" y="2191"/>
                      <a:pt x="106630" y="5847"/>
                      <a:pt x="112833" y="9174"/>
                    </a:cubicBezTo>
                    <a:cubicBezTo>
                      <a:pt x="119036" y="12501"/>
                      <a:pt x="120679" y="17102"/>
                      <a:pt x="121213" y="20758"/>
                    </a:cubicBezTo>
                    <a:cubicBezTo>
                      <a:pt x="121747" y="24414"/>
                      <a:pt x="120802" y="28070"/>
                      <a:pt x="116037" y="31110"/>
                    </a:cubicBezTo>
                    <a:cubicBezTo>
                      <a:pt x="111272" y="34150"/>
                      <a:pt x="102646" y="37190"/>
                      <a:pt x="92623" y="38997"/>
                    </a:cubicBezTo>
                    <a:cubicBezTo>
                      <a:pt x="82600" y="40804"/>
                      <a:pt x="68346" y="42077"/>
                      <a:pt x="55899" y="41954"/>
                    </a:cubicBezTo>
                    <a:cubicBezTo>
                      <a:pt x="43452" y="41831"/>
                      <a:pt x="27145" y="40968"/>
                      <a:pt x="17943" y="38257"/>
                    </a:cubicBezTo>
                    <a:cubicBezTo>
                      <a:pt x="8742" y="35546"/>
                      <a:pt x="2867" y="30082"/>
                      <a:pt x="690" y="25687"/>
                    </a:cubicBezTo>
                    <a:close/>
                  </a:path>
                </a:pathLst>
              </a:custGeom>
              <a:solidFill>
                <a:schemeClr val="accent3"/>
              </a:solidFill>
              <a:ln>
                <a:noFill/>
              </a:ln>
            </p:spPr>
          </p:sp>
          <p:grpSp>
            <p:nvGrpSpPr>
              <p:cNvPr id="4783" name="Google Shape;4783;p41"/>
              <p:cNvGrpSpPr/>
              <p:nvPr/>
            </p:nvGrpSpPr>
            <p:grpSpPr>
              <a:xfrm>
                <a:off x="5608541" y="1673572"/>
                <a:ext cx="2568633" cy="841793"/>
                <a:chOff x="5608541" y="1673572"/>
                <a:chExt cx="2568633" cy="841793"/>
              </a:xfrm>
            </p:grpSpPr>
            <p:sp>
              <p:nvSpPr>
                <p:cNvPr id="4784" name="Google Shape;4784;p41"/>
                <p:cNvSpPr/>
                <p:nvPr/>
              </p:nvSpPr>
              <p:spPr>
                <a:xfrm>
                  <a:off x="7474135" y="1729269"/>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41"/>
                <p:cNvSpPr/>
                <p:nvPr/>
              </p:nvSpPr>
              <p:spPr>
                <a:xfrm>
                  <a:off x="7618765" y="1750580"/>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41"/>
                <p:cNvSpPr/>
                <p:nvPr/>
              </p:nvSpPr>
              <p:spPr>
                <a:xfrm>
                  <a:off x="7572519" y="1805202"/>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41"/>
                <p:cNvSpPr/>
                <p:nvPr/>
              </p:nvSpPr>
              <p:spPr>
                <a:xfrm>
                  <a:off x="7532679" y="1783187"/>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41"/>
                <p:cNvSpPr/>
                <p:nvPr/>
              </p:nvSpPr>
              <p:spPr>
                <a:xfrm>
                  <a:off x="7717278" y="1787408"/>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41"/>
                <p:cNvSpPr/>
                <p:nvPr/>
              </p:nvSpPr>
              <p:spPr>
                <a:xfrm>
                  <a:off x="7739952" y="1827754"/>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41"/>
                <p:cNvSpPr/>
                <p:nvPr/>
              </p:nvSpPr>
              <p:spPr>
                <a:xfrm>
                  <a:off x="7447361" y="1828664"/>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41"/>
                <p:cNvSpPr/>
                <p:nvPr/>
              </p:nvSpPr>
              <p:spPr>
                <a:xfrm>
                  <a:off x="7350513" y="1782608"/>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41"/>
                <p:cNvSpPr/>
                <p:nvPr/>
              </p:nvSpPr>
              <p:spPr>
                <a:xfrm>
                  <a:off x="7388432" y="1673572"/>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41"/>
                <p:cNvSpPr/>
                <p:nvPr/>
              </p:nvSpPr>
              <p:spPr>
                <a:xfrm>
                  <a:off x="7521149" y="1682924"/>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41"/>
                <p:cNvSpPr/>
                <p:nvPr/>
              </p:nvSpPr>
              <p:spPr>
                <a:xfrm>
                  <a:off x="7344749" y="1720083"/>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41"/>
                <p:cNvSpPr/>
                <p:nvPr/>
              </p:nvSpPr>
              <p:spPr>
                <a:xfrm>
                  <a:off x="6920593" y="2442826"/>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41"/>
                <p:cNvSpPr/>
                <p:nvPr/>
              </p:nvSpPr>
              <p:spPr>
                <a:xfrm>
                  <a:off x="6790566" y="2455985"/>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41"/>
                <p:cNvSpPr/>
                <p:nvPr/>
              </p:nvSpPr>
              <p:spPr>
                <a:xfrm>
                  <a:off x="6815547" y="2435709"/>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41"/>
                <p:cNvSpPr/>
                <p:nvPr/>
              </p:nvSpPr>
              <p:spPr>
                <a:xfrm>
                  <a:off x="6661308" y="2454206"/>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41"/>
                <p:cNvSpPr/>
                <p:nvPr/>
              </p:nvSpPr>
              <p:spPr>
                <a:xfrm>
                  <a:off x="6363080" y="2408646"/>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41"/>
                <p:cNvSpPr/>
                <p:nvPr/>
              </p:nvSpPr>
              <p:spPr>
                <a:xfrm>
                  <a:off x="6411119" y="2461985"/>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41"/>
                <p:cNvSpPr/>
                <p:nvPr/>
              </p:nvSpPr>
              <p:spPr>
                <a:xfrm>
                  <a:off x="6493235" y="2440219"/>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41"/>
                <p:cNvSpPr/>
                <p:nvPr/>
              </p:nvSpPr>
              <p:spPr>
                <a:xfrm>
                  <a:off x="6848726" y="2490496"/>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41"/>
                <p:cNvSpPr/>
                <p:nvPr/>
              </p:nvSpPr>
              <p:spPr>
                <a:xfrm>
                  <a:off x="7084695" y="2476137"/>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41"/>
                <p:cNvSpPr/>
                <p:nvPr/>
              </p:nvSpPr>
              <p:spPr>
                <a:xfrm>
                  <a:off x="7063686" y="2445474"/>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41"/>
                <p:cNvSpPr/>
                <p:nvPr/>
              </p:nvSpPr>
              <p:spPr>
                <a:xfrm>
                  <a:off x="6071513" y="1884527"/>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41"/>
                <p:cNvSpPr/>
                <p:nvPr/>
              </p:nvSpPr>
              <p:spPr>
                <a:xfrm>
                  <a:off x="6237153" y="1840747"/>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41"/>
                <p:cNvSpPr/>
                <p:nvPr/>
              </p:nvSpPr>
              <p:spPr>
                <a:xfrm>
                  <a:off x="6374481" y="1866279"/>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41"/>
                <p:cNvSpPr/>
                <p:nvPr/>
              </p:nvSpPr>
              <p:spPr>
                <a:xfrm>
                  <a:off x="6264439" y="1918128"/>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41"/>
                <p:cNvSpPr/>
                <p:nvPr/>
              </p:nvSpPr>
              <p:spPr>
                <a:xfrm>
                  <a:off x="6236256" y="1886513"/>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41"/>
                <p:cNvSpPr/>
                <p:nvPr/>
              </p:nvSpPr>
              <p:spPr>
                <a:xfrm>
                  <a:off x="6161955" y="1911797"/>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41"/>
                <p:cNvSpPr/>
                <p:nvPr/>
              </p:nvSpPr>
              <p:spPr>
                <a:xfrm>
                  <a:off x="6267770" y="1951521"/>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41"/>
                <p:cNvSpPr/>
                <p:nvPr/>
              </p:nvSpPr>
              <p:spPr>
                <a:xfrm>
                  <a:off x="6429438" y="1930707"/>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41"/>
                <p:cNvSpPr/>
                <p:nvPr/>
              </p:nvSpPr>
              <p:spPr>
                <a:xfrm>
                  <a:off x="6428542" y="1922100"/>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41"/>
                <p:cNvSpPr/>
                <p:nvPr/>
              </p:nvSpPr>
              <p:spPr>
                <a:xfrm>
                  <a:off x="6429438" y="1930707"/>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41"/>
                <p:cNvSpPr/>
                <p:nvPr/>
              </p:nvSpPr>
              <p:spPr>
                <a:xfrm>
                  <a:off x="6085348" y="1833588"/>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41"/>
                <p:cNvSpPr/>
                <p:nvPr/>
              </p:nvSpPr>
              <p:spPr>
                <a:xfrm>
                  <a:off x="5914712" y="1874596"/>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41"/>
                <p:cNvSpPr/>
                <p:nvPr/>
              </p:nvSpPr>
              <p:spPr>
                <a:xfrm>
                  <a:off x="5958396" y="1944983"/>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41"/>
                <p:cNvSpPr/>
                <p:nvPr/>
              </p:nvSpPr>
              <p:spPr>
                <a:xfrm>
                  <a:off x="6073050" y="1923879"/>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41"/>
                <p:cNvSpPr/>
                <p:nvPr/>
              </p:nvSpPr>
              <p:spPr>
                <a:xfrm>
                  <a:off x="5904976" y="1911921"/>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41"/>
                <p:cNvSpPr/>
                <p:nvPr/>
              </p:nvSpPr>
              <p:spPr>
                <a:xfrm>
                  <a:off x="5918812" y="1813188"/>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41"/>
                <p:cNvSpPr/>
                <p:nvPr/>
              </p:nvSpPr>
              <p:spPr>
                <a:xfrm>
                  <a:off x="6250860" y="1775036"/>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41"/>
                <p:cNvSpPr/>
                <p:nvPr/>
              </p:nvSpPr>
              <p:spPr>
                <a:xfrm>
                  <a:off x="6375250" y="1796139"/>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41"/>
                <p:cNvSpPr/>
                <p:nvPr/>
              </p:nvSpPr>
              <p:spPr>
                <a:xfrm>
                  <a:off x="7650151" y="2120724"/>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41"/>
                <p:cNvSpPr/>
                <p:nvPr/>
              </p:nvSpPr>
              <p:spPr>
                <a:xfrm>
                  <a:off x="7633241" y="2174270"/>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41"/>
                <p:cNvSpPr/>
                <p:nvPr/>
              </p:nvSpPr>
              <p:spPr>
                <a:xfrm>
                  <a:off x="7541133" y="2141828"/>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41"/>
                <p:cNvSpPr/>
                <p:nvPr/>
              </p:nvSpPr>
              <p:spPr>
                <a:xfrm>
                  <a:off x="7536266" y="2067923"/>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41"/>
                <p:cNvSpPr/>
                <p:nvPr/>
              </p:nvSpPr>
              <p:spPr>
                <a:xfrm>
                  <a:off x="7271344" y="2112158"/>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41"/>
                <p:cNvSpPr/>
                <p:nvPr/>
              </p:nvSpPr>
              <p:spPr>
                <a:xfrm>
                  <a:off x="7276084" y="2198725"/>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41"/>
                <p:cNvSpPr/>
                <p:nvPr/>
              </p:nvSpPr>
              <p:spPr>
                <a:xfrm>
                  <a:off x="7419178" y="2147580"/>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41"/>
                <p:cNvSpPr/>
                <p:nvPr/>
              </p:nvSpPr>
              <p:spPr>
                <a:xfrm>
                  <a:off x="7383949" y="2121179"/>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41"/>
                <p:cNvSpPr/>
                <p:nvPr/>
              </p:nvSpPr>
              <p:spPr>
                <a:xfrm>
                  <a:off x="7455559" y="2112779"/>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41"/>
                <p:cNvSpPr/>
                <p:nvPr/>
              </p:nvSpPr>
              <p:spPr>
                <a:xfrm>
                  <a:off x="7453894" y="2198146"/>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41"/>
                <p:cNvSpPr/>
                <p:nvPr/>
              </p:nvSpPr>
              <p:spPr>
                <a:xfrm>
                  <a:off x="7333475" y="2154201"/>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41"/>
                <p:cNvSpPr/>
                <p:nvPr/>
              </p:nvSpPr>
              <p:spPr>
                <a:xfrm>
                  <a:off x="7226380" y="2085179"/>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41"/>
                <p:cNvSpPr/>
                <p:nvPr/>
              </p:nvSpPr>
              <p:spPr>
                <a:xfrm>
                  <a:off x="7411876" y="2069289"/>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41"/>
                <p:cNvSpPr/>
                <p:nvPr/>
              </p:nvSpPr>
              <p:spPr>
                <a:xfrm>
                  <a:off x="7269679" y="2037178"/>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41"/>
                <p:cNvSpPr/>
                <p:nvPr/>
              </p:nvSpPr>
              <p:spPr>
                <a:xfrm>
                  <a:off x="5699752" y="2192974"/>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41"/>
                <p:cNvSpPr/>
                <p:nvPr/>
              </p:nvSpPr>
              <p:spPr>
                <a:xfrm>
                  <a:off x="5767648" y="2248547"/>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41"/>
                <p:cNvSpPr/>
                <p:nvPr/>
              </p:nvSpPr>
              <p:spPr>
                <a:xfrm>
                  <a:off x="5608541" y="2228560"/>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41"/>
                <p:cNvSpPr/>
                <p:nvPr/>
              </p:nvSpPr>
              <p:spPr>
                <a:xfrm>
                  <a:off x="5753172" y="2204932"/>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41"/>
                <p:cNvSpPr/>
                <p:nvPr/>
              </p:nvSpPr>
              <p:spPr>
                <a:xfrm>
                  <a:off x="5640055" y="2154449"/>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41"/>
                <p:cNvSpPr/>
                <p:nvPr/>
              </p:nvSpPr>
              <p:spPr>
                <a:xfrm>
                  <a:off x="5841949" y="2147538"/>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41"/>
                <p:cNvSpPr/>
                <p:nvPr/>
              </p:nvSpPr>
              <p:spPr>
                <a:xfrm>
                  <a:off x="5862958" y="2205057"/>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41"/>
                <p:cNvSpPr/>
                <p:nvPr/>
              </p:nvSpPr>
              <p:spPr>
                <a:xfrm>
                  <a:off x="5963264" y="2234767"/>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41"/>
                <p:cNvSpPr/>
                <p:nvPr/>
              </p:nvSpPr>
              <p:spPr>
                <a:xfrm>
                  <a:off x="5888835" y="2288520"/>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41"/>
                <p:cNvSpPr/>
                <p:nvPr/>
              </p:nvSpPr>
              <p:spPr>
                <a:xfrm>
                  <a:off x="5882430" y="2239195"/>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41"/>
                <p:cNvSpPr/>
                <p:nvPr/>
              </p:nvSpPr>
              <p:spPr>
                <a:xfrm>
                  <a:off x="5990551" y="2185401"/>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41"/>
                <p:cNvSpPr/>
                <p:nvPr/>
              </p:nvSpPr>
              <p:spPr>
                <a:xfrm>
                  <a:off x="7749560" y="2301141"/>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41"/>
                <p:cNvSpPr/>
                <p:nvPr/>
              </p:nvSpPr>
              <p:spPr>
                <a:xfrm>
                  <a:off x="7761730" y="2329569"/>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41"/>
                <p:cNvSpPr/>
                <p:nvPr/>
              </p:nvSpPr>
              <p:spPr>
                <a:xfrm>
                  <a:off x="7869210" y="2297458"/>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41"/>
                <p:cNvSpPr/>
                <p:nvPr/>
              </p:nvSpPr>
              <p:spPr>
                <a:xfrm>
                  <a:off x="7807720" y="2278754"/>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41"/>
                <p:cNvSpPr/>
                <p:nvPr/>
              </p:nvSpPr>
              <p:spPr>
                <a:xfrm>
                  <a:off x="7814253" y="1933024"/>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41"/>
                <p:cNvSpPr/>
                <p:nvPr/>
              </p:nvSpPr>
              <p:spPr>
                <a:xfrm>
                  <a:off x="6420471" y="2121841"/>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41"/>
                <p:cNvSpPr/>
                <p:nvPr/>
              </p:nvSpPr>
              <p:spPr>
                <a:xfrm>
                  <a:off x="5707951" y="2011522"/>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41"/>
                <p:cNvSpPr/>
                <p:nvPr/>
              </p:nvSpPr>
              <p:spPr>
                <a:xfrm>
                  <a:off x="6362311" y="2298037"/>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41"/>
                <p:cNvSpPr/>
                <p:nvPr/>
              </p:nvSpPr>
              <p:spPr>
                <a:xfrm>
                  <a:off x="7539468" y="2375790"/>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41"/>
                <p:cNvSpPr/>
                <p:nvPr/>
              </p:nvSpPr>
              <p:spPr>
                <a:xfrm>
                  <a:off x="7447361" y="2351707"/>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41"/>
                <p:cNvSpPr/>
                <p:nvPr/>
              </p:nvSpPr>
              <p:spPr>
                <a:xfrm>
                  <a:off x="7948379" y="2091179"/>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41"/>
                <p:cNvSpPr/>
                <p:nvPr/>
              </p:nvSpPr>
              <p:spPr>
                <a:xfrm>
                  <a:off x="7965033" y="2133262"/>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41"/>
                <p:cNvSpPr/>
                <p:nvPr/>
              </p:nvSpPr>
              <p:spPr>
                <a:xfrm>
                  <a:off x="8119528" y="2105414"/>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41"/>
                <p:cNvSpPr/>
                <p:nvPr/>
              </p:nvSpPr>
              <p:spPr>
                <a:xfrm>
                  <a:off x="8070976" y="2030930"/>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41"/>
                <p:cNvSpPr/>
                <p:nvPr/>
              </p:nvSpPr>
              <p:spPr>
                <a:xfrm>
                  <a:off x="8017812" y="2058447"/>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41"/>
                <p:cNvSpPr/>
                <p:nvPr/>
              </p:nvSpPr>
              <p:spPr>
                <a:xfrm>
                  <a:off x="8021015" y="2070820"/>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41"/>
                <p:cNvSpPr/>
                <p:nvPr/>
              </p:nvSpPr>
              <p:spPr>
                <a:xfrm>
                  <a:off x="7918659" y="2029523"/>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65" name="Google Shape;4865;p41"/>
            <p:cNvSpPr txBox="1"/>
            <p:nvPr/>
          </p:nvSpPr>
          <p:spPr>
            <a:xfrm>
              <a:off x="5658625" y="1890100"/>
              <a:ext cx="22599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Oxygen"/>
                  <a:ea typeface="Oxygen"/>
                  <a:cs typeface="Oxygen"/>
                  <a:sym typeface="Oxygen"/>
                </a:rPr>
                <a:t>TM798 is mostly used by Customers with high Education and Fitness level</a:t>
              </a:r>
              <a:endParaRPr dirty="0">
                <a:solidFill>
                  <a:schemeClr val="dk1"/>
                </a:solidFill>
                <a:latin typeface="Oxygen"/>
                <a:ea typeface="Oxygen"/>
                <a:cs typeface="Oxygen"/>
                <a:sym typeface="Oxygen"/>
              </a:endParaRPr>
            </a:p>
          </p:txBody>
        </p:sp>
        <p:grpSp>
          <p:nvGrpSpPr>
            <p:cNvPr id="4866" name="Google Shape;4866;p41"/>
            <p:cNvGrpSpPr/>
            <p:nvPr/>
          </p:nvGrpSpPr>
          <p:grpSpPr>
            <a:xfrm>
              <a:off x="5394950" y="2618213"/>
              <a:ext cx="2925652" cy="1049050"/>
              <a:chOff x="5394950" y="1488425"/>
              <a:chExt cx="2925652" cy="1049050"/>
            </a:xfrm>
          </p:grpSpPr>
          <p:sp>
            <p:nvSpPr>
              <p:cNvPr id="4867" name="Google Shape;4867;p41"/>
              <p:cNvSpPr/>
              <p:nvPr/>
            </p:nvSpPr>
            <p:spPr>
              <a:xfrm>
                <a:off x="5394950" y="1488425"/>
                <a:ext cx="2925652" cy="1049050"/>
              </a:xfrm>
              <a:custGeom>
                <a:avLst/>
                <a:gdLst/>
                <a:ahLst/>
                <a:cxnLst/>
                <a:rect l="l" t="t" r="r" b="b"/>
                <a:pathLst>
                  <a:path w="121346" h="41962" extrusionOk="0">
                    <a:moveTo>
                      <a:pt x="690" y="25687"/>
                    </a:moveTo>
                    <a:cubicBezTo>
                      <a:pt x="-1487" y="21292"/>
                      <a:pt x="1922" y="15377"/>
                      <a:pt x="4880" y="11885"/>
                    </a:cubicBezTo>
                    <a:cubicBezTo>
                      <a:pt x="7838" y="8393"/>
                      <a:pt x="11740" y="6586"/>
                      <a:pt x="18436" y="4737"/>
                    </a:cubicBezTo>
                    <a:cubicBezTo>
                      <a:pt x="25132" y="2889"/>
                      <a:pt x="34127" y="1451"/>
                      <a:pt x="45054" y="794"/>
                    </a:cubicBezTo>
                    <a:cubicBezTo>
                      <a:pt x="55981" y="137"/>
                      <a:pt x="72700" y="-603"/>
                      <a:pt x="83996" y="794"/>
                    </a:cubicBezTo>
                    <a:cubicBezTo>
                      <a:pt x="95293" y="2191"/>
                      <a:pt x="106630" y="5847"/>
                      <a:pt x="112833" y="9174"/>
                    </a:cubicBezTo>
                    <a:cubicBezTo>
                      <a:pt x="119036" y="12501"/>
                      <a:pt x="120679" y="17102"/>
                      <a:pt x="121213" y="20758"/>
                    </a:cubicBezTo>
                    <a:cubicBezTo>
                      <a:pt x="121747" y="24414"/>
                      <a:pt x="120802" y="28070"/>
                      <a:pt x="116037" y="31110"/>
                    </a:cubicBezTo>
                    <a:cubicBezTo>
                      <a:pt x="111272" y="34150"/>
                      <a:pt x="102646" y="37190"/>
                      <a:pt x="92623" y="38997"/>
                    </a:cubicBezTo>
                    <a:cubicBezTo>
                      <a:pt x="82600" y="40804"/>
                      <a:pt x="68346" y="42077"/>
                      <a:pt x="55899" y="41954"/>
                    </a:cubicBezTo>
                    <a:cubicBezTo>
                      <a:pt x="43452" y="41831"/>
                      <a:pt x="27145" y="40968"/>
                      <a:pt x="17943" y="38257"/>
                    </a:cubicBezTo>
                    <a:cubicBezTo>
                      <a:pt x="8742" y="35546"/>
                      <a:pt x="2867" y="30082"/>
                      <a:pt x="690" y="25687"/>
                    </a:cubicBezTo>
                    <a:close/>
                  </a:path>
                </a:pathLst>
              </a:custGeom>
              <a:solidFill>
                <a:schemeClr val="accent2"/>
              </a:solidFill>
              <a:ln>
                <a:noFill/>
              </a:ln>
            </p:spPr>
          </p:sp>
          <p:grpSp>
            <p:nvGrpSpPr>
              <p:cNvPr id="4868" name="Google Shape;4868;p41"/>
              <p:cNvGrpSpPr/>
              <p:nvPr/>
            </p:nvGrpSpPr>
            <p:grpSpPr>
              <a:xfrm>
                <a:off x="5608541" y="1635447"/>
                <a:ext cx="2568633" cy="841793"/>
                <a:chOff x="5608541" y="1787847"/>
                <a:chExt cx="2568633" cy="841793"/>
              </a:xfrm>
            </p:grpSpPr>
            <p:sp>
              <p:nvSpPr>
                <p:cNvPr id="4869" name="Google Shape;4869;p41"/>
                <p:cNvSpPr/>
                <p:nvPr/>
              </p:nvSpPr>
              <p:spPr>
                <a:xfrm>
                  <a:off x="7474135" y="1843544"/>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41"/>
                <p:cNvSpPr/>
                <p:nvPr/>
              </p:nvSpPr>
              <p:spPr>
                <a:xfrm>
                  <a:off x="7618765" y="1864855"/>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41"/>
                <p:cNvSpPr/>
                <p:nvPr/>
              </p:nvSpPr>
              <p:spPr>
                <a:xfrm>
                  <a:off x="7572519" y="1919477"/>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41"/>
                <p:cNvSpPr/>
                <p:nvPr/>
              </p:nvSpPr>
              <p:spPr>
                <a:xfrm>
                  <a:off x="7532679" y="1897462"/>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41"/>
                <p:cNvSpPr/>
                <p:nvPr/>
              </p:nvSpPr>
              <p:spPr>
                <a:xfrm>
                  <a:off x="7717278" y="1901683"/>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41"/>
                <p:cNvSpPr/>
                <p:nvPr/>
              </p:nvSpPr>
              <p:spPr>
                <a:xfrm>
                  <a:off x="7739952" y="1942029"/>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41"/>
                <p:cNvSpPr/>
                <p:nvPr/>
              </p:nvSpPr>
              <p:spPr>
                <a:xfrm>
                  <a:off x="7447361" y="1942939"/>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41"/>
                <p:cNvSpPr/>
                <p:nvPr/>
              </p:nvSpPr>
              <p:spPr>
                <a:xfrm>
                  <a:off x="7350513" y="1896883"/>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41"/>
                <p:cNvSpPr/>
                <p:nvPr/>
              </p:nvSpPr>
              <p:spPr>
                <a:xfrm>
                  <a:off x="7388432" y="1787847"/>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41"/>
                <p:cNvSpPr/>
                <p:nvPr/>
              </p:nvSpPr>
              <p:spPr>
                <a:xfrm>
                  <a:off x="7521149" y="1797199"/>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41"/>
                <p:cNvSpPr/>
                <p:nvPr/>
              </p:nvSpPr>
              <p:spPr>
                <a:xfrm>
                  <a:off x="7344749" y="1834358"/>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41"/>
                <p:cNvSpPr/>
                <p:nvPr/>
              </p:nvSpPr>
              <p:spPr>
                <a:xfrm>
                  <a:off x="6698459" y="2527390"/>
                  <a:ext cx="79297" cy="19159"/>
                </a:xfrm>
                <a:custGeom>
                  <a:avLst/>
                  <a:gdLst/>
                  <a:ahLst/>
                  <a:cxnLst/>
                  <a:rect l="l" t="t" r="r" b="b"/>
                  <a:pathLst>
                    <a:path w="619" h="463" extrusionOk="0">
                      <a:moveTo>
                        <a:pt x="335" y="1"/>
                      </a:moveTo>
                      <a:cubicBezTo>
                        <a:pt x="216" y="1"/>
                        <a:pt x="87" y="145"/>
                        <a:pt x="45" y="231"/>
                      </a:cubicBezTo>
                      <a:cubicBezTo>
                        <a:pt x="1" y="318"/>
                        <a:pt x="23" y="462"/>
                        <a:pt x="133" y="462"/>
                      </a:cubicBezTo>
                      <a:cubicBezTo>
                        <a:pt x="150" y="462"/>
                        <a:pt x="169" y="459"/>
                        <a:pt x="190" y="451"/>
                      </a:cubicBezTo>
                      <a:lnTo>
                        <a:pt x="284" y="420"/>
                      </a:lnTo>
                      <a:cubicBezTo>
                        <a:pt x="391" y="376"/>
                        <a:pt x="618" y="105"/>
                        <a:pt x="429" y="29"/>
                      </a:cubicBezTo>
                      <a:lnTo>
                        <a:pt x="398" y="16"/>
                      </a:lnTo>
                      <a:cubicBezTo>
                        <a:pt x="377" y="6"/>
                        <a:pt x="356"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41"/>
                <p:cNvSpPr/>
                <p:nvPr/>
              </p:nvSpPr>
              <p:spPr>
                <a:xfrm>
                  <a:off x="6874475" y="2503721"/>
                  <a:ext cx="58416" cy="15021"/>
                </a:xfrm>
                <a:custGeom>
                  <a:avLst/>
                  <a:gdLst/>
                  <a:ahLst/>
                  <a:cxnLst/>
                  <a:rect l="l" t="t" r="r" b="b"/>
                  <a:pathLst>
                    <a:path w="456" h="363" extrusionOk="0">
                      <a:moveTo>
                        <a:pt x="258" y="1"/>
                      </a:moveTo>
                      <a:cubicBezTo>
                        <a:pt x="138" y="1"/>
                        <a:pt x="0" y="189"/>
                        <a:pt x="20" y="298"/>
                      </a:cubicBezTo>
                      <a:cubicBezTo>
                        <a:pt x="24" y="344"/>
                        <a:pt x="48" y="362"/>
                        <a:pt x="76" y="362"/>
                      </a:cubicBezTo>
                      <a:cubicBezTo>
                        <a:pt x="90" y="362"/>
                        <a:pt x="106" y="357"/>
                        <a:pt x="121" y="349"/>
                      </a:cubicBezTo>
                      <a:cubicBezTo>
                        <a:pt x="247" y="349"/>
                        <a:pt x="455" y="172"/>
                        <a:pt x="348" y="46"/>
                      </a:cubicBezTo>
                      <a:cubicBezTo>
                        <a:pt x="322" y="14"/>
                        <a:pt x="291"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41"/>
                <p:cNvSpPr/>
                <p:nvPr/>
              </p:nvSpPr>
              <p:spPr>
                <a:xfrm>
                  <a:off x="6920593" y="2557101"/>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41"/>
                <p:cNvSpPr/>
                <p:nvPr/>
              </p:nvSpPr>
              <p:spPr>
                <a:xfrm>
                  <a:off x="6790566" y="2570260"/>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41"/>
                <p:cNvSpPr/>
                <p:nvPr/>
              </p:nvSpPr>
              <p:spPr>
                <a:xfrm>
                  <a:off x="6815547" y="2549984"/>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41"/>
                <p:cNvSpPr/>
                <p:nvPr/>
              </p:nvSpPr>
              <p:spPr>
                <a:xfrm>
                  <a:off x="6661308" y="2568481"/>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41"/>
                <p:cNvSpPr/>
                <p:nvPr/>
              </p:nvSpPr>
              <p:spPr>
                <a:xfrm>
                  <a:off x="6520649" y="2514604"/>
                  <a:ext cx="26005" cy="9352"/>
                </a:xfrm>
                <a:custGeom>
                  <a:avLst/>
                  <a:gdLst/>
                  <a:ahLst/>
                  <a:cxnLst/>
                  <a:rect l="l" t="t" r="r" b="b"/>
                  <a:pathLst>
                    <a:path w="203" h="226" extrusionOk="0">
                      <a:moveTo>
                        <a:pt x="138" y="1"/>
                      </a:moveTo>
                      <a:cubicBezTo>
                        <a:pt x="76" y="1"/>
                        <a:pt x="29" y="72"/>
                        <a:pt x="13" y="130"/>
                      </a:cubicBezTo>
                      <a:cubicBezTo>
                        <a:pt x="1" y="155"/>
                        <a:pt x="20" y="187"/>
                        <a:pt x="45" y="187"/>
                      </a:cubicBezTo>
                      <a:cubicBezTo>
                        <a:pt x="32" y="193"/>
                        <a:pt x="32" y="199"/>
                        <a:pt x="45" y="212"/>
                      </a:cubicBezTo>
                      <a:cubicBezTo>
                        <a:pt x="50" y="222"/>
                        <a:pt x="57" y="225"/>
                        <a:pt x="65" y="225"/>
                      </a:cubicBezTo>
                      <a:cubicBezTo>
                        <a:pt x="87" y="225"/>
                        <a:pt x="114" y="194"/>
                        <a:pt x="114" y="180"/>
                      </a:cubicBezTo>
                      <a:cubicBezTo>
                        <a:pt x="127" y="142"/>
                        <a:pt x="152" y="111"/>
                        <a:pt x="165" y="73"/>
                      </a:cubicBezTo>
                      <a:cubicBezTo>
                        <a:pt x="184" y="54"/>
                        <a:pt x="203" y="29"/>
                        <a:pt x="177" y="10"/>
                      </a:cubicBezTo>
                      <a:cubicBezTo>
                        <a:pt x="164" y="4"/>
                        <a:pt x="151"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41"/>
                <p:cNvSpPr/>
                <p:nvPr/>
              </p:nvSpPr>
              <p:spPr>
                <a:xfrm>
                  <a:off x="6659771" y="2448437"/>
                  <a:ext cx="46886" cy="13366"/>
                </a:xfrm>
                <a:custGeom>
                  <a:avLst/>
                  <a:gdLst/>
                  <a:ahLst/>
                  <a:cxnLst/>
                  <a:rect l="l" t="t" r="r" b="b"/>
                  <a:pathLst>
                    <a:path w="366" h="323" extrusionOk="0">
                      <a:moveTo>
                        <a:pt x="261" y="0"/>
                      </a:moveTo>
                      <a:cubicBezTo>
                        <a:pt x="115" y="0"/>
                        <a:pt x="1" y="143"/>
                        <a:pt x="50" y="291"/>
                      </a:cubicBezTo>
                      <a:cubicBezTo>
                        <a:pt x="58" y="310"/>
                        <a:pt x="70" y="317"/>
                        <a:pt x="84" y="317"/>
                      </a:cubicBezTo>
                      <a:cubicBezTo>
                        <a:pt x="121" y="317"/>
                        <a:pt x="171" y="264"/>
                        <a:pt x="190" y="229"/>
                      </a:cubicBezTo>
                      <a:lnTo>
                        <a:pt x="190" y="229"/>
                      </a:lnTo>
                      <a:lnTo>
                        <a:pt x="151" y="322"/>
                      </a:lnTo>
                      <a:cubicBezTo>
                        <a:pt x="183" y="316"/>
                        <a:pt x="214" y="303"/>
                        <a:pt x="239" y="284"/>
                      </a:cubicBezTo>
                      <a:cubicBezTo>
                        <a:pt x="277" y="253"/>
                        <a:pt x="315" y="215"/>
                        <a:pt x="334" y="165"/>
                      </a:cubicBezTo>
                      <a:cubicBezTo>
                        <a:pt x="365" y="102"/>
                        <a:pt x="365" y="1"/>
                        <a:pt x="271" y="1"/>
                      </a:cubicBezTo>
                      <a:cubicBezTo>
                        <a:pt x="268" y="1"/>
                        <a:pt x="264"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41"/>
                <p:cNvSpPr/>
                <p:nvPr/>
              </p:nvSpPr>
              <p:spPr>
                <a:xfrm>
                  <a:off x="6735609" y="2471155"/>
                  <a:ext cx="78528" cy="14897"/>
                </a:xfrm>
                <a:custGeom>
                  <a:avLst/>
                  <a:gdLst/>
                  <a:ahLst/>
                  <a:cxnLst/>
                  <a:rect l="l" t="t" r="r" b="b"/>
                  <a:pathLst>
                    <a:path w="613" h="360" extrusionOk="0">
                      <a:moveTo>
                        <a:pt x="392" y="0"/>
                      </a:moveTo>
                      <a:cubicBezTo>
                        <a:pt x="228" y="0"/>
                        <a:pt x="0" y="360"/>
                        <a:pt x="221" y="360"/>
                      </a:cubicBezTo>
                      <a:cubicBezTo>
                        <a:pt x="379" y="360"/>
                        <a:pt x="612" y="0"/>
                        <a:pt x="3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41"/>
                <p:cNvSpPr/>
                <p:nvPr/>
              </p:nvSpPr>
              <p:spPr>
                <a:xfrm>
                  <a:off x="6638121" y="2493417"/>
                  <a:ext cx="45862" cy="11131"/>
                </a:xfrm>
                <a:custGeom>
                  <a:avLst/>
                  <a:gdLst/>
                  <a:ahLst/>
                  <a:cxnLst/>
                  <a:rect l="l" t="t" r="r" b="b"/>
                  <a:pathLst>
                    <a:path w="358" h="269" extrusionOk="0">
                      <a:moveTo>
                        <a:pt x="196" y="1"/>
                      </a:moveTo>
                      <a:cubicBezTo>
                        <a:pt x="141" y="1"/>
                        <a:pt x="91" y="47"/>
                        <a:pt x="55" y="106"/>
                      </a:cubicBezTo>
                      <a:cubicBezTo>
                        <a:pt x="11" y="172"/>
                        <a:pt x="0" y="269"/>
                        <a:pt x="81" y="269"/>
                      </a:cubicBezTo>
                      <a:cubicBezTo>
                        <a:pt x="92" y="269"/>
                        <a:pt x="104" y="267"/>
                        <a:pt x="118" y="263"/>
                      </a:cubicBezTo>
                      <a:cubicBezTo>
                        <a:pt x="181" y="251"/>
                        <a:pt x="358" y="93"/>
                        <a:pt x="263" y="24"/>
                      </a:cubicBezTo>
                      <a:cubicBezTo>
                        <a:pt x="240" y="8"/>
                        <a:pt x="218"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41"/>
                <p:cNvSpPr/>
                <p:nvPr/>
              </p:nvSpPr>
              <p:spPr>
                <a:xfrm>
                  <a:off x="6539096" y="2467141"/>
                  <a:ext cx="41506" cy="10842"/>
                </a:xfrm>
                <a:custGeom>
                  <a:avLst/>
                  <a:gdLst/>
                  <a:ahLst/>
                  <a:cxnLst/>
                  <a:rect l="l" t="t" r="r" b="b"/>
                  <a:pathLst>
                    <a:path w="324" h="262" extrusionOk="0">
                      <a:moveTo>
                        <a:pt x="221" y="0"/>
                      </a:moveTo>
                      <a:cubicBezTo>
                        <a:pt x="156" y="0"/>
                        <a:pt x="54" y="98"/>
                        <a:pt x="40" y="135"/>
                      </a:cubicBezTo>
                      <a:cubicBezTo>
                        <a:pt x="1" y="213"/>
                        <a:pt x="42" y="261"/>
                        <a:pt x="101" y="261"/>
                      </a:cubicBezTo>
                      <a:cubicBezTo>
                        <a:pt x="127" y="261"/>
                        <a:pt x="157" y="251"/>
                        <a:pt x="185" y="230"/>
                      </a:cubicBezTo>
                      <a:cubicBezTo>
                        <a:pt x="185" y="224"/>
                        <a:pt x="185" y="217"/>
                        <a:pt x="185" y="211"/>
                      </a:cubicBezTo>
                      <a:cubicBezTo>
                        <a:pt x="229" y="205"/>
                        <a:pt x="324" y="104"/>
                        <a:pt x="279" y="72"/>
                      </a:cubicBezTo>
                      <a:cubicBezTo>
                        <a:pt x="279" y="66"/>
                        <a:pt x="273" y="53"/>
                        <a:pt x="273" y="47"/>
                      </a:cubicBezTo>
                      <a:cubicBezTo>
                        <a:pt x="265" y="13"/>
                        <a:pt x="245"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41"/>
                <p:cNvSpPr/>
                <p:nvPr/>
              </p:nvSpPr>
              <p:spPr>
                <a:xfrm>
                  <a:off x="6363080" y="2522921"/>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41"/>
                <p:cNvSpPr/>
                <p:nvPr/>
              </p:nvSpPr>
              <p:spPr>
                <a:xfrm>
                  <a:off x="6411119" y="2576260"/>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41"/>
                <p:cNvSpPr/>
                <p:nvPr/>
              </p:nvSpPr>
              <p:spPr>
                <a:xfrm>
                  <a:off x="6493235" y="2554494"/>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41"/>
                <p:cNvSpPr/>
                <p:nvPr/>
              </p:nvSpPr>
              <p:spPr>
                <a:xfrm>
                  <a:off x="7138756" y="2515266"/>
                  <a:ext cx="73660" cy="20111"/>
                </a:xfrm>
                <a:custGeom>
                  <a:avLst/>
                  <a:gdLst/>
                  <a:ahLst/>
                  <a:cxnLst/>
                  <a:rect l="l" t="t" r="r" b="b"/>
                  <a:pathLst>
                    <a:path w="575" h="486" extrusionOk="0">
                      <a:moveTo>
                        <a:pt x="379" y="0"/>
                      </a:moveTo>
                      <a:cubicBezTo>
                        <a:pt x="240" y="0"/>
                        <a:pt x="108" y="120"/>
                        <a:pt x="45" y="240"/>
                      </a:cubicBezTo>
                      <a:cubicBezTo>
                        <a:pt x="1" y="335"/>
                        <a:pt x="1" y="486"/>
                        <a:pt x="146" y="486"/>
                      </a:cubicBezTo>
                      <a:lnTo>
                        <a:pt x="196" y="486"/>
                      </a:lnTo>
                      <a:cubicBezTo>
                        <a:pt x="341" y="486"/>
                        <a:pt x="474" y="366"/>
                        <a:pt x="530" y="246"/>
                      </a:cubicBezTo>
                      <a:cubicBezTo>
                        <a:pt x="575" y="152"/>
                        <a:pt x="575"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41"/>
                <p:cNvSpPr/>
                <p:nvPr/>
              </p:nvSpPr>
              <p:spPr>
                <a:xfrm>
                  <a:off x="6848726" y="2604771"/>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41"/>
                <p:cNvSpPr/>
                <p:nvPr/>
              </p:nvSpPr>
              <p:spPr>
                <a:xfrm>
                  <a:off x="7084695" y="2590412"/>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41"/>
                <p:cNvSpPr/>
                <p:nvPr/>
              </p:nvSpPr>
              <p:spPr>
                <a:xfrm>
                  <a:off x="7063686" y="2559749"/>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41"/>
                <p:cNvSpPr/>
                <p:nvPr/>
              </p:nvSpPr>
              <p:spPr>
                <a:xfrm>
                  <a:off x="6998993" y="2510507"/>
                  <a:ext cx="46246" cy="14193"/>
                </a:xfrm>
                <a:custGeom>
                  <a:avLst/>
                  <a:gdLst/>
                  <a:ahLst/>
                  <a:cxnLst/>
                  <a:rect l="l" t="t" r="r" b="b"/>
                  <a:pathLst>
                    <a:path w="361" h="343" extrusionOk="0">
                      <a:moveTo>
                        <a:pt x="222" y="1"/>
                      </a:moveTo>
                      <a:cubicBezTo>
                        <a:pt x="158" y="1"/>
                        <a:pt x="95" y="61"/>
                        <a:pt x="64" y="109"/>
                      </a:cubicBezTo>
                      <a:cubicBezTo>
                        <a:pt x="19" y="147"/>
                        <a:pt x="1" y="204"/>
                        <a:pt x="1" y="267"/>
                      </a:cubicBezTo>
                      <a:cubicBezTo>
                        <a:pt x="1" y="304"/>
                        <a:pt x="32" y="342"/>
                        <a:pt x="76" y="342"/>
                      </a:cubicBezTo>
                      <a:cubicBezTo>
                        <a:pt x="114" y="342"/>
                        <a:pt x="146" y="330"/>
                        <a:pt x="177" y="311"/>
                      </a:cubicBezTo>
                      <a:lnTo>
                        <a:pt x="202" y="304"/>
                      </a:lnTo>
                      <a:cubicBezTo>
                        <a:pt x="259" y="286"/>
                        <a:pt x="360" y="191"/>
                        <a:pt x="297" y="134"/>
                      </a:cubicBezTo>
                      <a:lnTo>
                        <a:pt x="297" y="122"/>
                      </a:lnTo>
                      <a:cubicBezTo>
                        <a:pt x="310" y="77"/>
                        <a:pt x="310" y="27"/>
                        <a:pt x="259" y="8"/>
                      </a:cubicBezTo>
                      <a:cubicBezTo>
                        <a:pt x="247" y="3"/>
                        <a:pt x="234" y="1"/>
                        <a:pt x="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41"/>
                <p:cNvSpPr/>
                <p:nvPr/>
              </p:nvSpPr>
              <p:spPr>
                <a:xfrm>
                  <a:off x="6495156" y="2441278"/>
                  <a:ext cx="45862" cy="13821"/>
                </a:xfrm>
                <a:custGeom>
                  <a:avLst/>
                  <a:gdLst/>
                  <a:ahLst/>
                  <a:cxnLst/>
                  <a:rect l="l" t="t" r="r" b="b"/>
                  <a:pathLst>
                    <a:path w="358" h="334" extrusionOk="0">
                      <a:moveTo>
                        <a:pt x="256" y="1"/>
                      </a:moveTo>
                      <a:cubicBezTo>
                        <a:pt x="216" y="1"/>
                        <a:pt x="172" y="21"/>
                        <a:pt x="143" y="41"/>
                      </a:cubicBezTo>
                      <a:cubicBezTo>
                        <a:pt x="67" y="92"/>
                        <a:pt x="17" y="167"/>
                        <a:pt x="4" y="262"/>
                      </a:cubicBezTo>
                      <a:cubicBezTo>
                        <a:pt x="0" y="315"/>
                        <a:pt x="43" y="334"/>
                        <a:pt x="88" y="334"/>
                      </a:cubicBezTo>
                      <a:cubicBezTo>
                        <a:pt x="112" y="334"/>
                        <a:pt x="138" y="328"/>
                        <a:pt x="156" y="319"/>
                      </a:cubicBezTo>
                      <a:cubicBezTo>
                        <a:pt x="212" y="293"/>
                        <a:pt x="257" y="249"/>
                        <a:pt x="282" y="199"/>
                      </a:cubicBezTo>
                      <a:cubicBezTo>
                        <a:pt x="288" y="199"/>
                        <a:pt x="288" y="193"/>
                        <a:pt x="294" y="193"/>
                      </a:cubicBezTo>
                      <a:cubicBezTo>
                        <a:pt x="326" y="148"/>
                        <a:pt x="358" y="66"/>
                        <a:pt x="313" y="22"/>
                      </a:cubicBezTo>
                      <a:cubicBezTo>
                        <a:pt x="298" y="7"/>
                        <a:pt x="277"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41"/>
                <p:cNvSpPr/>
                <p:nvPr/>
              </p:nvSpPr>
              <p:spPr>
                <a:xfrm>
                  <a:off x="6071513" y="1998802"/>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41"/>
                <p:cNvSpPr/>
                <p:nvPr/>
              </p:nvSpPr>
              <p:spPr>
                <a:xfrm>
                  <a:off x="6237153" y="1955022"/>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41"/>
                <p:cNvSpPr/>
                <p:nvPr/>
              </p:nvSpPr>
              <p:spPr>
                <a:xfrm>
                  <a:off x="6374481" y="1980554"/>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41"/>
                <p:cNvSpPr/>
                <p:nvPr/>
              </p:nvSpPr>
              <p:spPr>
                <a:xfrm>
                  <a:off x="6264439" y="2032403"/>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41"/>
                <p:cNvSpPr/>
                <p:nvPr/>
              </p:nvSpPr>
              <p:spPr>
                <a:xfrm>
                  <a:off x="6236256" y="2000788"/>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41"/>
                <p:cNvSpPr/>
                <p:nvPr/>
              </p:nvSpPr>
              <p:spPr>
                <a:xfrm>
                  <a:off x="6161955" y="2026072"/>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41"/>
                <p:cNvSpPr/>
                <p:nvPr/>
              </p:nvSpPr>
              <p:spPr>
                <a:xfrm>
                  <a:off x="6267770" y="2065796"/>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41"/>
                <p:cNvSpPr/>
                <p:nvPr/>
              </p:nvSpPr>
              <p:spPr>
                <a:xfrm>
                  <a:off x="6429438" y="2044982"/>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41"/>
                <p:cNvSpPr/>
                <p:nvPr/>
              </p:nvSpPr>
              <p:spPr>
                <a:xfrm>
                  <a:off x="6428542" y="2036375"/>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41"/>
                <p:cNvSpPr/>
                <p:nvPr/>
              </p:nvSpPr>
              <p:spPr>
                <a:xfrm>
                  <a:off x="6429438" y="2044982"/>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41"/>
                <p:cNvSpPr/>
                <p:nvPr/>
              </p:nvSpPr>
              <p:spPr>
                <a:xfrm>
                  <a:off x="6085348" y="1947863"/>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41"/>
                <p:cNvSpPr/>
                <p:nvPr/>
              </p:nvSpPr>
              <p:spPr>
                <a:xfrm>
                  <a:off x="5914712" y="1988871"/>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41"/>
                <p:cNvSpPr/>
                <p:nvPr/>
              </p:nvSpPr>
              <p:spPr>
                <a:xfrm>
                  <a:off x="5958396" y="2059258"/>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41"/>
                <p:cNvSpPr/>
                <p:nvPr/>
              </p:nvSpPr>
              <p:spPr>
                <a:xfrm>
                  <a:off x="6073050" y="2038154"/>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41"/>
                <p:cNvSpPr/>
                <p:nvPr/>
              </p:nvSpPr>
              <p:spPr>
                <a:xfrm>
                  <a:off x="5904976" y="2026196"/>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41"/>
                <p:cNvSpPr/>
                <p:nvPr/>
              </p:nvSpPr>
              <p:spPr>
                <a:xfrm>
                  <a:off x="5918812" y="1927463"/>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41"/>
                <p:cNvSpPr/>
                <p:nvPr/>
              </p:nvSpPr>
              <p:spPr>
                <a:xfrm>
                  <a:off x="6250860" y="1889311"/>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41"/>
                <p:cNvSpPr/>
                <p:nvPr/>
              </p:nvSpPr>
              <p:spPr>
                <a:xfrm>
                  <a:off x="6375250" y="1910414"/>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41"/>
                <p:cNvSpPr/>
                <p:nvPr/>
              </p:nvSpPr>
              <p:spPr>
                <a:xfrm>
                  <a:off x="6569585" y="1890552"/>
                  <a:ext cx="71611" cy="15311"/>
                </a:xfrm>
                <a:custGeom>
                  <a:avLst/>
                  <a:gdLst/>
                  <a:ahLst/>
                  <a:cxnLst/>
                  <a:rect l="l" t="t" r="r" b="b"/>
                  <a:pathLst>
                    <a:path w="559" h="370" extrusionOk="0">
                      <a:moveTo>
                        <a:pt x="329" y="0"/>
                      </a:moveTo>
                      <a:cubicBezTo>
                        <a:pt x="293" y="0"/>
                        <a:pt x="258" y="8"/>
                        <a:pt x="228" y="26"/>
                      </a:cubicBezTo>
                      <a:lnTo>
                        <a:pt x="228" y="26"/>
                      </a:lnTo>
                      <a:cubicBezTo>
                        <a:pt x="235" y="21"/>
                        <a:pt x="236" y="19"/>
                        <a:pt x="235" y="19"/>
                      </a:cubicBezTo>
                      <a:cubicBezTo>
                        <a:pt x="229" y="19"/>
                        <a:pt x="156" y="65"/>
                        <a:pt x="142" y="74"/>
                      </a:cubicBezTo>
                      <a:cubicBezTo>
                        <a:pt x="117" y="93"/>
                        <a:pt x="98" y="112"/>
                        <a:pt x="79" y="131"/>
                      </a:cubicBezTo>
                      <a:cubicBezTo>
                        <a:pt x="73" y="143"/>
                        <a:pt x="73" y="150"/>
                        <a:pt x="67" y="150"/>
                      </a:cubicBezTo>
                      <a:lnTo>
                        <a:pt x="60" y="162"/>
                      </a:lnTo>
                      <a:cubicBezTo>
                        <a:pt x="41" y="181"/>
                        <a:pt x="22" y="207"/>
                        <a:pt x="16" y="232"/>
                      </a:cubicBezTo>
                      <a:cubicBezTo>
                        <a:pt x="0" y="258"/>
                        <a:pt x="2" y="293"/>
                        <a:pt x="29" y="293"/>
                      </a:cubicBezTo>
                      <a:cubicBezTo>
                        <a:pt x="34" y="293"/>
                        <a:pt x="40" y="292"/>
                        <a:pt x="48" y="289"/>
                      </a:cubicBezTo>
                      <a:lnTo>
                        <a:pt x="60" y="282"/>
                      </a:lnTo>
                      <a:lnTo>
                        <a:pt x="67" y="282"/>
                      </a:lnTo>
                      <a:cubicBezTo>
                        <a:pt x="72" y="334"/>
                        <a:pt x="120" y="369"/>
                        <a:pt x="168" y="369"/>
                      </a:cubicBezTo>
                      <a:cubicBezTo>
                        <a:pt x="179" y="369"/>
                        <a:pt x="189" y="368"/>
                        <a:pt x="199" y="364"/>
                      </a:cubicBezTo>
                      <a:cubicBezTo>
                        <a:pt x="300" y="339"/>
                        <a:pt x="559" y="74"/>
                        <a:pt x="376" y="5"/>
                      </a:cubicBezTo>
                      <a:cubicBezTo>
                        <a:pt x="360" y="2"/>
                        <a:pt x="345" y="0"/>
                        <a:pt x="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41"/>
                <p:cNvSpPr/>
                <p:nvPr/>
              </p:nvSpPr>
              <p:spPr>
                <a:xfrm>
                  <a:off x="6544989" y="1947863"/>
                  <a:ext cx="128" cy="41"/>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41"/>
                <p:cNvSpPr/>
                <p:nvPr/>
              </p:nvSpPr>
              <p:spPr>
                <a:xfrm>
                  <a:off x="6532179" y="1942484"/>
                  <a:ext cx="49192" cy="14111"/>
                </a:xfrm>
                <a:custGeom>
                  <a:avLst/>
                  <a:gdLst/>
                  <a:ahLst/>
                  <a:cxnLst/>
                  <a:rect l="l" t="t" r="r" b="b"/>
                  <a:pathLst>
                    <a:path w="384" h="341" extrusionOk="0">
                      <a:moveTo>
                        <a:pt x="119" y="106"/>
                      </a:moveTo>
                      <a:lnTo>
                        <a:pt x="119" y="106"/>
                      </a:lnTo>
                      <a:cubicBezTo>
                        <a:pt x="116" y="109"/>
                        <a:pt x="113" y="112"/>
                        <a:pt x="110" y="116"/>
                      </a:cubicBezTo>
                      <a:lnTo>
                        <a:pt x="110" y="116"/>
                      </a:lnTo>
                      <a:cubicBezTo>
                        <a:pt x="113" y="112"/>
                        <a:pt x="116" y="109"/>
                        <a:pt x="119" y="106"/>
                      </a:cubicBezTo>
                      <a:close/>
                      <a:moveTo>
                        <a:pt x="253" y="0"/>
                      </a:moveTo>
                      <a:cubicBezTo>
                        <a:pt x="195" y="0"/>
                        <a:pt x="116" y="84"/>
                        <a:pt x="106" y="118"/>
                      </a:cubicBezTo>
                      <a:cubicBezTo>
                        <a:pt x="101" y="118"/>
                        <a:pt x="100" y="123"/>
                        <a:pt x="100" y="128"/>
                      </a:cubicBezTo>
                      <a:lnTo>
                        <a:pt x="100" y="128"/>
                      </a:lnTo>
                      <a:cubicBezTo>
                        <a:pt x="55" y="186"/>
                        <a:pt x="0" y="300"/>
                        <a:pt x="94" y="333"/>
                      </a:cubicBezTo>
                      <a:cubicBezTo>
                        <a:pt x="107" y="338"/>
                        <a:pt x="120" y="340"/>
                        <a:pt x="134" y="340"/>
                      </a:cubicBezTo>
                      <a:cubicBezTo>
                        <a:pt x="203" y="340"/>
                        <a:pt x="271" y="278"/>
                        <a:pt x="308" y="226"/>
                      </a:cubicBezTo>
                      <a:cubicBezTo>
                        <a:pt x="365" y="156"/>
                        <a:pt x="384" y="36"/>
                        <a:pt x="277" y="30"/>
                      </a:cubicBezTo>
                      <a:cubicBezTo>
                        <a:pt x="295" y="30"/>
                        <a:pt x="302" y="34"/>
                        <a:pt x="303" y="34"/>
                      </a:cubicBezTo>
                      <a:cubicBezTo>
                        <a:pt x="304" y="34"/>
                        <a:pt x="301" y="32"/>
                        <a:pt x="296" y="24"/>
                      </a:cubicBezTo>
                      <a:cubicBezTo>
                        <a:pt x="284" y="7"/>
                        <a:pt x="269" y="0"/>
                        <a:pt x="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41"/>
                <p:cNvSpPr/>
                <p:nvPr/>
              </p:nvSpPr>
              <p:spPr>
                <a:xfrm>
                  <a:off x="6451216" y="1924566"/>
                  <a:ext cx="39713" cy="10055"/>
                </a:xfrm>
                <a:custGeom>
                  <a:avLst/>
                  <a:gdLst/>
                  <a:ahLst/>
                  <a:cxnLst/>
                  <a:rect l="l" t="t" r="r" b="b"/>
                  <a:pathLst>
                    <a:path w="310" h="243" extrusionOk="0">
                      <a:moveTo>
                        <a:pt x="231" y="0"/>
                      </a:moveTo>
                      <a:cubicBezTo>
                        <a:pt x="225" y="0"/>
                        <a:pt x="220" y="1"/>
                        <a:pt x="215" y="3"/>
                      </a:cubicBezTo>
                      <a:cubicBezTo>
                        <a:pt x="202" y="9"/>
                        <a:pt x="196" y="9"/>
                        <a:pt x="183" y="9"/>
                      </a:cubicBezTo>
                      <a:cubicBezTo>
                        <a:pt x="114" y="15"/>
                        <a:pt x="51" y="59"/>
                        <a:pt x="26" y="122"/>
                      </a:cubicBezTo>
                      <a:cubicBezTo>
                        <a:pt x="0" y="173"/>
                        <a:pt x="7" y="236"/>
                        <a:pt x="70" y="242"/>
                      </a:cubicBezTo>
                      <a:lnTo>
                        <a:pt x="127" y="242"/>
                      </a:lnTo>
                      <a:cubicBezTo>
                        <a:pt x="202" y="236"/>
                        <a:pt x="309" y="154"/>
                        <a:pt x="303" y="59"/>
                      </a:cubicBezTo>
                      <a:cubicBezTo>
                        <a:pt x="303" y="53"/>
                        <a:pt x="303" y="47"/>
                        <a:pt x="303" y="40"/>
                      </a:cubicBezTo>
                      <a:cubicBezTo>
                        <a:pt x="309" y="28"/>
                        <a:pt x="297" y="15"/>
                        <a:pt x="284" y="15"/>
                      </a:cubicBezTo>
                      <a:cubicBezTo>
                        <a:pt x="266" y="6"/>
                        <a:pt x="247" y="0"/>
                        <a:pt x="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41"/>
                <p:cNvSpPr/>
                <p:nvPr/>
              </p:nvSpPr>
              <p:spPr>
                <a:xfrm>
                  <a:off x="6457750" y="1871641"/>
                  <a:ext cx="49320" cy="14028"/>
                </a:xfrm>
                <a:custGeom>
                  <a:avLst/>
                  <a:gdLst/>
                  <a:ahLst/>
                  <a:cxnLst/>
                  <a:rect l="l" t="t" r="r" b="b"/>
                  <a:pathLst>
                    <a:path w="385" h="339" extrusionOk="0">
                      <a:moveTo>
                        <a:pt x="278" y="0"/>
                      </a:moveTo>
                      <a:cubicBezTo>
                        <a:pt x="167" y="0"/>
                        <a:pt x="1" y="201"/>
                        <a:pt x="126" y="266"/>
                      </a:cubicBezTo>
                      <a:cubicBezTo>
                        <a:pt x="145" y="279"/>
                        <a:pt x="221" y="291"/>
                        <a:pt x="233" y="317"/>
                      </a:cubicBezTo>
                      <a:cubicBezTo>
                        <a:pt x="238" y="333"/>
                        <a:pt x="247" y="339"/>
                        <a:pt x="257" y="339"/>
                      </a:cubicBezTo>
                      <a:cubicBezTo>
                        <a:pt x="289" y="339"/>
                        <a:pt x="337" y="284"/>
                        <a:pt x="347" y="260"/>
                      </a:cubicBezTo>
                      <a:cubicBezTo>
                        <a:pt x="347" y="254"/>
                        <a:pt x="347" y="247"/>
                        <a:pt x="353" y="241"/>
                      </a:cubicBezTo>
                      <a:cubicBezTo>
                        <a:pt x="385" y="178"/>
                        <a:pt x="385" y="102"/>
                        <a:pt x="347" y="45"/>
                      </a:cubicBezTo>
                      <a:cubicBezTo>
                        <a:pt x="331" y="13"/>
                        <a:pt x="306" y="0"/>
                        <a:pt x="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41"/>
                <p:cNvSpPr/>
                <p:nvPr/>
              </p:nvSpPr>
              <p:spPr>
                <a:xfrm>
                  <a:off x="7650151" y="2234999"/>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41"/>
                <p:cNvSpPr/>
                <p:nvPr/>
              </p:nvSpPr>
              <p:spPr>
                <a:xfrm>
                  <a:off x="7633241" y="2288545"/>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41"/>
                <p:cNvSpPr/>
                <p:nvPr/>
              </p:nvSpPr>
              <p:spPr>
                <a:xfrm>
                  <a:off x="7541133" y="2256103"/>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41"/>
                <p:cNvSpPr/>
                <p:nvPr/>
              </p:nvSpPr>
              <p:spPr>
                <a:xfrm>
                  <a:off x="7536266" y="2182198"/>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41"/>
                <p:cNvSpPr/>
                <p:nvPr/>
              </p:nvSpPr>
              <p:spPr>
                <a:xfrm>
                  <a:off x="7271344" y="2226433"/>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41"/>
                <p:cNvSpPr/>
                <p:nvPr/>
              </p:nvSpPr>
              <p:spPr>
                <a:xfrm>
                  <a:off x="7276084" y="2313000"/>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41"/>
                <p:cNvSpPr/>
                <p:nvPr/>
              </p:nvSpPr>
              <p:spPr>
                <a:xfrm>
                  <a:off x="7419178" y="2261855"/>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41"/>
                <p:cNvSpPr/>
                <p:nvPr/>
              </p:nvSpPr>
              <p:spPr>
                <a:xfrm>
                  <a:off x="7383949" y="2235454"/>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41"/>
                <p:cNvSpPr/>
                <p:nvPr/>
              </p:nvSpPr>
              <p:spPr>
                <a:xfrm>
                  <a:off x="7455559" y="2227054"/>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41"/>
                <p:cNvSpPr/>
                <p:nvPr/>
              </p:nvSpPr>
              <p:spPr>
                <a:xfrm>
                  <a:off x="7453894" y="2312421"/>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41"/>
                <p:cNvSpPr/>
                <p:nvPr/>
              </p:nvSpPr>
              <p:spPr>
                <a:xfrm>
                  <a:off x="7333475" y="2268476"/>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41"/>
                <p:cNvSpPr/>
                <p:nvPr/>
              </p:nvSpPr>
              <p:spPr>
                <a:xfrm>
                  <a:off x="7148492" y="2273772"/>
                  <a:ext cx="44581" cy="12662"/>
                </a:xfrm>
                <a:custGeom>
                  <a:avLst/>
                  <a:gdLst/>
                  <a:ahLst/>
                  <a:cxnLst/>
                  <a:rect l="l" t="t" r="r" b="b"/>
                  <a:pathLst>
                    <a:path w="348" h="306" extrusionOk="0">
                      <a:moveTo>
                        <a:pt x="232" y="0"/>
                      </a:moveTo>
                      <a:cubicBezTo>
                        <a:pt x="142" y="0"/>
                        <a:pt x="36" y="115"/>
                        <a:pt x="19" y="192"/>
                      </a:cubicBezTo>
                      <a:cubicBezTo>
                        <a:pt x="0" y="248"/>
                        <a:pt x="26" y="305"/>
                        <a:pt x="95" y="305"/>
                      </a:cubicBezTo>
                      <a:cubicBezTo>
                        <a:pt x="171" y="299"/>
                        <a:pt x="240" y="255"/>
                        <a:pt x="278" y="192"/>
                      </a:cubicBezTo>
                      <a:cubicBezTo>
                        <a:pt x="284" y="192"/>
                        <a:pt x="284" y="185"/>
                        <a:pt x="284" y="185"/>
                      </a:cubicBezTo>
                      <a:cubicBezTo>
                        <a:pt x="328" y="141"/>
                        <a:pt x="347" y="84"/>
                        <a:pt x="335" y="28"/>
                      </a:cubicBezTo>
                      <a:cubicBezTo>
                        <a:pt x="327" y="8"/>
                        <a:pt x="314" y="1"/>
                        <a:pt x="300" y="1"/>
                      </a:cubicBezTo>
                      <a:cubicBezTo>
                        <a:pt x="291" y="1"/>
                        <a:pt x="281" y="4"/>
                        <a:pt x="272" y="9"/>
                      </a:cubicBezTo>
                      <a:cubicBezTo>
                        <a:pt x="259" y="3"/>
                        <a:pt x="246"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41"/>
                <p:cNvSpPr/>
                <p:nvPr/>
              </p:nvSpPr>
              <p:spPr>
                <a:xfrm>
                  <a:off x="7226380" y="2199454"/>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41"/>
                <p:cNvSpPr/>
                <p:nvPr/>
              </p:nvSpPr>
              <p:spPr>
                <a:xfrm>
                  <a:off x="7411876" y="2183564"/>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41"/>
                <p:cNvSpPr/>
                <p:nvPr/>
              </p:nvSpPr>
              <p:spPr>
                <a:xfrm>
                  <a:off x="7269679" y="2151453"/>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41"/>
                <p:cNvSpPr/>
                <p:nvPr/>
              </p:nvSpPr>
              <p:spPr>
                <a:xfrm>
                  <a:off x="7162199" y="2162294"/>
                  <a:ext cx="43556" cy="11628"/>
                </a:xfrm>
                <a:custGeom>
                  <a:avLst/>
                  <a:gdLst/>
                  <a:ahLst/>
                  <a:cxnLst/>
                  <a:rect l="l" t="t" r="r" b="b"/>
                  <a:pathLst>
                    <a:path w="340" h="281" extrusionOk="0">
                      <a:moveTo>
                        <a:pt x="270" y="1"/>
                      </a:moveTo>
                      <a:cubicBezTo>
                        <a:pt x="254" y="1"/>
                        <a:pt x="236" y="4"/>
                        <a:pt x="221" y="10"/>
                      </a:cubicBezTo>
                      <a:cubicBezTo>
                        <a:pt x="183" y="22"/>
                        <a:pt x="146" y="47"/>
                        <a:pt x="120" y="79"/>
                      </a:cubicBezTo>
                      <a:cubicBezTo>
                        <a:pt x="83" y="129"/>
                        <a:pt x="1" y="281"/>
                        <a:pt x="127" y="281"/>
                      </a:cubicBezTo>
                      <a:cubicBezTo>
                        <a:pt x="234" y="274"/>
                        <a:pt x="316" y="186"/>
                        <a:pt x="322" y="73"/>
                      </a:cubicBezTo>
                      <a:cubicBezTo>
                        <a:pt x="340" y="19"/>
                        <a:pt x="308" y="1"/>
                        <a:pt x="2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41"/>
                <p:cNvSpPr/>
                <p:nvPr/>
              </p:nvSpPr>
              <p:spPr>
                <a:xfrm>
                  <a:off x="7130685" y="2210626"/>
                  <a:ext cx="40865" cy="9766"/>
                </a:xfrm>
                <a:custGeom>
                  <a:avLst/>
                  <a:gdLst/>
                  <a:ahLst/>
                  <a:cxnLst/>
                  <a:rect l="l" t="t" r="r" b="b"/>
                  <a:pathLst>
                    <a:path w="319" h="236" extrusionOk="0">
                      <a:moveTo>
                        <a:pt x="140" y="0"/>
                      </a:moveTo>
                      <a:cubicBezTo>
                        <a:pt x="107" y="0"/>
                        <a:pt x="67" y="48"/>
                        <a:pt x="57" y="71"/>
                      </a:cubicBezTo>
                      <a:cubicBezTo>
                        <a:pt x="45" y="103"/>
                        <a:pt x="1" y="191"/>
                        <a:pt x="89" y="229"/>
                      </a:cubicBezTo>
                      <a:cubicBezTo>
                        <a:pt x="100" y="233"/>
                        <a:pt x="111" y="235"/>
                        <a:pt x="121" y="235"/>
                      </a:cubicBezTo>
                      <a:cubicBezTo>
                        <a:pt x="232" y="235"/>
                        <a:pt x="318" y="25"/>
                        <a:pt x="212" y="25"/>
                      </a:cubicBezTo>
                      <a:cubicBezTo>
                        <a:pt x="205" y="25"/>
                        <a:pt x="198" y="26"/>
                        <a:pt x="190" y="27"/>
                      </a:cubicBezTo>
                      <a:cubicBezTo>
                        <a:pt x="184" y="29"/>
                        <a:pt x="179" y="29"/>
                        <a:pt x="176" y="29"/>
                      </a:cubicBezTo>
                      <a:cubicBezTo>
                        <a:pt x="163" y="29"/>
                        <a:pt x="171" y="21"/>
                        <a:pt x="171" y="21"/>
                      </a:cubicBezTo>
                      <a:cubicBezTo>
                        <a:pt x="163" y="6"/>
                        <a:pt x="152"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41"/>
                <p:cNvSpPr/>
                <p:nvPr/>
              </p:nvSpPr>
              <p:spPr>
                <a:xfrm>
                  <a:off x="5699752" y="2307249"/>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41"/>
                <p:cNvSpPr/>
                <p:nvPr/>
              </p:nvSpPr>
              <p:spPr>
                <a:xfrm>
                  <a:off x="5767648" y="2362822"/>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41"/>
                <p:cNvSpPr/>
                <p:nvPr/>
              </p:nvSpPr>
              <p:spPr>
                <a:xfrm>
                  <a:off x="5608541" y="2342835"/>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41"/>
                <p:cNvSpPr/>
                <p:nvPr/>
              </p:nvSpPr>
              <p:spPr>
                <a:xfrm>
                  <a:off x="5753172" y="2319207"/>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41"/>
                <p:cNvSpPr/>
                <p:nvPr/>
              </p:nvSpPr>
              <p:spPr>
                <a:xfrm>
                  <a:off x="5640055" y="2268724"/>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41"/>
                <p:cNvSpPr/>
                <p:nvPr/>
              </p:nvSpPr>
              <p:spPr>
                <a:xfrm>
                  <a:off x="5841949" y="2261813"/>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41"/>
                <p:cNvSpPr/>
                <p:nvPr/>
              </p:nvSpPr>
              <p:spPr>
                <a:xfrm>
                  <a:off x="5862958" y="2319332"/>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41"/>
                <p:cNvSpPr/>
                <p:nvPr/>
              </p:nvSpPr>
              <p:spPr>
                <a:xfrm>
                  <a:off x="5963264" y="2349042"/>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41"/>
                <p:cNvSpPr/>
                <p:nvPr/>
              </p:nvSpPr>
              <p:spPr>
                <a:xfrm>
                  <a:off x="5888835" y="2402795"/>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41"/>
                <p:cNvSpPr/>
                <p:nvPr/>
              </p:nvSpPr>
              <p:spPr>
                <a:xfrm>
                  <a:off x="5882430" y="2353470"/>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41"/>
                <p:cNvSpPr/>
                <p:nvPr/>
              </p:nvSpPr>
              <p:spPr>
                <a:xfrm>
                  <a:off x="5990551" y="2299676"/>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41"/>
                <p:cNvSpPr/>
                <p:nvPr/>
              </p:nvSpPr>
              <p:spPr>
                <a:xfrm>
                  <a:off x="7749560" y="2415416"/>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41"/>
                <p:cNvSpPr/>
                <p:nvPr/>
              </p:nvSpPr>
              <p:spPr>
                <a:xfrm>
                  <a:off x="7761730" y="2443844"/>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41"/>
                <p:cNvSpPr/>
                <p:nvPr/>
              </p:nvSpPr>
              <p:spPr>
                <a:xfrm>
                  <a:off x="7869210" y="2411733"/>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41"/>
                <p:cNvSpPr/>
                <p:nvPr/>
              </p:nvSpPr>
              <p:spPr>
                <a:xfrm>
                  <a:off x="7807720" y="2393029"/>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41"/>
                <p:cNvSpPr/>
                <p:nvPr/>
              </p:nvSpPr>
              <p:spPr>
                <a:xfrm>
                  <a:off x="7814253" y="2047299"/>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41"/>
                <p:cNvSpPr/>
                <p:nvPr/>
              </p:nvSpPr>
              <p:spPr>
                <a:xfrm>
                  <a:off x="6484395" y="2221137"/>
                  <a:ext cx="52139" cy="12911"/>
                </a:xfrm>
                <a:custGeom>
                  <a:avLst/>
                  <a:gdLst/>
                  <a:ahLst/>
                  <a:cxnLst/>
                  <a:rect l="l" t="t" r="r" b="b"/>
                  <a:pathLst>
                    <a:path w="407" h="312" extrusionOk="0">
                      <a:moveTo>
                        <a:pt x="286" y="0"/>
                      </a:moveTo>
                      <a:cubicBezTo>
                        <a:pt x="254" y="0"/>
                        <a:pt x="217" y="12"/>
                        <a:pt x="183" y="38"/>
                      </a:cubicBezTo>
                      <a:lnTo>
                        <a:pt x="151" y="76"/>
                      </a:lnTo>
                      <a:cubicBezTo>
                        <a:pt x="95" y="108"/>
                        <a:pt x="0" y="208"/>
                        <a:pt x="88" y="246"/>
                      </a:cubicBezTo>
                      <a:lnTo>
                        <a:pt x="76" y="259"/>
                      </a:lnTo>
                      <a:cubicBezTo>
                        <a:pt x="93" y="297"/>
                        <a:pt x="120" y="312"/>
                        <a:pt x="150" y="312"/>
                      </a:cubicBezTo>
                      <a:cubicBezTo>
                        <a:pt x="230" y="312"/>
                        <a:pt x="337" y="207"/>
                        <a:pt x="360" y="152"/>
                      </a:cubicBezTo>
                      <a:cubicBezTo>
                        <a:pt x="407" y="57"/>
                        <a:pt x="357" y="0"/>
                        <a:pt x="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41"/>
                <p:cNvSpPr/>
                <p:nvPr/>
              </p:nvSpPr>
              <p:spPr>
                <a:xfrm>
                  <a:off x="6595847" y="2199661"/>
                  <a:ext cx="55854" cy="16800"/>
                </a:xfrm>
                <a:custGeom>
                  <a:avLst/>
                  <a:gdLst/>
                  <a:ahLst/>
                  <a:cxnLst/>
                  <a:rect l="l" t="t" r="r" b="b"/>
                  <a:pathLst>
                    <a:path w="436" h="406" extrusionOk="0">
                      <a:moveTo>
                        <a:pt x="339" y="0"/>
                      </a:moveTo>
                      <a:cubicBezTo>
                        <a:pt x="269" y="0"/>
                        <a:pt x="172" y="59"/>
                        <a:pt x="139" y="97"/>
                      </a:cubicBezTo>
                      <a:cubicBezTo>
                        <a:pt x="89" y="147"/>
                        <a:pt x="0" y="299"/>
                        <a:pt x="89" y="362"/>
                      </a:cubicBezTo>
                      <a:cubicBezTo>
                        <a:pt x="99" y="393"/>
                        <a:pt x="121" y="406"/>
                        <a:pt x="149" y="406"/>
                      </a:cubicBezTo>
                      <a:cubicBezTo>
                        <a:pt x="227" y="406"/>
                        <a:pt x="349" y="310"/>
                        <a:pt x="373" y="273"/>
                      </a:cubicBezTo>
                      <a:cubicBezTo>
                        <a:pt x="417" y="217"/>
                        <a:pt x="436" y="135"/>
                        <a:pt x="417" y="59"/>
                      </a:cubicBezTo>
                      <a:cubicBezTo>
                        <a:pt x="406" y="16"/>
                        <a:pt x="376" y="0"/>
                        <a:pt x="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41"/>
                <p:cNvSpPr/>
                <p:nvPr/>
              </p:nvSpPr>
              <p:spPr>
                <a:xfrm>
                  <a:off x="6477093" y="2183895"/>
                  <a:ext cx="57519" cy="13614"/>
                </a:xfrm>
                <a:custGeom>
                  <a:avLst/>
                  <a:gdLst/>
                  <a:ahLst/>
                  <a:cxnLst/>
                  <a:rect l="l" t="t" r="r" b="b"/>
                  <a:pathLst>
                    <a:path w="449" h="329" extrusionOk="0">
                      <a:moveTo>
                        <a:pt x="303" y="0"/>
                      </a:moveTo>
                      <a:cubicBezTo>
                        <a:pt x="267" y="0"/>
                        <a:pt x="230" y="8"/>
                        <a:pt x="196" y="24"/>
                      </a:cubicBezTo>
                      <a:cubicBezTo>
                        <a:pt x="139" y="61"/>
                        <a:pt x="0" y="175"/>
                        <a:pt x="57" y="263"/>
                      </a:cubicBezTo>
                      <a:cubicBezTo>
                        <a:pt x="63" y="276"/>
                        <a:pt x="76" y="295"/>
                        <a:pt x="95" y="301"/>
                      </a:cubicBezTo>
                      <a:cubicBezTo>
                        <a:pt x="101" y="307"/>
                        <a:pt x="114" y="314"/>
                        <a:pt x="120" y="320"/>
                      </a:cubicBezTo>
                      <a:cubicBezTo>
                        <a:pt x="142" y="325"/>
                        <a:pt x="165" y="329"/>
                        <a:pt x="187" y="329"/>
                      </a:cubicBezTo>
                      <a:cubicBezTo>
                        <a:pt x="196" y="329"/>
                        <a:pt x="205" y="328"/>
                        <a:pt x="215" y="326"/>
                      </a:cubicBezTo>
                      <a:cubicBezTo>
                        <a:pt x="240" y="320"/>
                        <a:pt x="265" y="314"/>
                        <a:pt x="284" y="307"/>
                      </a:cubicBezTo>
                      <a:cubicBezTo>
                        <a:pt x="284" y="307"/>
                        <a:pt x="367" y="264"/>
                        <a:pt x="362" y="264"/>
                      </a:cubicBezTo>
                      <a:cubicBezTo>
                        <a:pt x="361" y="264"/>
                        <a:pt x="357" y="265"/>
                        <a:pt x="347" y="270"/>
                      </a:cubicBezTo>
                      <a:cubicBezTo>
                        <a:pt x="385" y="251"/>
                        <a:pt x="410" y="213"/>
                        <a:pt x="417" y="175"/>
                      </a:cubicBezTo>
                      <a:cubicBezTo>
                        <a:pt x="423" y="118"/>
                        <a:pt x="448" y="36"/>
                        <a:pt x="372" y="11"/>
                      </a:cubicBezTo>
                      <a:cubicBezTo>
                        <a:pt x="350" y="4"/>
                        <a:pt x="327" y="0"/>
                        <a:pt x="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41"/>
                <p:cNvSpPr/>
                <p:nvPr/>
              </p:nvSpPr>
              <p:spPr>
                <a:xfrm>
                  <a:off x="6578040" y="2240461"/>
                  <a:ext cx="50217" cy="15145"/>
                </a:xfrm>
                <a:custGeom>
                  <a:avLst/>
                  <a:gdLst/>
                  <a:ahLst/>
                  <a:cxnLst/>
                  <a:rect l="l" t="t" r="r" b="b"/>
                  <a:pathLst>
                    <a:path w="392" h="366" extrusionOk="0">
                      <a:moveTo>
                        <a:pt x="284" y="0"/>
                      </a:moveTo>
                      <a:cubicBezTo>
                        <a:pt x="177" y="13"/>
                        <a:pt x="83" y="82"/>
                        <a:pt x="38" y="177"/>
                      </a:cubicBezTo>
                      <a:cubicBezTo>
                        <a:pt x="1" y="252"/>
                        <a:pt x="7" y="366"/>
                        <a:pt x="108" y="366"/>
                      </a:cubicBezTo>
                      <a:cubicBezTo>
                        <a:pt x="215" y="353"/>
                        <a:pt x="310" y="284"/>
                        <a:pt x="354" y="183"/>
                      </a:cubicBezTo>
                      <a:cubicBezTo>
                        <a:pt x="392" y="114"/>
                        <a:pt x="385"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41"/>
                <p:cNvSpPr/>
                <p:nvPr/>
              </p:nvSpPr>
              <p:spPr>
                <a:xfrm>
                  <a:off x="6420471" y="2236116"/>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41"/>
                <p:cNvSpPr/>
                <p:nvPr/>
              </p:nvSpPr>
              <p:spPr>
                <a:xfrm>
                  <a:off x="6953003" y="2002816"/>
                  <a:ext cx="48552" cy="15311"/>
                </a:xfrm>
                <a:custGeom>
                  <a:avLst/>
                  <a:gdLst/>
                  <a:ahLst/>
                  <a:cxnLst/>
                  <a:rect l="l" t="t" r="r" b="b"/>
                  <a:pathLst>
                    <a:path w="379" h="370" extrusionOk="0">
                      <a:moveTo>
                        <a:pt x="257" y="0"/>
                      </a:moveTo>
                      <a:cubicBezTo>
                        <a:pt x="144" y="0"/>
                        <a:pt x="34" y="136"/>
                        <a:pt x="13" y="237"/>
                      </a:cubicBezTo>
                      <a:cubicBezTo>
                        <a:pt x="1" y="292"/>
                        <a:pt x="18" y="370"/>
                        <a:pt x="87" y="370"/>
                      </a:cubicBezTo>
                      <a:cubicBezTo>
                        <a:pt x="89" y="370"/>
                        <a:pt x="92" y="370"/>
                        <a:pt x="95" y="370"/>
                      </a:cubicBezTo>
                      <a:cubicBezTo>
                        <a:pt x="120" y="370"/>
                        <a:pt x="145" y="363"/>
                        <a:pt x="170" y="357"/>
                      </a:cubicBezTo>
                      <a:cubicBezTo>
                        <a:pt x="259" y="344"/>
                        <a:pt x="372" y="224"/>
                        <a:pt x="353" y="130"/>
                      </a:cubicBezTo>
                      <a:cubicBezTo>
                        <a:pt x="378" y="86"/>
                        <a:pt x="366" y="35"/>
                        <a:pt x="322" y="16"/>
                      </a:cubicBezTo>
                      <a:cubicBezTo>
                        <a:pt x="301" y="5"/>
                        <a:pt x="279" y="0"/>
                        <a:pt x="2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41"/>
                <p:cNvSpPr/>
                <p:nvPr/>
              </p:nvSpPr>
              <p:spPr>
                <a:xfrm>
                  <a:off x="7022436" y="2027727"/>
                  <a:ext cx="46118" cy="8690"/>
                </a:xfrm>
                <a:custGeom>
                  <a:avLst/>
                  <a:gdLst/>
                  <a:ahLst/>
                  <a:cxnLst/>
                  <a:rect l="l" t="t" r="r" b="b"/>
                  <a:pathLst>
                    <a:path w="360" h="210" extrusionOk="0">
                      <a:moveTo>
                        <a:pt x="234" y="1"/>
                      </a:moveTo>
                      <a:cubicBezTo>
                        <a:pt x="139" y="1"/>
                        <a:pt x="0" y="209"/>
                        <a:pt x="133" y="209"/>
                      </a:cubicBezTo>
                      <a:cubicBezTo>
                        <a:pt x="228" y="209"/>
                        <a:pt x="360" y="1"/>
                        <a:pt x="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41"/>
                <p:cNvSpPr/>
                <p:nvPr/>
              </p:nvSpPr>
              <p:spPr>
                <a:xfrm>
                  <a:off x="7071757" y="2006333"/>
                  <a:ext cx="56622" cy="10469"/>
                </a:xfrm>
                <a:custGeom>
                  <a:avLst/>
                  <a:gdLst/>
                  <a:ahLst/>
                  <a:cxnLst/>
                  <a:rect l="l" t="t" r="r" b="b"/>
                  <a:pathLst>
                    <a:path w="442" h="253" extrusionOk="0">
                      <a:moveTo>
                        <a:pt x="284" y="1"/>
                      </a:moveTo>
                      <a:cubicBezTo>
                        <a:pt x="170" y="1"/>
                        <a:pt x="0" y="253"/>
                        <a:pt x="158" y="253"/>
                      </a:cubicBezTo>
                      <a:cubicBezTo>
                        <a:pt x="278" y="253"/>
                        <a:pt x="442"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41"/>
                <p:cNvSpPr/>
                <p:nvPr/>
              </p:nvSpPr>
              <p:spPr>
                <a:xfrm>
                  <a:off x="6874219" y="1807875"/>
                  <a:ext cx="35101" cy="12331"/>
                </a:xfrm>
                <a:custGeom>
                  <a:avLst/>
                  <a:gdLst/>
                  <a:ahLst/>
                  <a:cxnLst/>
                  <a:rect l="l" t="t" r="r" b="b"/>
                  <a:pathLst>
                    <a:path w="274" h="298" extrusionOk="0">
                      <a:moveTo>
                        <a:pt x="216" y="0"/>
                      </a:moveTo>
                      <a:cubicBezTo>
                        <a:pt x="138" y="0"/>
                        <a:pt x="1" y="90"/>
                        <a:pt x="10" y="186"/>
                      </a:cubicBezTo>
                      <a:lnTo>
                        <a:pt x="16" y="230"/>
                      </a:lnTo>
                      <a:cubicBezTo>
                        <a:pt x="20" y="276"/>
                        <a:pt x="49" y="297"/>
                        <a:pt x="84" y="297"/>
                      </a:cubicBezTo>
                      <a:cubicBezTo>
                        <a:pt x="103" y="297"/>
                        <a:pt x="123" y="292"/>
                        <a:pt x="142" y="281"/>
                      </a:cubicBezTo>
                      <a:cubicBezTo>
                        <a:pt x="211" y="249"/>
                        <a:pt x="256" y="186"/>
                        <a:pt x="268" y="111"/>
                      </a:cubicBezTo>
                      <a:cubicBezTo>
                        <a:pt x="268" y="92"/>
                        <a:pt x="268" y="79"/>
                        <a:pt x="268" y="60"/>
                      </a:cubicBezTo>
                      <a:cubicBezTo>
                        <a:pt x="274" y="18"/>
                        <a:pt x="251" y="0"/>
                        <a:pt x="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41"/>
                <p:cNvSpPr/>
                <p:nvPr/>
              </p:nvSpPr>
              <p:spPr>
                <a:xfrm>
                  <a:off x="6997328" y="1804895"/>
                  <a:ext cx="39713" cy="13117"/>
                </a:xfrm>
                <a:custGeom>
                  <a:avLst/>
                  <a:gdLst/>
                  <a:ahLst/>
                  <a:cxnLst/>
                  <a:rect l="l" t="t" r="r" b="b"/>
                  <a:pathLst>
                    <a:path w="310" h="317" extrusionOk="0">
                      <a:moveTo>
                        <a:pt x="228" y="1"/>
                      </a:moveTo>
                      <a:cubicBezTo>
                        <a:pt x="130" y="1"/>
                        <a:pt x="25" y="100"/>
                        <a:pt x="14" y="189"/>
                      </a:cubicBezTo>
                      <a:cubicBezTo>
                        <a:pt x="1" y="221"/>
                        <a:pt x="14" y="252"/>
                        <a:pt x="39" y="277"/>
                      </a:cubicBezTo>
                      <a:cubicBezTo>
                        <a:pt x="51" y="305"/>
                        <a:pt x="71" y="317"/>
                        <a:pt x="95" y="317"/>
                      </a:cubicBezTo>
                      <a:cubicBezTo>
                        <a:pt x="174" y="317"/>
                        <a:pt x="294" y="196"/>
                        <a:pt x="304" y="139"/>
                      </a:cubicBezTo>
                      <a:cubicBezTo>
                        <a:pt x="304" y="120"/>
                        <a:pt x="310" y="101"/>
                        <a:pt x="310" y="75"/>
                      </a:cubicBezTo>
                      <a:cubicBezTo>
                        <a:pt x="310" y="44"/>
                        <a:pt x="291" y="19"/>
                        <a:pt x="266" y="6"/>
                      </a:cubicBezTo>
                      <a:cubicBezTo>
                        <a:pt x="253" y="2"/>
                        <a:pt x="241"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41"/>
                <p:cNvSpPr/>
                <p:nvPr/>
              </p:nvSpPr>
              <p:spPr>
                <a:xfrm>
                  <a:off x="5707951" y="2125797"/>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41"/>
                <p:cNvSpPr/>
                <p:nvPr/>
              </p:nvSpPr>
              <p:spPr>
                <a:xfrm>
                  <a:off x="6362311" y="2412312"/>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41"/>
                <p:cNvSpPr/>
                <p:nvPr/>
              </p:nvSpPr>
              <p:spPr>
                <a:xfrm>
                  <a:off x="7539468" y="2490065"/>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41"/>
                <p:cNvSpPr/>
                <p:nvPr/>
              </p:nvSpPr>
              <p:spPr>
                <a:xfrm>
                  <a:off x="7447361" y="2465982"/>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41"/>
                <p:cNvSpPr/>
                <p:nvPr/>
              </p:nvSpPr>
              <p:spPr>
                <a:xfrm>
                  <a:off x="7107242" y="2414009"/>
                  <a:ext cx="2562" cy="1076"/>
                </a:xfrm>
                <a:custGeom>
                  <a:avLst/>
                  <a:gdLst/>
                  <a:ahLst/>
                  <a:cxnLst/>
                  <a:rect l="l" t="t" r="r" b="b"/>
                  <a:pathLst>
                    <a:path w="20" h="26" extrusionOk="0">
                      <a:moveTo>
                        <a:pt x="20" y="0"/>
                      </a:moveTo>
                      <a:lnTo>
                        <a:pt x="7" y="13"/>
                      </a:lnTo>
                      <a:cubicBezTo>
                        <a:pt x="7" y="19"/>
                        <a:pt x="1" y="19"/>
                        <a:pt x="1" y="25"/>
                      </a:cubicBezTo>
                      <a:cubicBezTo>
                        <a:pt x="7" y="19"/>
                        <a:pt x="13" y="6"/>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41"/>
                <p:cNvSpPr/>
                <p:nvPr/>
              </p:nvSpPr>
              <p:spPr>
                <a:xfrm>
                  <a:off x="7063686" y="2403209"/>
                  <a:ext cx="55982" cy="17835"/>
                </a:xfrm>
                <a:custGeom>
                  <a:avLst/>
                  <a:gdLst/>
                  <a:ahLst/>
                  <a:cxnLst/>
                  <a:rect l="l" t="t" r="r" b="b"/>
                  <a:pathLst>
                    <a:path w="437" h="431" extrusionOk="0">
                      <a:moveTo>
                        <a:pt x="302" y="0"/>
                      </a:moveTo>
                      <a:cubicBezTo>
                        <a:pt x="288" y="0"/>
                        <a:pt x="273" y="3"/>
                        <a:pt x="259" y="9"/>
                      </a:cubicBezTo>
                      <a:cubicBezTo>
                        <a:pt x="139" y="40"/>
                        <a:pt x="51" y="135"/>
                        <a:pt x="13" y="255"/>
                      </a:cubicBezTo>
                      <a:cubicBezTo>
                        <a:pt x="0" y="299"/>
                        <a:pt x="6" y="343"/>
                        <a:pt x="38" y="381"/>
                      </a:cubicBezTo>
                      <a:cubicBezTo>
                        <a:pt x="51" y="394"/>
                        <a:pt x="63" y="400"/>
                        <a:pt x="82" y="406"/>
                      </a:cubicBezTo>
                      <a:cubicBezTo>
                        <a:pt x="99" y="423"/>
                        <a:pt x="119" y="430"/>
                        <a:pt x="140" y="430"/>
                      </a:cubicBezTo>
                      <a:cubicBezTo>
                        <a:pt x="207" y="430"/>
                        <a:pt x="286" y="359"/>
                        <a:pt x="325" y="302"/>
                      </a:cubicBezTo>
                      <a:lnTo>
                        <a:pt x="325" y="302"/>
                      </a:lnTo>
                      <a:cubicBezTo>
                        <a:pt x="322" y="305"/>
                        <a:pt x="319" y="309"/>
                        <a:pt x="315" y="312"/>
                      </a:cubicBezTo>
                      <a:cubicBezTo>
                        <a:pt x="320" y="307"/>
                        <a:pt x="323" y="303"/>
                        <a:pt x="327" y="299"/>
                      </a:cubicBezTo>
                      <a:lnTo>
                        <a:pt x="327" y="299"/>
                      </a:lnTo>
                      <a:cubicBezTo>
                        <a:pt x="326" y="300"/>
                        <a:pt x="325" y="301"/>
                        <a:pt x="325" y="302"/>
                      </a:cubicBezTo>
                      <a:lnTo>
                        <a:pt x="325" y="302"/>
                      </a:lnTo>
                      <a:cubicBezTo>
                        <a:pt x="326" y="300"/>
                        <a:pt x="328" y="297"/>
                        <a:pt x="330" y="295"/>
                      </a:cubicBezTo>
                      <a:lnTo>
                        <a:pt x="330" y="295"/>
                      </a:lnTo>
                      <a:cubicBezTo>
                        <a:pt x="329" y="296"/>
                        <a:pt x="328" y="297"/>
                        <a:pt x="327" y="299"/>
                      </a:cubicBezTo>
                      <a:lnTo>
                        <a:pt x="327" y="299"/>
                      </a:lnTo>
                      <a:cubicBezTo>
                        <a:pt x="330" y="294"/>
                        <a:pt x="332" y="290"/>
                        <a:pt x="334" y="286"/>
                      </a:cubicBezTo>
                      <a:lnTo>
                        <a:pt x="334" y="286"/>
                      </a:lnTo>
                      <a:cubicBezTo>
                        <a:pt x="333" y="290"/>
                        <a:pt x="331" y="292"/>
                        <a:pt x="330" y="295"/>
                      </a:cubicBezTo>
                      <a:lnTo>
                        <a:pt x="330" y="295"/>
                      </a:lnTo>
                      <a:cubicBezTo>
                        <a:pt x="335" y="288"/>
                        <a:pt x="340" y="281"/>
                        <a:pt x="347" y="274"/>
                      </a:cubicBezTo>
                      <a:cubicBezTo>
                        <a:pt x="355" y="262"/>
                        <a:pt x="358" y="257"/>
                        <a:pt x="357" y="257"/>
                      </a:cubicBezTo>
                      <a:lnTo>
                        <a:pt x="357" y="257"/>
                      </a:lnTo>
                      <a:cubicBezTo>
                        <a:pt x="357" y="257"/>
                        <a:pt x="356" y="259"/>
                        <a:pt x="353" y="261"/>
                      </a:cubicBezTo>
                      <a:cubicBezTo>
                        <a:pt x="379" y="230"/>
                        <a:pt x="397" y="198"/>
                        <a:pt x="410" y="160"/>
                      </a:cubicBezTo>
                      <a:cubicBezTo>
                        <a:pt x="437" y="80"/>
                        <a:pt x="378" y="0"/>
                        <a:pt x="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41"/>
                <p:cNvSpPr/>
                <p:nvPr/>
              </p:nvSpPr>
              <p:spPr>
                <a:xfrm>
                  <a:off x="6965045" y="2382271"/>
                  <a:ext cx="38944" cy="11628"/>
                </a:xfrm>
                <a:custGeom>
                  <a:avLst/>
                  <a:gdLst/>
                  <a:ahLst/>
                  <a:cxnLst/>
                  <a:rect l="l" t="t" r="r" b="b"/>
                  <a:pathLst>
                    <a:path w="304" h="281" extrusionOk="0">
                      <a:moveTo>
                        <a:pt x="214" y="0"/>
                      </a:moveTo>
                      <a:cubicBezTo>
                        <a:pt x="132" y="0"/>
                        <a:pt x="36" y="121"/>
                        <a:pt x="20" y="181"/>
                      </a:cubicBezTo>
                      <a:cubicBezTo>
                        <a:pt x="1" y="252"/>
                        <a:pt x="40" y="281"/>
                        <a:pt x="89" y="281"/>
                      </a:cubicBezTo>
                      <a:cubicBezTo>
                        <a:pt x="123" y="281"/>
                        <a:pt x="162" y="267"/>
                        <a:pt x="190" y="244"/>
                      </a:cubicBezTo>
                      <a:cubicBezTo>
                        <a:pt x="209" y="231"/>
                        <a:pt x="228" y="218"/>
                        <a:pt x="247" y="200"/>
                      </a:cubicBezTo>
                      <a:cubicBezTo>
                        <a:pt x="284" y="168"/>
                        <a:pt x="303" y="111"/>
                        <a:pt x="297" y="61"/>
                      </a:cubicBezTo>
                      <a:cubicBezTo>
                        <a:pt x="291" y="42"/>
                        <a:pt x="272" y="23"/>
                        <a:pt x="253" y="10"/>
                      </a:cubicBezTo>
                      <a:cubicBezTo>
                        <a:pt x="241" y="3"/>
                        <a:pt x="228"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41"/>
                <p:cNvSpPr/>
                <p:nvPr/>
              </p:nvSpPr>
              <p:spPr>
                <a:xfrm>
                  <a:off x="6885748" y="2406147"/>
                  <a:ext cx="43043" cy="9393"/>
                </a:xfrm>
                <a:custGeom>
                  <a:avLst/>
                  <a:gdLst/>
                  <a:ahLst/>
                  <a:cxnLst/>
                  <a:rect l="l" t="t" r="r" b="b"/>
                  <a:pathLst>
                    <a:path w="336" h="227" extrusionOk="0">
                      <a:moveTo>
                        <a:pt x="191" y="1"/>
                      </a:moveTo>
                      <a:cubicBezTo>
                        <a:pt x="153" y="1"/>
                        <a:pt x="121" y="14"/>
                        <a:pt x="96" y="32"/>
                      </a:cubicBezTo>
                      <a:cubicBezTo>
                        <a:pt x="77" y="51"/>
                        <a:pt x="65" y="70"/>
                        <a:pt x="52" y="83"/>
                      </a:cubicBezTo>
                      <a:cubicBezTo>
                        <a:pt x="0" y="150"/>
                        <a:pt x="21" y="227"/>
                        <a:pt x="86" y="227"/>
                      </a:cubicBezTo>
                      <a:cubicBezTo>
                        <a:pt x="100" y="227"/>
                        <a:pt x="116" y="223"/>
                        <a:pt x="134" y="215"/>
                      </a:cubicBezTo>
                      <a:lnTo>
                        <a:pt x="134" y="215"/>
                      </a:lnTo>
                      <a:cubicBezTo>
                        <a:pt x="129" y="218"/>
                        <a:pt x="128" y="219"/>
                        <a:pt x="130" y="219"/>
                      </a:cubicBezTo>
                      <a:cubicBezTo>
                        <a:pt x="137" y="219"/>
                        <a:pt x="174" y="208"/>
                        <a:pt x="175" y="208"/>
                      </a:cubicBezTo>
                      <a:lnTo>
                        <a:pt x="175" y="208"/>
                      </a:lnTo>
                      <a:cubicBezTo>
                        <a:pt x="175" y="208"/>
                        <a:pt x="174" y="208"/>
                        <a:pt x="172" y="209"/>
                      </a:cubicBezTo>
                      <a:cubicBezTo>
                        <a:pt x="216" y="196"/>
                        <a:pt x="336" y="89"/>
                        <a:pt x="254" y="45"/>
                      </a:cubicBezTo>
                      <a:cubicBezTo>
                        <a:pt x="248" y="45"/>
                        <a:pt x="248" y="39"/>
                        <a:pt x="241" y="39"/>
                      </a:cubicBezTo>
                      <a:cubicBezTo>
                        <a:pt x="235" y="14"/>
                        <a:pt x="216"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41"/>
                <p:cNvSpPr/>
                <p:nvPr/>
              </p:nvSpPr>
              <p:spPr>
                <a:xfrm>
                  <a:off x="6894203" y="2407719"/>
                  <a:ext cx="3075" cy="1076"/>
                </a:xfrm>
                <a:custGeom>
                  <a:avLst/>
                  <a:gdLst/>
                  <a:ahLst/>
                  <a:cxnLst/>
                  <a:rect l="l" t="t" r="r" b="b"/>
                  <a:pathLst>
                    <a:path w="24" h="26" extrusionOk="0">
                      <a:moveTo>
                        <a:pt x="24" y="1"/>
                      </a:moveTo>
                      <a:cubicBezTo>
                        <a:pt x="24" y="1"/>
                        <a:pt x="18" y="1"/>
                        <a:pt x="18" y="7"/>
                      </a:cubicBezTo>
                      <a:cubicBezTo>
                        <a:pt x="6" y="19"/>
                        <a:pt x="1" y="25"/>
                        <a:pt x="2" y="25"/>
                      </a:cubicBezTo>
                      <a:cubicBezTo>
                        <a:pt x="3" y="25"/>
                        <a:pt x="11" y="17"/>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41"/>
                <p:cNvSpPr/>
                <p:nvPr/>
              </p:nvSpPr>
              <p:spPr>
                <a:xfrm>
                  <a:off x="6897150" y="2407223"/>
                  <a:ext cx="1793" cy="538"/>
                </a:xfrm>
                <a:custGeom>
                  <a:avLst/>
                  <a:gdLst/>
                  <a:ahLst/>
                  <a:cxnLst/>
                  <a:rect l="l" t="t" r="r" b="b"/>
                  <a:pathLst>
                    <a:path w="14" h="13" extrusionOk="0">
                      <a:moveTo>
                        <a:pt x="1" y="13"/>
                      </a:moveTo>
                      <a:lnTo>
                        <a:pt x="1" y="13"/>
                      </a:lnTo>
                      <a:cubicBezTo>
                        <a:pt x="1" y="13"/>
                        <a:pt x="7" y="6"/>
                        <a:pt x="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41"/>
                <p:cNvSpPr/>
                <p:nvPr/>
              </p:nvSpPr>
              <p:spPr>
                <a:xfrm>
                  <a:off x="6869735" y="2344449"/>
                  <a:ext cx="38944" cy="12786"/>
                </a:xfrm>
                <a:custGeom>
                  <a:avLst/>
                  <a:gdLst/>
                  <a:ahLst/>
                  <a:cxnLst/>
                  <a:rect l="l" t="t" r="r" b="b"/>
                  <a:pathLst>
                    <a:path w="304" h="309" extrusionOk="0">
                      <a:moveTo>
                        <a:pt x="221" y="1"/>
                      </a:moveTo>
                      <a:cubicBezTo>
                        <a:pt x="191" y="1"/>
                        <a:pt x="162" y="12"/>
                        <a:pt x="139" y="35"/>
                      </a:cubicBezTo>
                      <a:cubicBezTo>
                        <a:pt x="51" y="79"/>
                        <a:pt x="0" y="174"/>
                        <a:pt x="13" y="275"/>
                      </a:cubicBezTo>
                      <a:cubicBezTo>
                        <a:pt x="19" y="299"/>
                        <a:pt x="33" y="308"/>
                        <a:pt x="51" y="308"/>
                      </a:cubicBezTo>
                      <a:cubicBezTo>
                        <a:pt x="90" y="308"/>
                        <a:pt x="145" y="265"/>
                        <a:pt x="171" y="231"/>
                      </a:cubicBezTo>
                      <a:cubicBezTo>
                        <a:pt x="209" y="212"/>
                        <a:pt x="234" y="186"/>
                        <a:pt x="259" y="155"/>
                      </a:cubicBezTo>
                      <a:cubicBezTo>
                        <a:pt x="284" y="117"/>
                        <a:pt x="297" y="79"/>
                        <a:pt x="297" y="35"/>
                      </a:cubicBezTo>
                      <a:cubicBezTo>
                        <a:pt x="303" y="29"/>
                        <a:pt x="291" y="22"/>
                        <a:pt x="278" y="16"/>
                      </a:cubicBezTo>
                      <a:cubicBezTo>
                        <a:pt x="260" y="6"/>
                        <a:pt x="241"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41"/>
                <p:cNvSpPr/>
                <p:nvPr/>
              </p:nvSpPr>
              <p:spPr>
                <a:xfrm>
                  <a:off x="7948379" y="2205454"/>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41"/>
                <p:cNvSpPr/>
                <p:nvPr/>
              </p:nvSpPr>
              <p:spPr>
                <a:xfrm>
                  <a:off x="7965033" y="2247537"/>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41"/>
                <p:cNvSpPr/>
                <p:nvPr/>
              </p:nvSpPr>
              <p:spPr>
                <a:xfrm>
                  <a:off x="8119528" y="2219689"/>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41"/>
                <p:cNvSpPr/>
                <p:nvPr/>
              </p:nvSpPr>
              <p:spPr>
                <a:xfrm>
                  <a:off x="8070976" y="2145205"/>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41"/>
                <p:cNvSpPr/>
                <p:nvPr/>
              </p:nvSpPr>
              <p:spPr>
                <a:xfrm>
                  <a:off x="8017812" y="2172722"/>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41"/>
                <p:cNvSpPr/>
                <p:nvPr/>
              </p:nvSpPr>
              <p:spPr>
                <a:xfrm>
                  <a:off x="8021015" y="2185095"/>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41"/>
                <p:cNvSpPr/>
                <p:nvPr/>
              </p:nvSpPr>
              <p:spPr>
                <a:xfrm>
                  <a:off x="7918659" y="2143798"/>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84" name="Google Shape;4984;p41"/>
            <p:cNvSpPr txBox="1"/>
            <p:nvPr/>
          </p:nvSpPr>
          <p:spPr>
            <a:xfrm>
              <a:off x="5678875" y="2963175"/>
              <a:ext cx="23424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Oxygen"/>
                  <a:ea typeface="Oxygen"/>
                  <a:cs typeface="Oxygen"/>
                  <a:sym typeface="Oxygen"/>
                </a:rPr>
                <a:t>TM195, TM498 are used by Customers with average and below average Fitness and Education Levels</a:t>
              </a:r>
              <a:endParaRPr dirty="0">
                <a:solidFill>
                  <a:schemeClr val="dk1"/>
                </a:solidFill>
                <a:latin typeface="Oxygen"/>
                <a:ea typeface="Oxygen"/>
                <a:cs typeface="Oxygen"/>
                <a:sym typeface="Oxygen"/>
              </a:endParaRPr>
            </a:p>
          </p:txBody>
        </p:sp>
        <p:grpSp>
          <p:nvGrpSpPr>
            <p:cNvPr id="4985" name="Google Shape;4985;p41"/>
            <p:cNvGrpSpPr/>
            <p:nvPr/>
          </p:nvGrpSpPr>
          <p:grpSpPr>
            <a:xfrm>
              <a:off x="5608541" y="3856909"/>
              <a:ext cx="2568633" cy="841793"/>
              <a:chOff x="5608541" y="1787847"/>
              <a:chExt cx="2568633" cy="841793"/>
            </a:xfrm>
          </p:grpSpPr>
          <p:sp>
            <p:nvSpPr>
              <p:cNvPr id="4986" name="Google Shape;4986;p41"/>
              <p:cNvSpPr/>
              <p:nvPr/>
            </p:nvSpPr>
            <p:spPr>
              <a:xfrm>
                <a:off x="7474135" y="1843544"/>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41"/>
              <p:cNvSpPr/>
              <p:nvPr/>
            </p:nvSpPr>
            <p:spPr>
              <a:xfrm>
                <a:off x="7618765" y="1864855"/>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41"/>
              <p:cNvSpPr/>
              <p:nvPr/>
            </p:nvSpPr>
            <p:spPr>
              <a:xfrm>
                <a:off x="7572519" y="1919477"/>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41"/>
              <p:cNvSpPr/>
              <p:nvPr/>
            </p:nvSpPr>
            <p:spPr>
              <a:xfrm>
                <a:off x="7532679" y="1897462"/>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41"/>
              <p:cNvSpPr/>
              <p:nvPr/>
            </p:nvSpPr>
            <p:spPr>
              <a:xfrm>
                <a:off x="7717278" y="1901683"/>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41"/>
              <p:cNvSpPr/>
              <p:nvPr/>
            </p:nvSpPr>
            <p:spPr>
              <a:xfrm>
                <a:off x="7739952" y="1942029"/>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41"/>
              <p:cNvSpPr/>
              <p:nvPr/>
            </p:nvSpPr>
            <p:spPr>
              <a:xfrm>
                <a:off x="7447361" y="1942939"/>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41"/>
              <p:cNvSpPr/>
              <p:nvPr/>
            </p:nvSpPr>
            <p:spPr>
              <a:xfrm>
                <a:off x="7350513" y="1896883"/>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41"/>
              <p:cNvSpPr/>
              <p:nvPr/>
            </p:nvSpPr>
            <p:spPr>
              <a:xfrm>
                <a:off x="7388432" y="1787847"/>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41"/>
              <p:cNvSpPr/>
              <p:nvPr/>
            </p:nvSpPr>
            <p:spPr>
              <a:xfrm>
                <a:off x="7521149" y="1797199"/>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41"/>
              <p:cNvSpPr/>
              <p:nvPr/>
            </p:nvSpPr>
            <p:spPr>
              <a:xfrm>
                <a:off x="7344749" y="1834358"/>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41"/>
              <p:cNvSpPr/>
              <p:nvPr/>
            </p:nvSpPr>
            <p:spPr>
              <a:xfrm>
                <a:off x="6698459" y="2527390"/>
                <a:ext cx="79297" cy="19159"/>
              </a:xfrm>
              <a:custGeom>
                <a:avLst/>
                <a:gdLst/>
                <a:ahLst/>
                <a:cxnLst/>
                <a:rect l="l" t="t" r="r" b="b"/>
                <a:pathLst>
                  <a:path w="619" h="463" extrusionOk="0">
                    <a:moveTo>
                      <a:pt x="335" y="1"/>
                    </a:moveTo>
                    <a:cubicBezTo>
                      <a:pt x="216" y="1"/>
                      <a:pt x="87" y="145"/>
                      <a:pt x="45" y="231"/>
                    </a:cubicBezTo>
                    <a:cubicBezTo>
                      <a:pt x="1" y="318"/>
                      <a:pt x="23" y="462"/>
                      <a:pt x="133" y="462"/>
                    </a:cubicBezTo>
                    <a:cubicBezTo>
                      <a:pt x="150" y="462"/>
                      <a:pt x="169" y="459"/>
                      <a:pt x="190" y="451"/>
                    </a:cubicBezTo>
                    <a:lnTo>
                      <a:pt x="284" y="420"/>
                    </a:lnTo>
                    <a:cubicBezTo>
                      <a:pt x="391" y="376"/>
                      <a:pt x="618" y="105"/>
                      <a:pt x="429" y="29"/>
                    </a:cubicBezTo>
                    <a:lnTo>
                      <a:pt x="398" y="16"/>
                    </a:lnTo>
                    <a:cubicBezTo>
                      <a:pt x="377" y="6"/>
                      <a:pt x="356"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41"/>
              <p:cNvSpPr/>
              <p:nvPr/>
            </p:nvSpPr>
            <p:spPr>
              <a:xfrm>
                <a:off x="6874475" y="2503721"/>
                <a:ext cx="58416" cy="15021"/>
              </a:xfrm>
              <a:custGeom>
                <a:avLst/>
                <a:gdLst/>
                <a:ahLst/>
                <a:cxnLst/>
                <a:rect l="l" t="t" r="r" b="b"/>
                <a:pathLst>
                  <a:path w="456" h="363" extrusionOk="0">
                    <a:moveTo>
                      <a:pt x="258" y="1"/>
                    </a:moveTo>
                    <a:cubicBezTo>
                      <a:pt x="138" y="1"/>
                      <a:pt x="0" y="189"/>
                      <a:pt x="20" y="298"/>
                    </a:cubicBezTo>
                    <a:cubicBezTo>
                      <a:pt x="24" y="344"/>
                      <a:pt x="48" y="362"/>
                      <a:pt x="76" y="362"/>
                    </a:cubicBezTo>
                    <a:cubicBezTo>
                      <a:pt x="90" y="362"/>
                      <a:pt x="106" y="357"/>
                      <a:pt x="121" y="349"/>
                    </a:cubicBezTo>
                    <a:cubicBezTo>
                      <a:pt x="247" y="349"/>
                      <a:pt x="455" y="172"/>
                      <a:pt x="348" y="46"/>
                    </a:cubicBezTo>
                    <a:cubicBezTo>
                      <a:pt x="322" y="14"/>
                      <a:pt x="291"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41"/>
              <p:cNvSpPr/>
              <p:nvPr/>
            </p:nvSpPr>
            <p:spPr>
              <a:xfrm>
                <a:off x="6920593" y="2557101"/>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41"/>
              <p:cNvSpPr/>
              <p:nvPr/>
            </p:nvSpPr>
            <p:spPr>
              <a:xfrm>
                <a:off x="6790566" y="2570260"/>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41"/>
              <p:cNvSpPr/>
              <p:nvPr/>
            </p:nvSpPr>
            <p:spPr>
              <a:xfrm>
                <a:off x="6815547" y="2549984"/>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41"/>
              <p:cNvSpPr/>
              <p:nvPr/>
            </p:nvSpPr>
            <p:spPr>
              <a:xfrm>
                <a:off x="6661308" y="2568481"/>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41"/>
              <p:cNvSpPr/>
              <p:nvPr/>
            </p:nvSpPr>
            <p:spPr>
              <a:xfrm>
                <a:off x="6520649" y="2514604"/>
                <a:ext cx="26005" cy="9352"/>
              </a:xfrm>
              <a:custGeom>
                <a:avLst/>
                <a:gdLst/>
                <a:ahLst/>
                <a:cxnLst/>
                <a:rect l="l" t="t" r="r" b="b"/>
                <a:pathLst>
                  <a:path w="203" h="226" extrusionOk="0">
                    <a:moveTo>
                      <a:pt x="138" y="1"/>
                    </a:moveTo>
                    <a:cubicBezTo>
                      <a:pt x="76" y="1"/>
                      <a:pt x="29" y="72"/>
                      <a:pt x="13" y="130"/>
                    </a:cubicBezTo>
                    <a:cubicBezTo>
                      <a:pt x="1" y="155"/>
                      <a:pt x="20" y="187"/>
                      <a:pt x="45" y="187"/>
                    </a:cubicBezTo>
                    <a:cubicBezTo>
                      <a:pt x="32" y="193"/>
                      <a:pt x="32" y="199"/>
                      <a:pt x="45" y="212"/>
                    </a:cubicBezTo>
                    <a:cubicBezTo>
                      <a:pt x="50" y="222"/>
                      <a:pt x="57" y="225"/>
                      <a:pt x="65" y="225"/>
                    </a:cubicBezTo>
                    <a:cubicBezTo>
                      <a:pt x="87" y="225"/>
                      <a:pt x="114" y="194"/>
                      <a:pt x="114" y="180"/>
                    </a:cubicBezTo>
                    <a:cubicBezTo>
                      <a:pt x="127" y="142"/>
                      <a:pt x="152" y="111"/>
                      <a:pt x="165" y="73"/>
                    </a:cubicBezTo>
                    <a:cubicBezTo>
                      <a:pt x="184" y="54"/>
                      <a:pt x="203" y="29"/>
                      <a:pt x="177" y="10"/>
                    </a:cubicBezTo>
                    <a:cubicBezTo>
                      <a:pt x="164" y="4"/>
                      <a:pt x="151"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41"/>
              <p:cNvSpPr/>
              <p:nvPr/>
            </p:nvSpPr>
            <p:spPr>
              <a:xfrm>
                <a:off x="6659771" y="2448437"/>
                <a:ext cx="46886" cy="13366"/>
              </a:xfrm>
              <a:custGeom>
                <a:avLst/>
                <a:gdLst/>
                <a:ahLst/>
                <a:cxnLst/>
                <a:rect l="l" t="t" r="r" b="b"/>
                <a:pathLst>
                  <a:path w="366" h="323" extrusionOk="0">
                    <a:moveTo>
                      <a:pt x="261" y="0"/>
                    </a:moveTo>
                    <a:cubicBezTo>
                      <a:pt x="115" y="0"/>
                      <a:pt x="1" y="143"/>
                      <a:pt x="50" y="291"/>
                    </a:cubicBezTo>
                    <a:cubicBezTo>
                      <a:pt x="58" y="310"/>
                      <a:pt x="70" y="317"/>
                      <a:pt x="84" y="317"/>
                    </a:cubicBezTo>
                    <a:cubicBezTo>
                      <a:pt x="121" y="317"/>
                      <a:pt x="171" y="264"/>
                      <a:pt x="190" y="229"/>
                    </a:cubicBezTo>
                    <a:lnTo>
                      <a:pt x="190" y="229"/>
                    </a:lnTo>
                    <a:lnTo>
                      <a:pt x="151" y="322"/>
                    </a:lnTo>
                    <a:cubicBezTo>
                      <a:pt x="183" y="316"/>
                      <a:pt x="214" y="303"/>
                      <a:pt x="239" y="284"/>
                    </a:cubicBezTo>
                    <a:cubicBezTo>
                      <a:pt x="277" y="253"/>
                      <a:pt x="315" y="215"/>
                      <a:pt x="334" y="165"/>
                    </a:cubicBezTo>
                    <a:cubicBezTo>
                      <a:pt x="365" y="102"/>
                      <a:pt x="365" y="1"/>
                      <a:pt x="271" y="1"/>
                    </a:cubicBezTo>
                    <a:cubicBezTo>
                      <a:pt x="268" y="1"/>
                      <a:pt x="264"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41"/>
              <p:cNvSpPr/>
              <p:nvPr/>
            </p:nvSpPr>
            <p:spPr>
              <a:xfrm>
                <a:off x="6735609" y="2471155"/>
                <a:ext cx="78528" cy="14897"/>
              </a:xfrm>
              <a:custGeom>
                <a:avLst/>
                <a:gdLst/>
                <a:ahLst/>
                <a:cxnLst/>
                <a:rect l="l" t="t" r="r" b="b"/>
                <a:pathLst>
                  <a:path w="613" h="360" extrusionOk="0">
                    <a:moveTo>
                      <a:pt x="392" y="0"/>
                    </a:moveTo>
                    <a:cubicBezTo>
                      <a:pt x="228" y="0"/>
                      <a:pt x="0" y="360"/>
                      <a:pt x="221" y="360"/>
                    </a:cubicBezTo>
                    <a:cubicBezTo>
                      <a:pt x="379" y="360"/>
                      <a:pt x="612" y="0"/>
                      <a:pt x="3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41"/>
              <p:cNvSpPr/>
              <p:nvPr/>
            </p:nvSpPr>
            <p:spPr>
              <a:xfrm>
                <a:off x="6638121" y="2493417"/>
                <a:ext cx="45862" cy="11131"/>
              </a:xfrm>
              <a:custGeom>
                <a:avLst/>
                <a:gdLst/>
                <a:ahLst/>
                <a:cxnLst/>
                <a:rect l="l" t="t" r="r" b="b"/>
                <a:pathLst>
                  <a:path w="358" h="269" extrusionOk="0">
                    <a:moveTo>
                      <a:pt x="196" y="1"/>
                    </a:moveTo>
                    <a:cubicBezTo>
                      <a:pt x="141" y="1"/>
                      <a:pt x="91" y="47"/>
                      <a:pt x="55" y="106"/>
                    </a:cubicBezTo>
                    <a:cubicBezTo>
                      <a:pt x="11" y="172"/>
                      <a:pt x="0" y="269"/>
                      <a:pt x="81" y="269"/>
                    </a:cubicBezTo>
                    <a:cubicBezTo>
                      <a:pt x="92" y="269"/>
                      <a:pt x="104" y="267"/>
                      <a:pt x="118" y="263"/>
                    </a:cubicBezTo>
                    <a:cubicBezTo>
                      <a:pt x="181" y="251"/>
                      <a:pt x="358" y="93"/>
                      <a:pt x="263" y="24"/>
                    </a:cubicBezTo>
                    <a:cubicBezTo>
                      <a:pt x="240" y="8"/>
                      <a:pt x="218"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41"/>
              <p:cNvSpPr/>
              <p:nvPr/>
            </p:nvSpPr>
            <p:spPr>
              <a:xfrm>
                <a:off x="6539096" y="2467141"/>
                <a:ext cx="41506" cy="10842"/>
              </a:xfrm>
              <a:custGeom>
                <a:avLst/>
                <a:gdLst/>
                <a:ahLst/>
                <a:cxnLst/>
                <a:rect l="l" t="t" r="r" b="b"/>
                <a:pathLst>
                  <a:path w="324" h="262" extrusionOk="0">
                    <a:moveTo>
                      <a:pt x="221" y="0"/>
                    </a:moveTo>
                    <a:cubicBezTo>
                      <a:pt x="156" y="0"/>
                      <a:pt x="54" y="98"/>
                      <a:pt x="40" y="135"/>
                    </a:cubicBezTo>
                    <a:cubicBezTo>
                      <a:pt x="1" y="213"/>
                      <a:pt x="42" y="261"/>
                      <a:pt x="101" y="261"/>
                    </a:cubicBezTo>
                    <a:cubicBezTo>
                      <a:pt x="127" y="261"/>
                      <a:pt x="157" y="251"/>
                      <a:pt x="185" y="230"/>
                    </a:cubicBezTo>
                    <a:cubicBezTo>
                      <a:pt x="185" y="224"/>
                      <a:pt x="185" y="217"/>
                      <a:pt x="185" y="211"/>
                    </a:cubicBezTo>
                    <a:cubicBezTo>
                      <a:pt x="229" y="205"/>
                      <a:pt x="324" y="104"/>
                      <a:pt x="279" y="72"/>
                    </a:cubicBezTo>
                    <a:cubicBezTo>
                      <a:pt x="279" y="66"/>
                      <a:pt x="273" y="53"/>
                      <a:pt x="273" y="47"/>
                    </a:cubicBezTo>
                    <a:cubicBezTo>
                      <a:pt x="265" y="13"/>
                      <a:pt x="245"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41"/>
              <p:cNvSpPr/>
              <p:nvPr/>
            </p:nvSpPr>
            <p:spPr>
              <a:xfrm>
                <a:off x="6363080" y="2522921"/>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41"/>
              <p:cNvSpPr/>
              <p:nvPr/>
            </p:nvSpPr>
            <p:spPr>
              <a:xfrm>
                <a:off x="6411119" y="2576260"/>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41"/>
              <p:cNvSpPr/>
              <p:nvPr/>
            </p:nvSpPr>
            <p:spPr>
              <a:xfrm>
                <a:off x="6493235" y="2554494"/>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41"/>
              <p:cNvSpPr/>
              <p:nvPr/>
            </p:nvSpPr>
            <p:spPr>
              <a:xfrm>
                <a:off x="7138756" y="2515266"/>
                <a:ext cx="73660" cy="20111"/>
              </a:xfrm>
              <a:custGeom>
                <a:avLst/>
                <a:gdLst/>
                <a:ahLst/>
                <a:cxnLst/>
                <a:rect l="l" t="t" r="r" b="b"/>
                <a:pathLst>
                  <a:path w="575" h="486" extrusionOk="0">
                    <a:moveTo>
                      <a:pt x="379" y="0"/>
                    </a:moveTo>
                    <a:cubicBezTo>
                      <a:pt x="240" y="0"/>
                      <a:pt x="108" y="120"/>
                      <a:pt x="45" y="240"/>
                    </a:cubicBezTo>
                    <a:cubicBezTo>
                      <a:pt x="1" y="335"/>
                      <a:pt x="1" y="486"/>
                      <a:pt x="146" y="486"/>
                    </a:cubicBezTo>
                    <a:lnTo>
                      <a:pt x="196" y="486"/>
                    </a:lnTo>
                    <a:cubicBezTo>
                      <a:pt x="341" y="486"/>
                      <a:pt x="474" y="366"/>
                      <a:pt x="530" y="246"/>
                    </a:cubicBezTo>
                    <a:cubicBezTo>
                      <a:pt x="575" y="152"/>
                      <a:pt x="575"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41"/>
              <p:cNvSpPr/>
              <p:nvPr/>
            </p:nvSpPr>
            <p:spPr>
              <a:xfrm>
                <a:off x="6848726" y="2604771"/>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41"/>
              <p:cNvSpPr/>
              <p:nvPr/>
            </p:nvSpPr>
            <p:spPr>
              <a:xfrm>
                <a:off x="7084695" y="2590412"/>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41"/>
              <p:cNvSpPr/>
              <p:nvPr/>
            </p:nvSpPr>
            <p:spPr>
              <a:xfrm>
                <a:off x="7063686" y="2559749"/>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41"/>
              <p:cNvSpPr/>
              <p:nvPr/>
            </p:nvSpPr>
            <p:spPr>
              <a:xfrm>
                <a:off x="6998993" y="2510507"/>
                <a:ext cx="46246" cy="14193"/>
              </a:xfrm>
              <a:custGeom>
                <a:avLst/>
                <a:gdLst/>
                <a:ahLst/>
                <a:cxnLst/>
                <a:rect l="l" t="t" r="r" b="b"/>
                <a:pathLst>
                  <a:path w="361" h="343" extrusionOk="0">
                    <a:moveTo>
                      <a:pt x="222" y="1"/>
                    </a:moveTo>
                    <a:cubicBezTo>
                      <a:pt x="158" y="1"/>
                      <a:pt x="95" y="61"/>
                      <a:pt x="64" y="109"/>
                    </a:cubicBezTo>
                    <a:cubicBezTo>
                      <a:pt x="19" y="147"/>
                      <a:pt x="1" y="204"/>
                      <a:pt x="1" y="267"/>
                    </a:cubicBezTo>
                    <a:cubicBezTo>
                      <a:pt x="1" y="304"/>
                      <a:pt x="32" y="342"/>
                      <a:pt x="76" y="342"/>
                    </a:cubicBezTo>
                    <a:cubicBezTo>
                      <a:pt x="114" y="342"/>
                      <a:pt x="146" y="330"/>
                      <a:pt x="177" y="311"/>
                    </a:cubicBezTo>
                    <a:lnTo>
                      <a:pt x="202" y="304"/>
                    </a:lnTo>
                    <a:cubicBezTo>
                      <a:pt x="259" y="286"/>
                      <a:pt x="360" y="191"/>
                      <a:pt x="297" y="134"/>
                    </a:cubicBezTo>
                    <a:lnTo>
                      <a:pt x="297" y="122"/>
                    </a:lnTo>
                    <a:cubicBezTo>
                      <a:pt x="310" y="77"/>
                      <a:pt x="310" y="27"/>
                      <a:pt x="259" y="8"/>
                    </a:cubicBezTo>
                    <a:cubicBezTo>
                      <a:pt x="247" y="3"/>
                      <a:pt x="234" y="1"/>
                      <a:pt x="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41"/>
              <p:cNvSpPr/>
              <p:nvPr/>
            </p:nvSpPr>
            <p:spPr>
              <a:xfrm>
                <a:off x="6495156" y="2441278"/>
                <a:ext cx="45862" cy="13821"/>
              </a:xfrm>
              <a:custGeom>
                <a:avLst/>
                <a:gdLst/>
                <a:ahLst/>
                <a:cxnLst/>
                <a:rect l="l" t="t" r="r" b="b"/>
                <a:pathLst>
                  <a:path w="358" h="334" extrusionOk="0">
                    <a:moveTo>
                      <a:pt x="256" y="1"/>
                    </a:moveTo>
                    <a:cubicBezTo>
                      <a:pt x="216" y="1"/>
                      <a:pt x="172" y="21"/>
                      <a:pt x="143" y="41"/>
                    </a:cubicBezTo>
                    <a:cubicBezTo>
                      <a:pt x="67" y="92"/>
                      <a:pt x="17" y="167"/>
                      <a:pt x="4" y="262"/>
                    </a:cubicBezTo>
                    <a:cubicBezTo>
                      <a:pt x="0" y="315"/>
                      <a:pt x="43" y="334"/>
                      <a:pt x="88" y="334"/>
                    </a:cubicBezTo>
                    <a:cubicBezTo>
                      <a:pt x="112" y="334"/>
                      <a:pt x="138" y="328"/>
                      <a:pt x="156" y="319"/>
                    </a:cubicBezTo>
                    <a:cubicBezTo>
                      <a:pt x="212" y="293"/>
                      <a:pt x="257" y="249"/>
                      <a:pt x="282" y="199"/>
                    </a:cubicBezTo>
                    <a:cubicBezTo>
                      <a:pt x="288" y="199"/>
                      <a:pt x="288" y="193"/>
                      <a:pt x="294" y="193"/>
                    </a:cubicBezTo>
                    <a:cubicBezTo>
                      <a:pt x="326" y="148"/>
                      <a:pt x="358" y="66"/>
                      <a:pt x="313" y="22"/>
                    </a:cubicBezTo>
                    <a:cubicBezTo>
                      <a:pt x="298" y="7"/>
                      <a:pt x="277"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41"/>
              <p:cNvSpPr/>
              <p:nvPr/>
            </p:nvSpPr>
            <p:spPr>
              <a:xfrm>
                <a:off x="6071513" y="1998802"/>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41"/>
              <p:cNvSpPr/>
              <p:nvPr/>
            </p:nvSpPr>
            <p:spPr>
              <a:xfrm>
                <a:off x="6237153" y="1955022"/>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41"/>
              <p:cNvSpPr/>
              <p:nvPr/>
            </p:nvSpPr>
            <p:spPr>
              <a:xfrm>
                <a:off x="6374481" y="1980554"/>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41"/>
              <p:cNvSpPr/>
              <p:nvPr/>
            </p:nvSpPr>
            <p:spPr>
              <a:xfrm>
                <a:off x="6264439" y="2032403"/>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41"/>
              <p:cNvSpPr/>
              <p:nvPr/>
            </p:nvSpPr>
            <p:spPr>
              <a:xfrm>
                <a:off x="6236256" y="2000788"/>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41"/>
              <p:cNvSpPr/>
              <p:nvPr/>
            </p:nvSpPr>
            <p:spPr>
              <a:xfrm>
                <a:off x="6161955" y="2026072"/>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41"/>
              <p:cNvSpPr/>
              <p:nvPr/>
            </p:nvSpPr>
            <p:spPr>
              <a:xfrm>
                <a:off x="6267770" y="2065796"/>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41"/>
              <p:cNvSpPr/>
              <p:nvPr/>
            </p:nvSpPr>
            <p:spPr>
              <a:xfrm>
                <a:off x="6429438" y="2044982"/>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41"/>
              <p:cNvSpPr/>
              <p:nvPr/>
            </p:nvSpPr>
            <p:spPr>
              <a:xfrm>
                <a:off x="6428542" y="2036375"/>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41"/>
              <p:cNvSpPr/>
              <p:nvPr/>
            </p:nvSpPr>
            <p:spPr>
              <a:xfrm>
                <a:off x="6429438" y="2044982"/>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41"/>
              <p:cNvSpPr/>
              <p:nvPr/>
            </p:nvSpPr>
            <p:spPr>
              <a:xfrm>
                <a:off x="6085348" y="1947863"/>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41"/>
              <p:cNvSpPr/>
              <p:nvPr/>
            </p:nvSpPr>
            <p:spPr>
              <a:xfrm>
                <a:off x="5914712" y="1988871"/>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41"/>
              <p:cNvSpPr/>
              <p:nvPr/>
            </p:nvSpPr>
            <p:spPr>
              <a:xfrm>
                <a:off x="5958396" y="2059258"/>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41"/>
              <p:cNvSpPr/>
              <p:nvPr/>
            </p:nvSpPr>
            <p:spPr>
              <a:xfrm>
                <a:off x="6073050" y="2038154"/>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41"/>
              <p:cNvSpPr/>
              <p:nvPr/>
            </p:nvSpPr>
            <p:spPr>
              <a:xfrm>
                <a:off x="5904976" y="2026196"/>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41"/>
              <p:cNvSpPr/>
              <p:nvPr/>
            </p:nvSpPr>
            <p:spPr>
              <a:xfrm>
                <a:off x="5918812" y="1927463"/>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41"/>
              <p:cNvSpPr/>
              <p:nvPr/>
            </p:nvSpPr>
            <p:spPr>
              <a:xfrm>
                <a:off x="6250860" y="1889311"/>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41"/>
              <p:cNvSpPr/>
              <p:nvPr/>
            </p:nvSpPr>
            <p:spPr>
              <a:xfrm>
                <a:off x="6375250" y="1910414"/>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41"/>
              <p:cNvSpPr/>
              <p:nvPr/>
            </p:nvSpPr>
            <p:spPr>
              <a:xfrm>
                <a:off x="6569585" y="1890552"/>
                <a:ext cx="71611" cy="15311"/>
              </a:xfrm>
              <a:custGeom>
                <a:avLst/>
                <a:gdLst/>
                <a:ahLst/>
                <a:cxnLst/>
                <a:rect l="l" t="t" r="r" b="b"/>
                <a:pathLst>
                  <a:path w="559" h="370" extrusionOk="0">
                    <a:moveTo>
                      <a:pt x="329" y="0"/>
                    </a:moveTo>
                    <a:cubicBezTo>
                      <a:pt x="293" y="0"/>
                      <a:pt x="258" y="8"/>
                      <a:pt x="228" y="26"/>
                    </a:cubicBezTo>
                    <a:lnTo>
                      <a:pt x="228" y="26"/>
                    </a:lnTo>
                    <a:cubicBezTo>
                      <a:pt x="235" y="21"/>
                      <a:pt x="236" y="19"/>
                      <a:pt x="235" y="19"/>
                    </a:cubicBezTo>
                    <a:cubicBezTo>
                      <a:pt x="229" y="19"/>
                      <a:pt x="156" y="65"/>
                      <a:pt x="142" y="74"/>
                    </a:cubicBezTo>
                    <a:cubicBezTo>
                      <a:pt x="117" y="93"/>
                      <a:pt x="98" y="112"/>
                      <a:pt x="79" y="131"/>
                    </a:cubicBezTo>
                    <a:cubicBezTo>
                      <a:pt x="73" y="143"/>
                      <a:pt x="73" y="150"/>
                      <a:pt x="67" y="150"/>
                    </a:cubicBezTo>
                    <a:lnTo>
                      <a:pt x="60" y="162"/>
                    </a:lnTo>
                    <a:cubicBezTo>
                      <a:pt x="41" y="181"/>
                      <a:pt x="22" y="207"/>
                      <a:pt x="16" y="232"/>
                    </a:cubicBezTo>
                    <a:cubicBezTo>
                      <a:pt x="0" y="258"/>
                      <a:pt x="2" y="293"/>
                      <a:pt x="29" y="293"/>
                    </a:cubicBezTo>
                    <a:cubicBezTo>
                      <a:pt x="34" y="293"/>
                      <a:pt x="40" y="292"/>
                      <a:pt x="48" y="289"/>
                    </a:cubicBezTo>
                    <a:lnTo>
                      <a:pt x="60" y="282"/>
                    </a:lnTo>
                    <a:lnTo>
                      <a:pt x="67" y="282"/>
                    </a:lnTo>
                    <a:cubicBezTo>
                      <a:pt x="72" y="334"/>
                      <a:pt x="120" y="369"/>
                      <a:pt x="168" y="369"/>
                    </a:cubicBezTo>
                    <a:cubicBezTo>
                      <a:pt x="179" y="369"/>
                      <a:pt x="189" y="368"/>
                      <a:pt x="199" y="364"/>
                    </a:cubicBezTo>
                    <a:cubicBezTo>
                      <a:pt x="300" y="339"/>
                      <a:pt x="559" y="74"/>
                      <a:pt x="376" y="5"/>
                    </a:cubicBezTo>
                    <a:cubicBezTo>
                      <a:pt x="360" y="2"/>
                      <a:pt x="345" y="0"/>
                      <a:pt x="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41"/>
              <p:cNvSpPr/>
              <p:nvPr/>
            </p:nvSpPr>
            <p:spPr>
              <a:xfrm>
                <a:off x="6544989" y="1947863"/>
                <a:ext cx="128" cy="41"/>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41"/>
              <p:cNvSpPr/>
              <p:nvPr/>
            </p:nvSpPr>
            <p:spPr>
              <a:xfrm>
                <a:off x="6532179" y="1942484"/>
                <a:ext cx="49192" cy="14111"/>
              </a:xfrm>
              <a:custGeom>
                <a:avLst/>
                <a:gdLst/>
                <a:ahLst/>
                <a:cxnLst/>
                <a:rect l="l" t="t" r="r" b="b"/>
                <a:pathLst>
                  <a:path w="384" h="341" extrusionOk="0">
                    <a:moveTo>
                      <a:pt x="119" y="106"/>
                    </a:moveTo>
                    <a:lnTo>
                      <a:pt x="119" y="106"/>
                    </a:lnTo>
                    <a:cubicBezTo>
                      <a:pt x="116" y="109"/>
                      <a:pt x="113" y="112"/>
                      <a:pt x="110" y="116"/>
                    </a:cubicBezTo>
                    <a:lnTo>
                      <a:pt x="110" y="116"/>
                    </a:lnTo>
                    <a:cubicBezTo>
                      <a:pt x="113" y="112"/>
                      <a:pt x="116" y="109"/>
                      <a:pt x="119" y="106"/>
                    </a:cubicBezTo>
                    <a:close/>
                    <a:moveTo>
                      <a:pt x="253" y="0"/>
                    </a:moveTo>
                    <a:cubicBezTo>
                      <a:pt x="195" y="0"/>
                      <a:pt x="116" y="84"/>
                      <a:pt x="106" y="118"/>
                    </a:cubicBezTo>
                    <a:cubicBezTo>
                      <a:pt x="101" y="118"/>
                      <a:pt x="100" y="123"/>
                      <a:pt x="100" y="128"/>
                    </a:cubicBezTo>
                    <a:lnTo>
                      <a:pt x="100" y="128"/>
                    </a:lnTo>
                    <a:cubicBezTo>
                      <a:pt x="55" y="186"/>
                      <a:pt x="0" y="300"/>
                      <a:pt x="94" y="333"/>
                    </a:cubicBezTo>
                    <a:cubicBezTo>
                      <a:pt x="107" y="338"/>
                      <a:pt x="120" y="340"/>
                      <a:pt x="134" y="340"/>
                    </a:cubicBezTo>
                    <a:cubicBezTo>
                      <a:pt x="203" y="340"/>
                      <a:pt x="271" y="278"/>
                      <a:pt x="308" y="226"/>
                    </a:cubicBezTo>
                    <a:cubicBezTo>
                      <a:pt x="365" y="156"/>
                      <a:pt x="384" y="36"/>
                      <a:pt x="277" y="30"/>
                    </a:cubicBezTo>
                    <a:cubicBezTo>
                      <a:pt x="295" y="30"/>
                      <a:pt x="302" y="34"/>
                      <a:pt x="303" y="34"/>
                    </a:cubicBezTo>
                    <a:cubicBezTo>
                      <a:pt x="304" y="34"/>
                      <a:pt x="301" y="32"/>
                      <a:pt x="296" y="24"/>
                    </a:cubicBezTo>
                    <a:cubicBezTo>
                      <a:pt x="284" y="7"/>
                      <a:pt x="269" y="0"/>
                      <a:pt x="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41"/>
              <p:cNvSpPr/>
              <p:nvPr/>
            </p:nvSpPr>
            <p:spPr>
              <a:xfrm>
                <a:off x="6451216" y="1924566"/>
                <a:ext cx="39713" cy="10055"/>
              </a:xfrm>
              <a:custGeom>
                <a:avLst/>
                <a:gdLst/>
                <a:ahLst/>
                <a:cxnLst/>
                <a:rect l="l" t="t" r="r" b="b"/>
                <a:pathLst>
                  <a:path w="310" h="243" extrusionOk="0">
                    <a:moveTo>
                      <a:pt x="231" y="0"/>
                    </a:moveTo>
                    <a:cubicBezTo>
                      <a:pt x="225" y="0"/>
                      <a:pt x="220" y="1"/>
                      <a:pt x="215" y="3"/>
                    </a:cubicBezTo>
                    <a:cubicBezTo>
                      <a:pt x="202" y="9"/>
                      <a:pt x="196" y="9"/>
                      <a:pt x="183" y="9"/>
                    </a:cubicBezTo>
                    <a:cubicBezTo>
                      <a:pt x="114" y="15"/>
                      <a:pt x="51" y="59"/>
                      <a:pt x="26" y="122"/>
                    </a:cubicBezTo>
                    <a:cubicBezTo>
                      <a:pt x="0" y="173"/>
                      <a:pt x="7" y="236"/>
                      <a:pt x="70" y="242"/>
                    </a:cubicBezTo>
                    <a:lnTo>
                      <a:pt x="127" y="242"/>
                    </a:lnTo>
                    <a:cubicBezTo>
                      <a:pt x="202" y="236"/>
                      <a:pt x="309" y="154"/>
                      <a:pt x="303" y="59"/>
                    </a:cubicBezTo>
                    <a:cubicBezTo>
                      <a:pt x="303" y="53"/>
                      <a:pt x="303" y="47"/>
                      <a:pt x="303" y="40"/>
                    </a:cubicBezTo>
                    <a:cubicBezTo>
                      <a:pt x="309" y="28"/>
                      <a:pt x="297" y="15"/>
                      <a:pt x="284" y="15"/>
                    </a:cubicBezTo>
                    <a:cubicBezTo>
                      <a:pt x="266" y="6"/>
                      <a:pt x="247" y="0"/>
                      <a:pt x="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41"/>
              <p:cNvSpPr/>
              <p:nvPr/>
            </p:nvSpPr>
            <p:spPr>
              <a:xfrm>
                <a:off x="6457750" y="1871641"/>
                <a:ext cx="49320" cy="14028"/>
              </a:xfrm>
              <a:custGeom>
                <a:avLst/>
                <a:gdLst/>
                <a:ahLst/>
                <a:cxnLst/>
                <a:rect l="l" t="t" r="r" b="b"/>
                <a:pathLst>
                  <a:path w="385" h="339" extrusionOk="0">
                    <a:moveTo>
                      <a:pt x="278" y="0"/>
                    </a:moveTo>
                    <a:cubicBezTo>
                      <a:pt x="167" y="0"/>
                      <a:pt x="1" y="201"/>
                      <a:pt x="126" y="266"/>
                    </a:cubicBezTo>
                    <a:cubicBezTo>
                      <a:pt x="145" y="279"/>
                      <a:pt x="221" y="291"/>
                      <a:pt x="233" y="317"/>
                    </a:cubicBezTo>
                    <a:cubicBezTo>
                      <a:pt x="238" y="333"/>
                      <a:pt x="247" y="339"/>
                      <a:pt x="257" y="339"/>
                    </a:cubicBezTo>
                    <a:cubicBezTo>
                      <a:pt x="289" y="339"/>
                      <a:pt x="337" y="284"/>
                      <a:pt x="347" y="260"/>
                    </a:cubicBezTo>
                    <a:cubicBezTo>
                      <a:pt x="347" y="254"/>
                      <a:pt x="347" y="247"/>
                      <a:pt x="353" y="241"/>
                    </a:cubicBezTo>
                    <a:cubicBezTo>
                      <a:pt x="385" y="178"/>
                      <a:pt x="385" y="102"/>
                      <a:pt x="347" y="45"/>
                    </a:cubicBezTo>
                    <a:cubicBezTo>
                      <a:pt x="331" y="13"/>
                      <a:pt x="306" y="0"/>
                      <a:pt x="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41"/>
              <p:cNvSpPr/>
              <p:nvPr/>
            </p:nvSpPr>
            <p:spPr>
              <a:xfrm>
                <a:off x="7650151" y="2234999"/>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41"/>
              <p:cNvSpPr/>
              <p:nvPr/>
            </p:nvSpPr>
            <p:spPr>
              <a:xfrm>
                <a:off x="7633241" y="2288545"/>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41"/>
              <p:cNvSpPr/>
              <p:nvPr/>
            </p:nvSpPr>
            <p:spPr>
              <a:xfrm>
                <a:off x="7541133" y="2256103"/>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41"/>
              <p:cNvSpPr/>
              <p:nvPr/>
            </p:nvSpPr>
            <p:spPr>
              <a:xfrm>
                <a:off x="7536266" y="2182198"/>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41"/>
              <p:cNvSpPr/>
              <p:nvPr/>
            </p:nvSpPr>
            <p:spPr>
              <a:xfrm>
                <a:off x="7271344" y="2226433"/>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41"/>
              <p:cNvSpPr/>
              <p:nvPr/>
            </p:nvSpPr>
            <p:spPr>
              <a:xfrm>
                <a:off x="7276084" y="2313000"/>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41"/>
              <p:cNvSpPr/>
              <p:nvPr/>
            </p:nvSpPr>
            <p:spPr>
              <a:xfrm>
                <a:off x="7419178" y="2261855"/>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41"/>
              <p:cNvSpPr/>
              <p:nvPr/>
            </p:nvSpPr>
            <p:spPr>
              <a:xfrm>
                <a:off x="7383949" y="2235454"/>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41"/>
              <p:cNvSpPr/>
              <p:nvPr/>
            </p:nvSpPr>
            <p:spPr>
              <a:xfrm>
                <a:off x="7455559" y="2227054"/>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41"/>
              <p:cNvSpPr/>
              <p:nvPr/>
            </p:nvSpPr>
            <p:spPr>
              <a:xfrm>
                <a:off x="7453894" y="2312421"/>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41"/>
              <p:cNvSpPr/>
              <p:nvPr/>
            </p:nvSpPr>
            <p:spPr>
              <a:xfrm>
                <a:off x="7333475" y="2268476"/>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41"/>
              <p:cNvSpPr/>
              <p:nvPr/>
            </p:nvSpPr>
            <p:spPr>
              <a:xfrm>
                <a:off x="7148492" y="2273772"/>
                <a:ext cx="44581" cy="12662"/>
              </a:xfrm>
              <a:custGeom>
                <a:avLst/>
                <a:gdLst/>
                <a:ahLst/>
                <a:cxnLst/>
                <a:rect l="l" t="t" r="r" b="b"/>
                <a:pathLst>
                  <a:path w="348" h="306" extrusionOk="0">
                    <a:moveTo>
                      <a:pt x="232" y="0"/>
                    </a:moveTo>
                    <a:cubicBezTo>
                      <a:pt x="142" y="0"/>
                      <a:pt x="36" y="115"/>
                      <a:pt x="19" y="192"/>
                    </a:cubicBezTo>
                    <a:cubicBezTo>
                      <a:pt x="0" y="248"/>
                      <a:pt x="26" y="305"/>
                      <a:pt x="95" y="305"/>
                    </a:cubicBezTo>
                    <a:cubicBezTo>
                      <a:pt x="171" y="299"/>
                      <a:pt x="240" y="255"/>
                      <a:pt x="278" y="192"/>
                    </a:cubicBezTo>
                    <a:cubicBezTo>
                      <a:pt x="284" y="192"/>
                      <a:pt x="284" y="185"/>
                      <a:pt x="284" y="185"/>
                    </a:cubicBezTo>
                    <a:cubicBezTo>
                      <a:pt x="328" y="141"/>
                      <a:pt x="347" y="84"/>
                      <a:pt x="335" y="28"/>
                    </a:cubicBezTo>
                    <a:cubicBezTo>
                      <a:pt x="327" y="8"/>
                      <a:pt x="314" y="1"/>
                      <a:pt x="300" y="1"/>
                    </a:cubicBezTo>
                    <a:cubicBezTo>
                      <a:pt x="291" y="1"/>
                      <a:pt x="281" y="4"/>
                      <a:pt x="272" y="9"/>
                    </a:cubicBezTo>
                    <a:cubicBezTo>
                      <a:pt x="259" y="3"/>
                      <a:pt x="246"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41"/>
              <p:cNvSpPr/>
              <p:nvPr/>
            </p:nvSpPr>
            <p:spPr>
              <a:xfrm>
                <a:off x="7226380" y="2199454"/>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41"/>
              <p:cNvSpPr/>
              <p:nvPr/>
            </p:nvSpPr>
            <p:spPr>
              <a:xfrm>
                <a:off x="7411876" y="2183564"/>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41"/>
              <p:cNvSpPr/>
              <p:nvPr/>
            </p:nvSpPr>
            <p:spPr>
              <a:xfrm>
                <a:off x="7269679" y="2151453"/>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41"/>
              <p:cNvSpPr/>
              <p:nvPr/>
            </p:nvSpPr>
            <p:spPr>
              <a:xfrm>
                <a:off x="7162199" y="2162294"/>
                <a:ext cx="43556" cy="11628"/>
              </a:xfrm>
              <a:custGeom>
                <a:avLst/>
                <a:gdLst/>
                <a:ahLst/>
                <a:cxnLst/>
                <a:rect l="l" t="t" r="r" b="b"/>
                <a:pathLst>
                  <a:path w="340" h="281" extrusionOk="0">
                    <a:moveTo>
                      <a:pt x="270" y="1"/>
                    </a:moveTo>
                    <a:cubicBezTo>
                      <a:pt x="254" y="1"/>
                      <a:pt x="236" y="4"/>
                      <a:pt x="221" y="10"/>
                    </a:cubicBezTo>
                    <a:cubicBezTo>
                      <a:pt x="183" y="22"/>
                      <a:pt x="146" y="47"/>
                      <a:pt x="120" y="79"/>
                    </a:cubicBezTo>
                    <a:cubicBezTo>
                      <a:pt x="83" y="129"/>
                      <a:pt x="1" y="281"/>
                      <a:pt x="127" y="281"/>
                    </a:cubicBezTo>
                    <a:cubicBezTo>
                      <a:pt x="234" y="274"/>
                      <a:pt x="316" y="186"/>
                      <a:pt x="322" y="73"/>
                    </a:cubicBezTo>
                    <a:cubicBezTo>
                      <a:pt x="340" y="19"/>
                      <a:pt x="308" y="1"/>
                      <a:pt x="2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41"/>
              <p:cNvSpPr/>
              <p:nvPr/>
            </p:nvSpPr>
            <p:spPr>
              <a:xfrm>
                <a:off x="7130685" y="2210626"/>
                <a:ext cx="40865" cy="9766"/>
              </a:xfrm>
              <a:custGeom>
                <a:avLst/>
                <a:gdLst/>
                <a:ahLst/>
                <a:cxnLst/>
                <a:rect l="l" t="t" r="r" b="b"/>
                <a:pathLst>
                  <a:path w="319" h="236" extrusionOk="0">
                    <a:moveTo>
                      <a:pt x="140" y="0"/>
                    </a:moveTo>
                    <a:cubicBezTo>
                      <a:pt x="107" y="0"/>
                      <a:pt x="67" y="48"/>
                      <a:pt x="57" y="71"/>
                    </a:cubicBezTo>
                    <a:cubicBezTo>
                      <a:pt x="45" y="103"/>
                      <a:pt x="1" y="191"/>
                      <a:pt x="89" y="229"/>
                    </a:cubicBezTo>
                    <a:cubicBezTo>
                      <a:pt x="100" y="233"/>
                      <a:pt x="111" y="235"/>
                      <a:pt x="121" y="235"/>
                    </a:cubicBezTo>
                    <a:cubicBezTo>
                      <a:pt x="232" y="235"/>
                      <a:pt x="318" y="25"/>
                      <a:pt x="212" y="25"/>
                    </a:cubicBezTo>
                    <a:cubicBezTo>
                      <a:pt x="205" y="25"/>
                      <a:pt x="198" y="26"/>
                      <a:pt x="190" y="27"/>
                    </a:cubicBezTo>
                    <a:cubicBezTo>
                      <a:pt x="184" y="29"/>
                      <a:pt x="179" y="29"/>
                      <a:pt x="176" y="29"/>
                    </a:cubicBezTo>
                    <a:cubicBezTo>
                      <a:pt x="163" y="29"/>
                      <a:pt x="171" y="21"/>
                      <a:pt x="171" y="21"/>
                    </a:cubicBezTo>
                    <a:cubicBezTo>
                      <a:pt x="163" y="6"/>
                      <a:pt x="152"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41"/>
              <p:cNvSpPr/>
              <p:nvPr/>
            </p:nvSpPr>
            <p:spPr>
              <a:xfrm>
                <a:off x="5699752" y="2307249"/>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41"/>
              <p:cNvSpPr/>
              <p:nvPr/>
            </p:nvSpPr>
            <p:spPr>
              <a:xfrm>
                <a:off x="5767648" y="2362822"/>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41"/>
              <p:cNvSpPr/>
              <p:nvPr/>
            </p:nvSpPr>
            <p:spPr>
              <a:xfrm>
                <a:off x="5608541" y="2342835"/>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41"/>
              <p:cNvSpPr/>
              <p:nvPr/>
            </p:nvSpPr>
            <p:spPr>
              <a:xfrm>
                <a:off x="5753172" y="2319207"/>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41"/>
              <p:cNvSpPr/>
              <p:nvPr/>
            </p:nvSpPr>
            <p:spPr>
              <a:xfrm>
                <a:off x="5640055" y="2268724"/>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41"/>
              <p:cNvSpPr/>
              <p:nvPr/>
            </p:nvSpPr>
            <p:spPr>
              <a:xfrm>
                <a:off x="5841949" y="2261813"/>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41"/>
              <p:cNvSpPr/>
              <p:nvPr/>
            </p:nvSpPr>
            <p:spPr>
              <a:xfrm>
                <a:off x="5862958" y="2319332"/>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41"/>
              <p:cNvSpPr/>
              <p:nvPr/>
            </p:nvSpPr>
            <p:spPr>
              <a:xfrm>
                <a:off x="5963264" y="2349042"/>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41"/>
              <p:cNvSpPr/>
              <p:nvPr/>
            </p:nvSpPr>
            <p:spPr>
              <a:xfrm>
                <a:off x="5888835" y="2402795"/>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41"/>
              <p:cNvSpPr/>
              <p:nvPr/>
            </p:nvSpPr>
            <p:spPr>
              <a:xfrm>
                <a:off x="5882430" y="2353470"/>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41"/>
              <p:cNvSpPr/>
              <p:nvPr/>
            </p:nvSpPr>
            <p:spPr>
              <a:xfrm>
                <a:off x="5990551" y="2299676"/>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41"/>
              <p:cNvSpPr/>
              <p:nvPr/>
            </p:nvSpPr>
            <p:spPr>
              <a:xfrm>
                <a:off x="7749560" y="2415416"/>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41"/>
              <p:cNvSpPr/>
              <p:nvPr/>
            </p:nvSpPr>
            <p:spPr>
              <a:xfrm>
                <a:off x="7761730" y="2443844"/>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41"/>
              <p:cNvSpPr/>
              <p:nvPr/>
            </p:nvSpPr>
            <p:spPr>
              <a:xfrm>
                <a:off x="7869210" y="2411733"/>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41"/>
              <p:cNvSpPr/>
              <p:nvPr/>
            </p:nvSpPr>
            <p:spPr>
              <a:xfrm>
                <a:off x="7807720" y="2393029"/>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41"/>
              <p:cNvSpPr/>
              <p:nvPr/>
            </p:nvSpPr>
            <p:spPr>
              <a:xfrm>
                <a:off x="7814253" y="2047299"/>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41"/>
              <p:cNvSpPr/>
              <p:nvPr/>
            </p:nvSpPr>
            <p:spPr>
              <a:xfrm>
                <a:off x="6484395" y="2221137"/>
                <a:ext cx="52139" cy="12911"/>
              </a:xfrm>
              <a:custGeom>
                <a:avLst/>
                <a:gdLst/>
                <a:ahLst/>
                <a:cxnLst/>
                <a:rect l="l" t="t" r="r" b="b"/>
                <a:pathLst>
                  <a:path w="407" h="312" extrusionOk="0">
                    <a:moveTo>
                      <a:pt x="286" y="0"/>
                    </a:moveTo>
                    <a:cubicBezTo>
                      <a:pt x="254" y="0"/>
                      <a:pt x="217" y="12"/>
                      <a:pt x="183" y="38"/>
                    </a:cubicBezTo>
                    <a:lnTo>
                      <a:pt x="151" y="76"/>
                    </a:lnTo>
                    <a:cubicBezTo>
                      <a:pt x="95" y="108"/>
                      <a:pt x="0" y="208"/>
                      <a:pt x="88" y="246"/>
                    </a:cubicBezTo>
                    <a:lnTo>
                      <a:pt x="76" y="259"/>
                    </a:lnTo>
                    <a:cubicBezTo>
                      <a:pt x="93" y="297"/>
                      <a:pt x="120" y="312"/>
                      <a:pt x="150" y="312"/>
                    </a:cubicBezTo>
                    <a:cubicBezTo>
                      <a:pt x="230" y="312"/>
                      <a:pt x="337" y="207"/>
                      <a:pt x="360" y="152"/>
                    </a:cubicBezTo>
                    <a:cubicBezTo>
                      <a:pt x="407" y="57"/>
                      <a:pt x="357" y="0"/>
                      <a:pt x="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41"/>
              <p:cNvSpPr/>
              <p:nvPr/>
            </p:nvSpPr>
            <p:spPr>
              <a:xfrm>
                <a:off x="6595847" y="2199661"/>
                <a:ext cx="55854" cy="16800"/>
              </a:xfrm>
              <a:custGeom>
                <a:avLst/>
                <a:gdLst/>
                <a:ahLst/>
                <a:cxnLst/>
                <a:rect l="l" t="t" r="r" b="b"/>
                <a:pathLst>
                  <a:path w="436" h="406" extrusionOk="0">
                    <a:moveTo>
                      <a:pt x="339" y="0"/>
                    </a:moveTo>
                    <a:cubicBezTo>
                      <a:pt x="269" y="0"/>
                      <a:pt x="172" y="59"/>
                      <a:pt x="139" y="97"/>
                    </a:cubicBezTo>
                    <a:cubicBezTo>
                      <a:pt x="89" y="147"/>
                      <a:pt x="0" y="299"/>
                      <a:pt x="89" y="362"/>
                    </a:cubicBezTo>
                    <a:cubicBezTo>
                      <a:pt x="99" y="393"/>
                      <a:pt x="121" y="406"/>
                      <a:pt x="149" y="406"/>
                    </a:cubicBezTo>
                    <a:cubicBezTo>
                      <a:pt x="227" y="406"/>
                      <a:pt x="349" y="310"/>
                      <a:pt x="373" y="273"/>
                    </a:cubicBezTo>
                    <a:cubicBezTo>
                      <a:pt x="417" y="217"/>
                      <a:pt x="436" y="135"/>
                      <a:pt x="417" y="59"/>
                    </a:cubicBezTo>
                    <a:cubicBezTo>
                      <a:pt x="406" y="16"/>
                      <a:pt x="376" y="0"/>
                      <a:pt x="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41"/>
              <p:cNvSpPr/>
              <p:nvPr/>
            </p:nvSpPr>
            <p:spPr>
              <a:xfrm>
                <a:off x="6477093" y="2183895"/>
                <a:ext cx="57519" cy="13614"/>
              </a:xfrm>
              <a:custGeom>
                <a:avLst/>
                <a:gdLst/>
                <a:ahLst/>
                <a:cxnLst/>
                <a:rect l="l" t="t" r="r" b="b"/>
                <a:pathLst>
                  <a:path w="449" h="329" extrusionOk="0">
                    <a:moveTo>
                      <a:pt x="303" y="0"/>
                    </a:moveTo>
                    <a:cubicBezTo>
                      <a:pt x="267" y="0"/>
                      <a:pt x="230" y="8"/>
                      <a:pt x="196" y="24"/>
                    </a:cubicBezTo>
                    <a:cubicBezTo>
                      <a:pt x="139" y="61"/>
                      <a:pt x="0" y="175"/>
                      <a:pt x="57" y="263"/>
                    </a:cubicBezTo>
                    <a:cubicBezTo>
                      <a:pt x="63" y="276"/>
                      <a:pt x="76" y="295"/>
                      <a:pt x="95" y="301"/>
                    </a:cubicBezTo>
                    <a:cubicBezTo>
                      <a:pt x="101" y="307"/>
                      <a:pt x="114" y="314"/>
                      <a:pt x="120" y="320"/>
                    </a:cubicBezTo>
                    <a:cubicBezTo>
                      <a:pt x="142" y="325"/>
                      <a:pt x="165" y="329"/>
                      <a:pt x="187" y="329"/>
                    </a:cubicBezTo>
                    <a:cubicBezTo>
                      <a:pt x="196" y="329"/>
                      <a:pt x="205" y="328"/>
                      <a:pt x="215" y="326"/>
                    </a:cubicBezTo>
                    <a:cubicBezTo>
                      <a:pt x="240" y="320"/>
                      <a:pt x="265" y="314"/>
                      <a:pt x="284" y="307"/>
                    </a:cubicBezTo>
                    <a:cubicBezTo>
                      <a:pt x="284" y="307"/>
                      <a:pt x="367" y="264"/>
                      <a:pt x="362" y="264"/>
                    </a:cubicBezTo>
                    <a:cubicBezTo>
                      <a:pt x="361" y="264"/>
                      <a:pt x="357" y="265"/>
                      <a:pt x="347" y="270"/>
                    </a:cubicBezTo>
                    <a:cubicBezTo>
                      <a:pt x="385" y="251"/>
                      <a:pt x="410" y="213"/>
                      <a:pt x="417" y="175"/>
                    </a:cubicBezTo>
                    <a:cubicBezTo>
                      <a:pt x="423" y="118"/>
                      <a:pt x="448" y="36"/>
                      <a:pt x="372" y="11"/>
                    </a:cubicBezTo>
                    <a:cubicBezTo>
                      <a:pt x="350" y="4"/>
                      <a:pt x="327" y="0"/>
                      <a:pt x="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41"/>
              <p:cNvSpPr/>
              <p:nvPr/>
            </p:nvSpPr>
            <p:spPr>
              <a:xfrm>
                <a:off x="6578040" y="2240461"/>
                <a:ext cx="50217" cy="15145"/>
              </a:xfrm>
              <a:custGeom>
                <a:avLst/>
                <a:gdLst/>
                <a:ahLst/>
                <a:cxnLst/>
                <a:rect l="l" t="t" r="r" b="b"/>
                <a:pathLst>
                  <a:path w="392" h="366" extrusionOk="0">
                    <a:moveTo>
                      <a:pt x="284" y="0"/>
                    </a:moveTo>
                    <a:cubicBezTo>
                      <a:pt x="177" y="13"/>
                      <a:pt x="83" y="82"/>
                      <a:pt x="38" y="177"/>
                    </a:cubicBezTo>
                    <a:cubicBezTo>
                      <a:pt x="1" y="252"/>
                      <a:pt x="7" y="366"/>
                      <a:pt x="108" y="366"/>
                    </a:cubicBezTo>
                    <a:cubicBezTo>
                      <a:pt x="215" y="353"/>
                      <a:pt x="310" y="284"/>
                      <a:pt x="354" y="183"/>
                    </a:cubicBezTo>
                    <a:cubicBezTo>
                      <a:pt x="392" y="114"/>
                      <a:pt x="385"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41"/>
              <p:cNvSpPr/>
              <p:nvPr/>
            </p:nvSpPr>
            <p:spPr>
              <a:xfrm>
                <a:off x="6420471" y="2236116"/>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41"/>
              <p:cNvSpPr/>
              <p:nvPr/>
            </p:nvSpPr>
            <p:spPr>
              <a:xfrm>
                <a:off x="6953003" y="2002816"/>
                <a:ext cx="48552" cy="15311"/>
              </a:xfrm>
              <a:custGeom>
                <a:avLst/>
                <a:gdLst/>
                <a:ahLst/>
                <a:cxnLst/>
                <a:rect l="l" t="t" r="r" b="b"/>
                <a:pathLst>
                  <a:path w="379" h="370" extrusionOk="0">
                    <a:moveTo>
                      <a:pt x="257" y="0"/>
                    </a:moveTo>
                    <a:cubicBezTo>
                      <a:pt x="144" y="0"/>
                      <a:pt x="34" y="136"/>
                      <a:pt x="13" y="237"/>
                    </a:cubicBezTo>
                    <a:cubicBezTo>
                      <a:pt x="1" y="292"/>
                      <a:pt x="18" y="370"/>
                      <a:pt x="87" y="370"/>
                    </a:cubicBezTo>
                    <a:cubicBezTo>
                      <a:pt x="89" y="370"/>
                      <a:pt x="92" y="370"/>
                      <a:pt x="95" y="370"/>
                    </a:cubicBezTo>
                    <a:cubicBezTo>
                      <a:pt x="120" y="370"/>
                      <a:pt x="145" y="363"/>
                      <a:pt x="170" y="357"/>
                    </a:cubicBezTo>
                    <a:cubicBezTo>
                      <a:pt x="259" y="344"/>
                      <a:pt x="372" y="224"/>
                      <a:pt x="353" y="130"/>
                    </a:cubicBezTo>
                    <a:cubicBezTo>
                      <a:pt x="378" y="86"/>
                      <a:pt x="366" y="35"/>
                      <a:pt x="322" y="16"/>
                    </a:cubicBezTo>
                    <a:cubicBezTo>
                      <a:pt x="301" y="5"/>
                      <a:pt x="279" y="0"/>
                      <a:pt x="2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41"/>
              <p:cNvSpPr/>
              <p:nvPr/>
            </p:nvSpPr>
            <p:spPr>
              <a:xfrm>
                <a:off x="7022436" y="2027727"/>
                <a:ext cx="46118" cy="8690"/>
              </a:xfrm>
              <a:custGeom>
                <a:avLst/>
                <a:gdLst/>
                <a:ahLst/>
                <a:cxnLst/>
                <a:rect l="l" t="t" r="r" b="b"/>
                <a:pathLst>
                  <a:path w="360" h="210" extrusionOk="0">
                    <a:moveTo>
                      <a:pt x="234" y="1"/>
                    </a:moveTo>
                    <a:cubicBezTo>
                      <a:pt x="139" y="1"/>
                      <a:pt x="0" y="209"/>
                      <a:pt x="133" y="209"/>
                    </a:cubicBezTo>
                    <a:cubicBezTo>
                      <a:pt x="228" y="209"/>
                      <a:pt x="360" y="1"/>
                      <a:pt x="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41"/>
              <p:cNvSpPr/>
              <p:nvPr/>
            </p:nvSpPr>
            <p:spPr>
              <a:xfrm>
                <a:off x="7071757" y="2006333"/>
                <a:ext cx="56622" cy="10469"/>
              </a:xfrm>
              <a:custGeom>
                <a:avLst/>
                <a:gdLst/>
                <a:ahLst/>
                <a:cxnLst/>
                <a:rect l="l" t="t" r="r" b="b"/>
                <a:pathLst>
                  <a:path w="442" h="253" extrusionOk="0">
                    <a:moveTo>
                      <a:pt x="284" y="1"/>
                    </a:moveTo>
                    <a:cubicBezTo>
                      <a:pt x="170" y="1"/>
                      <a:pt x="0" y="253"/>
                      <a:pt x="158" y="253"/>
                    </a:cubicBezTo>
                    <a:cubicBezTo>
                      <a:pt x="278" y="253"/>
                      <a:pt x="442"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41"/>
              <p:cNvSpPr/>
              <p:nvPr/>
            </p:nvSpPr>
            <p:spPr>
              <a:xfrm>
                <a:off x="6874219" y="1807875"/>
                <a:ext cx="35101" cy="12331"/>
              </a:xfrm>
              <a:custGeom>
                <a:avLst/>
                <a:gdLst/>
                <a:ahLst/>
                <a:cxnLst/>
                <a:rect l="l" t="t" r="r" b="b"/>
                <a:pathLst>
                  <a:path w="274" h="298" extrusionOk="0">
                    <a:moveTo>
                      <a:pt x="216" y="0"/>
                    </a:moveTo>
                    <a:cubicBezTo>
                      <a:pt x="138" y="0"/>
                      <a:pt x="1" y="90"/>
                      <a:pt x="10" y="186"/>
                    </a:cubicBezTo>
                    <a:lnTo>
                      <a:pt x="16" y="230"/>
                    </a:lnTo>
                    <a:cubicBezTo>
                      <a:pt x="20" y="276"/>
                      <a:pt x="49" y="297"/>
                      <a:pt x="84" y="297"/>
                    </a:cubicBezTo>
                    <a:cubicBezTo>
                      <a:pt x="103" y="297"/>
                      <a:pt x="123" y="292"/>
                      <a:pt x="142" y="281"/>
                    </a:cubicBezTo>
                    <a:cubicBezTo>
                      <a:pt x="211" y="249"/>
                      <a:pt x="256" y="186"/>
                      <a:pt x="268" y="111"/>
                    </a:cubicBezTo>
                    <a:cubicBezTo>
                      <a:pt x="268" y="92"/>
                      <a:pt x="268" y="79"/>
                      <a:pt x="268" y="60"/>
                    </a:cubicBezTo>
                    <a:cubicBezTo>
                      <a:pt x="274" y="18"/>
                      <a:pt x="251" y="0"/>
                      <a:pt x="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41"/>
              <p:cNvSpPr/>
              <p:nvPr/>
            </p:nvSpPr>
            <p:spPr>
              <a:xfrm>
                <a:off x="6997328" y="1804895"/>
                <a:ext cx="39713" cy="13117"/>
              </a:xfrm>
              <a:custGeom>
                <a:avLst/>
                <a:gdLst/>
                <a:ahLst/>
                <a:cxnLst/>
                <a:rect l="l" t="t" r="r" b="b"/>
                <a:pathLst>
                  <a:path w="310" h="317" extrusionOk="0">
                    <a:moveTo>
                      <a:pt x="228" y="1"/>
                    </a:moveTo>
                    <a:cubicBezTo>
                      <a:pt x="130" y="1"/>
                      <a:pt x="25" y="100"/>
                      <a:pt x="14" y="189"/>
                    </a:cubicBezTo>
                    <a:cubicBezTo>
                      <a:pt x="1" y="221"/>
                      <a:pt x="14" y="252"/>
                      <a:pt x="39" y="277"/>
                    </a:cubicBezTo>
                    <a:cubicBezTo>
                      <a:pt x="51" y="305"/>
                      <a:pt x="71" y="317"/>
                      <a:pt x="95" y="317"/>
                    </a:cubicBezTo>
                    <a:cubicBezTo>
                      <a:pt x="174" y="317"/>
                      <a:pt x="294" y="196"/>
                      <a:pt x="304" y="139"/>
                    </a:cubicBezTo>
                    <a:cubicBezTo>
                      <a:pt x="304" y="120"/>
                      <a:pt x="310" y="101"/>
                      <a:pt x="310" y="75"/>
                    </a:cubicBezTo>
                    <a:cubicBezTo>
                      <a:pt x="310" y="44"/>
                      <a:pt x="291" y="19"/>
                      <a:pt x="266" y="6"/>
                    </a:cubicBezTo>
                    <a:cubicBezTo>
                      <a:pt x="253" y="2"/>
                      <a:pt x="241"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41"/>
              <p:cNvSpPr/>
              <p:nvPr/>
            </p:nvSpPr>
            <p:spPr>
              <a:xfrm>
                <a:off x="5707951" y="2125797"/>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41"/>
              <p:cNvSpPr/>
              <p:nvPr/>
            </p:nvSpPr>
            <p:spPr>
              <a:xfrm>
                <a:off x="6362311" y="2412312"/>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41"/>
              <p:cNvSpPr/>
              <p:nvPr/>
            </p:nvSpPr>
            <p:spPr>
              <a:xfrm>
                <a:off x="7539468" y="2490065"/>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41"/>
              <p:cNvSpPr/>
              <p:nvPr/>
            </p:nvSpPr>
            <p:spPr>
              <a:xfrm>
                <a:off x="7447361" y="2465982"/>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41"/>
              <p:cNvSpPr/>
              <p:nvPr/>
            </p:nvSpPr>
            <p:spPr>
              <a:xfrm>
                <a:off x="7107242" y="2414009"/>
                <a:ext cx="2562" cy="1076"/>
              </a:xfrm>
              <a:custGeom>
                <a:avLst/>
                <a:gdLst/>
                <a:ahLst/>
                <a:cxnLst/>
                <a:rect l="l" t="t" r="r" b="b"/>
                <a:pathLst>
                  <a:path w="20" h="26" extrusionOk="0">
                    <a:moveTo>
                      <a:pt x="20" y="0"/>
                    </a:moveTo>
                    <a:lnTo>
                      <a:pt x="7" y="13"/>
                    </a:lnTo>
                    <a:cubicBezTo>
                      <a:pt x="7" y="19"/>
                      <a:pt x="1" y="19"/>
                      <a:pt x="1" y="25"/>
                    </a:cubicBezTo>
                    <a:cubicBezTo>
                      <a:pt x="7" y="19"/>
                      <a:pt x="13" y="6"/>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41"/>
              <p:cNvSpPr/>
              <p:nvPr/>
            </p:nvSpPr>
            <p:spPr>
              <a:xfrm>
                <a:off x="7063686" y="2403209"/>
                <a:ext cx="55982" cy="17835"/>
              </a:xfrm>
              <a:custGeom>
                <a:avLst/>
                <a:gdLst/>
                <a:ahLst/>
                <a:cxnLst/>
                <a:rect l="l" t="t" r="r" b="b"/>
                <a:pathLst>
                  <a:path w="437" h="431" extrusionOk="0">
                    <a:moveTo>
                      <a:pt x="302" y="0"/>
                    </a:moveTo>
                    <a:cubicBezTo>
                      <a:pt x="288" y="0"/>
                      <a:pt x="273" y="3"/>
                      <a:pt x="259" y="9"/>
                    </a:cubicBezTo>
                    <a:cubicBezTo>
                      <a:pt x="139" y="40"/>
                      <a:pt x="51" y="135"/>
                      <a:pt x="13" y="255"/>
                    </a:cubicBezTo>
                    <a:cubicBezTo>
                      <a:pt x="0" y="299"/>
                      <a:pt x="6" y="343"/>
                      <a:pt x="38" y="381"/>
                    </a:cubicBezTo>
                    <a:cubicBezTo>
                      <a:pt x="51" y="394"/>
                      <a:pt x="63" y="400"/>
                      <a:pt x="82" y="406"/>
                    </a:cubicBezTo>
                    <a:cubicBezTo>
                      <a:pt x="99" y="423"/>
                      <a:pt x="119" y="430"/>
                      <a:pt x="140" y="430"/>
                    </a:cubicBezTo>
                    <a:cubicBezTo>
                      <a:pt x="207" y="430"/>
                      <a:pt x="286" y="359"/>
                      <a:pt x="325" y="302"/>
                    </a:cubicBezTo>
                    <a:lnTo>
                      <a:pt x="325" y="302"/>
                    </a:lnTo>
                    <a:cubicBezTo>
                      <a:pt x="322" y="305"/>
                      <a:pt x="319" y="309"/>
                      <a:pt x="315" y="312"/>
                    </a:cubicBezTo>
                    <a:cubicBezTo>
                      <a:pt x="320" y="307"/>
                      <a:pt x="323" y="303"/>
                      <a:pt x="327" y="299"/>
                    </a:cubicBezTo>
                    <a:lnTo>
                      <a:pt x="327" y="299"/>
                    </a:lnTo>
                    <a:cubicBezTo>
                      <a:pt x="326" y="300"/>
                      <a:pt x="325" y="301"/>
                      <a:pt x="325" y="302"/>
                    </a:cubicBezTo>
                    <a:lnTo>
                      <a:pt x="325" y="302"/>
                    </a:lnTo>
                    <a:cubicBezTo>
                      <a:pt x="326" y="300"/>
                      <a:pt x="328" y="297"/>
                      <a:pt x="330" y="295"/>
                    </a:cubicBezTo>
                    <a:lnTo>
                      <a:pt x="330" y="295"/>
                    </a:lnTo>
                    <a:cubicBezTo>
                      <a:pt x="329" y="296"/>
                      <a:pt x="328" y="297"/>
                      <a:pt x="327" y="299"/>
                    </a:cubicBezTo>
                    <a:lnTo>
                      <a:pt x="327" y="299"/>
                    </a:lnTo>
                    <a:cubicBezTo>
                      <a:pt x="330" y="294"/>
                      <a:pt x="332" y="290"/>
                      <a:pt x="334" y="286"/>
                    </a:cubicBezTo>
                    <a:lnTo>
                      <a:pt x="334" y="286"/>
                    </a:lnTo>
                    <a:cubicBezTo>
                      <a:pt x="333" y="290"/>
                      <a:pt x="331" y="292"/>
                      <a:pt x="330" y="295"/>
                    </a:cubicBezTo>
                    <a:lnTo>
                      <a:pt x="330" y="295"/>
                    </a:lnTo>
                    <a:cubicBezTo>
                      <a:pt x="335" y="288"/>
                      <a:pt x="340" y="281"/>
                      <a:pt x="347" y="274"/>
                    </a:cubicBezTo>
                    <a:cubicBezTo>
                      <a:pt x="355" y="262"/>
                      <a:pt x="358" y="257"/>
                      <a:pt x="357" y="257"/>
                    </a:cubicBezTo>
                    <a:lnTo>
                      <a:pt x="357" y="257"/>
                    </a:lnTo>
                    <a:cubicBezTo>
                      <a:pt x="357" y="257"/>
                      <a:pt x="356" y="259"/>
                      <a:pt x="353" y="261"/>
                    </a:cubicBezTo>
                    <a:cubicBezTo>
                      <a:pt x="379" y="230"/>
                      <a:pt x="397" y="198"/>
                      <a:pt x="410" y="160"/>
                    </a:cubicBezTo>
                    <a:cubicBezTo>
                      <a:pt x="437" y="80"/>
                      <a:pt x="378" y="0"/>
                      <a:pt x="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41"/>
              <p:cNvSpPr/>
              <p:nvPr/>
            </p:nvSpPr>
            <p:spPr>
              <a:xfrm>
                <a:off x="6965045" y="2382271"/>
                <a:ext cx="38944" cy="11628"/>
              </a:xfrm>
              <a:custGeom>
                <a:avLst/>
                <a:gdLst/>
                <a:ahLst/>
                <a:cxnLst/>
                <a:rect l="l" t="t" r="r" b="b"/>
                <a:pathLst>
                  <a:path w="304" h="281" extrusionOk="0">
                    <a:moveTo>
                      <a:pt x="214" y="0"/>
                    </a:moveTo>
                    <a:cubicBezTo>
                      <a:pt x="132" y="0"/>
                      <a:pt x="36" y="121"/>
                      <a:pt x="20" y="181"/>
                    </a:cubicBezTo>
                    <a:cubicBezTo>
                      <a:pt x="1" y="252"/>
                      <a:pt x="40" y="281"/>
                      <a:pt x="89" y="281"/>
                    </a:cubicBezTo>
                    <a:cubicBezTo>
                      <a:pt x="123" y="281"/>
                      <a:pt x="162" y="267"/>
                      <a:pt x="190" y="244"/>
                    </a:cubicBezTo>
                    <a:cubicBezTo>
                      <a:pt x="209" y="231"/>
                      <a:pt x="228" y="218"/>
                      <a:pt x="247" y="200"/>
                    </a:cubicBezTo>
                    <a:cubicBezTo>
                      <a:pt x="284" y="168"/>
                      <a:pt x="303" y="111"/>
                      <a:pt x="297" y="61"/>
                    </a:cubicBezTo>
                    <a:cubicBezTo>
                      <a:pt x="291" y="42"/>
                      <a:pt x="272" y="23"/>
                      <a:pt x="253" y="10"/>
                    </a:cubicBezTo>
                    <a:cubicBezTo>
                      <a:pt x="241" y="3"/>
                      <a:pt x="228"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41"/>
              <p:cNvSpPr/>
              <p:nvPr/>
            </p:nvSpPr>
            <p:spPr>
              <a:xfrm>
                <a:off x="6885748" y="2406147"/>
                <a:ext cx="43043" cy="9393"/>
              </a:xfrm>
              <a:custGeom>
                <a:avLst/>
                <a:gdLst/>
                <a:ahLst/>
                <a:cxnLst/>
                <a:rect l="l" t="t" r="r" b="b"/>
                <a:pathLst>
                  <a:path w="336" h="227" extrusionOk="0">
                    <a:moveTo>
                      <a:pt x="191" y="1"/>
                    </a:moveTo>
                    <a:cubicBezTo>
                      <a:pt x="153" y="1"/>
                      <a:pt x="121" y="14"/>
                      <a:pt x="96" y="32"/>
                    </a:cubicBezTo>
                    <a:cubicBezTo>
                      <a:pt x="77" y="51"/>
                      <a:pt x="65" y="70"/>
                      <a:pt x="52" y="83"/>
                    </a:cubicBezTo>
                    <a:cubicBezTo>
                      <a:pt x="0" y="150"/>
                      <a:pt x="21" y="227"/>
                      <a:pt x="86" y="227"/>
                    </a:cubicBezTo>
                    <a:cubicBezTo>
                      <a:pt x="100" y="227"/>
                      <a:pt x="116" y="223"/>
                      <a:pt x="134" y="215"/>
                    </a:cubicBezTo>
                    <a:lnTo>
                      <a:pt x="134" y="215"/>
                    </a:lnTo>
                    <a:cubicBezTo>
                      <a:pt x="129" y="218"/>
                      <a:pt x="128" y="219"/>
                      <a:pt x="130" y="219"/>
                    </a:cubicBezTo>
                    <a:cubicBezTo>
                      <a:pt x="137" y="219"/>
                      <a:pt x="174" y="208"/>
                      <a:pt x="175" y="208"/>
                    </a:cubicBezTo>
                    <a:lnTo>
                      <a:pt x="175" y="208"/>
                    </a:lnTo>
                    <a:cubicBezTo>
                      <a:pt x="175" y="208"/>
                      <a:pt x="174" y="208"/>
                      <a:pt x="172" y="209"/>
                    </a:cubicBezTo>
                    <a:cubicBezTo>
                      <a:pt x="216" y="196"/>
                      <a:pt x="336" y="89"/>
                      <a:pt x="254" y="45"/>
                    </a:cubicBezTo>
                    <a:cubicBezTo>
                      <a:pt x="248" y="45"/>
                      <a:pt x="248" y="39"/>
                      <a:pt x="241" y="39"/>
                    </a:cubicBezTo>
                    <a:cubicBezTo>
                      <a:pt x="235" y="14"/>
                      <a:pt x="216"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41"/>
              <p:cNvSpPr/>
              <p:nvPr/>
            </p:nvSpPr>
            <p:spPr>
              <a:xfrm>
                <a:off x="6894203" y="2407719"/>
                <a:ext cx="3075" cy="1076"/>
              </a:xfrm>
              <a:custGeom>
                <a:avLst/>
                <a:gdLst/>
                <a:ahLst/>
                <a:cxnLst/>
                <a:rect l="l" t="t" r="r" b="b"/>
                <a:pathLst>
                  <a:path w="24" h="26" extrusionOk="0">
                    <a:moveTo>
                      <a:pt x="24" y="1"/>
                    </a:moveTo>
                    <a:cubicBezTo>
                      <a:pt x="24" y="1"/>
                      <a:pt x="18" y="1"/>
                      <a:pt x="18" y="7"/>
                    </a:cubicBezTo>
                    <a:cubicBezTo>
                      <a:pt x="6" y="19"/>
                      <a:pt x="1" y="25"/>
                      <a:pt x="2" y="25"/>
                    </a:cubicBezTo>
                    <a:cubicBezTo>
                      <a:pt x="3" y="25"/>
                      <a:pt x="11" y="17"/>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41"/>
              <p:cNvSpPr/>
              <p:nvPr/>
            </p:nvSpPr>
            <p:spPr>
              <a:xfrm>
                <a:off x="6897150" y="2407223"/>
                <a:ext cx="1793" cy="538"/>
              </a:xfrm>
              <a:custGeom>
                <a:avLst/>
                <a:gdLst/>
                <a:ahLst/>
                <a:cxnLst/>
                <a:rect l="l" t="t" r="r" b="b"/>
                <a:pathLst>
                  <a:path w="14" h="13" extrusionOk="0">
                    <a:moveTo>
                      <a:pt x="1" y="13"/>
                    </a:moveTo>
                    <a:lnTo>
                      <a:pt x="1" y="13"/>
                    </a:lnTo>
                    <a:cubicBezTo>
                      <a:pt x="1" y="13"/>
                      <a:pt x="7" y="6"/>
                      <a:pt x="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41"/>
              <p:cNvSpPr/>
              <p:nvPr/>
            </p:nvSpPr>
            <p:spPr>
              <a:xfrm>
                <a:off x="6869735" y="2344449"/>
                <a:ext cx="38944" cy="12786"/>
              </a:xfrm>
              <a:custGeom>
                <a:avLst/>
                <a:gdLst/>
                <a:ahLst/>
                <a:cxnLst/>
                <a:rect l="l" t="t" r="r" b="b"/>
                <a:pathLst>
                  <a:path w="304" h="309" extrusionOk="0">
                    <a:moveTo>
                      <a:pt x="221" y="1"/>
                    </a:moveTo>
                    <a:cubicBezTo>
                      <a:pt x="191" y="1"/>
                      <a:pt x="162" y="12"/>
                      <a:pt x="139" y="35"/>
                    </a:cubicBezTo>
                    <a:cubicBezTo>
                      <a:pt x="51" y="79"/>
                      <a:pt x="0" y="174"/>
                      <a:pt x="13" y="275"/>
                    </a:cubicBezTo>
                    <a:cubicBezTo>
                      <a:pt x="19" y="299"/>
                      <a:pt x="33" y="308"/>
                      <a:pt x="51" y="308"/>
                    </a:cubicBezTo>
                    <a:cubicBezTo>
                      <a:pt x="90" y="308"/>
                      <a:pt x="145" y="265"/>
                      <a:pt x="171" y="231"/>
                    </a:cubicBezTo>
                    <a:cubicBezTo>
                      <a:pt x="209" y="212"/>
                      <a:pt x="234" y="186"/>
                      <a:pt x="259" y="155"/>
                    </a:cubicBezTo>
                    <a:cubicBezTo>
                      <a:pt x="284" y="117"/>
                      <a:pt x="297" y="79"/>
                      <a:pt x="297" y="35"/>
                    </a:cubicBezTo>
                    <a:cubicBezTo>
                      <a:pt x="303" y="29"/>
                      <a:pt x="291" y="22"/>
                      <a:pt x="278" y="16"/>
                    </a:cubicBezTo>
                    <a:cubicBezTo>
                      <a:pt x="260" y="6"/>
                      <a:pt x="241"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41"/>
              <p:cNvSpPr/>
              <p:nvPr/>
            </p:nvSpPr>
            <p:spPr>
              <a:xfrm>
                <a:off x="7948379" y="2205454"/>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41"/>
              <p:cNvSpPr/>
              <p:nvPr/>
            </p:nvSpPr>
            <p:spPr>
              <a:xfrm>
                <a:off x="7965033" y="2247537"/>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41"/>
              <p:cNvSpPr/>
              <p:nvPr/>
            </p:nvSpPr>
            <p:spPr>
              <a:xfrm>
                <a:off x="8119528" y="2219689"/>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41"/>
              <p:cNvSpPr/>
              <p:nvPr/>
            </p:nvSpPr>
            <p:spPr>
              <a:xfrm>
                <a:off x="8070976" y="2145205"/>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41"/>
              <p:cNvSpPr/>
              <p:nvPr/>
            </p:nvSpPr>
            <p:spPr>
              <a:xfrm>
                <a:off x="8017812" y="2172722"/>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41"/>
              <p:cNvSpPr/>
              <p:nvPr/>
            </p:nvSpPr>
            <p:spPr>
              <a:xfrm>
                <a:off x="8021015" y="2185095"/>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41"/>
              <p:cNvSpPr/>
              <p:nvPr/>
            </p:nvSpPr>
            <p:spPr>
              <a:xfrm>
                <a:off x="7918659" y="2143798"/>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101" name="Google Shape;5101;p41"/>
          <p:cNvPicPr preferRelativeResize="0"/>
          <p:nvPr/>
        </p:nvPicPr>
        <p:blipFill>
          <a:blip r:embed="rId3">
            <a:alphaModFix/>
          </a:blip>
          <a:stretch>
            <a:fillRect/>
          </a:stretch>
        </p:blipFill>
        <p:spPr>
          <a:xfrm>
            <a:off x="477323" y="1094901"/>
            <a:ext cx="3575025" cy="3007975"/>
          </a:xfrm>
          <a:prstGeom prst="rect">
            <a:avLst/>
          </a:prstGeom>
          <a:noFill/>
          <a:ln>
            <a:noFill/>
          </a:ln>
        </p:spPr>
      </p:pic>
      <p:sp>
        <p:nvSpPr>
          <p:cNvPr id="5102" name="Google Shape;5102;p41"/>
          <p:cNvSpPr txBox="1"/>
          <p:nvPr/>
        </p:nvSpPr>
        <p:spPr>
          <a:xfrm>
            <a:off x="274789" y="4088735"/>
            <a:ext cx="56745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dk2"/>
                </a:solidFill>
                <a:latin typeface="Oxygen"/>
                <a:ea typeface="Oxygen"/>
                <a:cs typeface="Oxygen"/>
                <a:sym typeface="Oxygen"/>
              </a:rPr>
              <a:t>Suggestion: Customers with higher level of education and fitness should be targeted for TM798 and for customers with average and below average education and fitness TM195 and TM498 should be considered as better option</a:t>
            </a:r>
            <a:endParaRPr b="1" dirty="0">
              <a:solidFill>
                <a:schemeClr val="dk2"/>
              </a:solidFill>
              <a:latin typeface="Oxygen"/>
              <a:ea typeface="Oxygen"/>
              <a:cs typeface="Oxygen"/>
              <a:sym typeface="Oxygen"/>
            </a:endParaRPr>
          </a:p>
        </p:txBody>
      </p:sp>
      <p:sp>
        <p:nvSpPr>
          <p:cNvPr id="5103" name="Google Shape;5103;p41"/>
          <p:cNvSpPr txBox="1">
            <a:spLocks noGrp="1"/>
          </p:cNvSpPr>
          <p:nvPr>
            <p:ph type="title"/>
          </p:nvPr>
        </p:nvSpPr>
        <p:spPr>
          <a:xfrm>
            <a:off x="483272" y="52530"/>
            <a:ext cx="8229600" cy="3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a:p>
            <a:pPr marL="0" lvl="0" indent="0" algn="ctr" rtl="0">
              <a:spcBef>
                <a:spcPts val="0"/>
              </a:spcBef>
              <a:spcAft>
                <a:spcPts val="0"/>
              </a:spcAft>
              <a:buClr>
                <a:schemeClr val="dk2"/>
              </a:buClr>
              <a:buSzPts val="1100"/>
              <a:buFont typeface="Arial"/>
              <a:buNone/>
            </a:pPr>
            <a:r>
              <a:rPr lang="en" dirty="0"/>
              <a:t>Cardio Good Fitness Customer Characteristics Product – Fitness &amp; Education </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45A576-178C-4CB5-93B0-B520138B033B}"/>
              </a:ext>
            </a:extLst>
          </p:cNvPr>
          <p:cNvSpPr>
            <a:spLocks noGrp="1"/>
          </p:cNvSpPr>
          <p:nvPr>
            <p:ph type="body" idx="1"/>
          </p:nvPr>
        </p:nvSpPr>
        <p:spPr>
          <a:xfrm>
            <a:off x="1350198" y="318249"/>
            <a:ext cx="5998800" cy="605100"/>
          </a:xfrm>
        </p:spPr>
        <p:txBody>
          <a:bodyPr/>
          <a:lstStyle/>
          <a:p>
            <a:pPr algn="ctr"/>
            <a:r>
              <a:rPr lang="en-US" b="1" dirty="0"/>
              <a:t>Conclusion </a:t>
            </a:r>
          </a:p>
        </p:txBody>
      </p:sp>
      <p:sp>
        <p:nvSpPr>
          <p:cNvPr id="3" name="TextBox 2">
            <a:extLst>
              <a:ext uri="{FF2B5EF4-FFF2-40B4-BE49-F238E27FC236}">
                <a16:creationId xmlns:a16="http://schemas.microsoft.com/office/drawing/2014/main" id="{0071C2E8-06E3-4A5F-944C-7453B18C2C1D}"/>
              </a:ext>
            </a:extLst>
          </p:cNvPr>
          <p:cNvSpPr txBox="1"/>
          <p:nvPr/>
        </p:nvSpPr>
        <p:spPr>
          <a:xfrm>
            <a:off x="535577" y="1338943"/>
            <a:ext cx="7844246" cy="3754874"/>
          </a:xfrm>
          <a:prstGeom prst="rect">
            <a:avLst/>
          </a:prstGeom>
          <a:noFill/>
        </p:spPr>
        <p:txBody>
          <a:bodyPr wrap="square" rtlCol="0">
            <a:spAutoFit/>
          </a:bodyPr>
          <a:lstStyle/>
          <a:p>
            <a:pPr marL="285750" indent="-285750">
              <a:buFont typeface="Arial" panose="020B0604020202020204" pitchFamily="34" charset="0"/>
              <a:buChar char="•"/>
            </a:pPr>
            <a:r>
              <a:rPr lang="en-US" dirty="0"/>
              <a:t>TM195 most economical and beginner's choice; TM798 - Expert level fitness choice</a:t>
            </a:r>
          </a:p>
          <a:p>
            <a:pPr marL="285750" indent="-285750">
              <a:buFont typeface="Arial" panose="020B0604020202020204" pitchFamily="34" charset="0"/>
              <a:buChar char="•"/>
            </a:pPr>
            <a:r>
              <a:rPr lang="en-US" dirty="0"/>
              <a:t>TM195 and TM498 customer characters does not vary much</a:t>
            </a:r>
          </a:p>
          <a:p>
            <a:pPr marL="285750" indent="-285750">
              <a:buFont typeface="Arial" panose="020B0604020202020204" pitchFamily="34" charset="0"/>
              <a:buChar char="•"/>
            </a:pPr>
            <a:r>
              <a:rPr lang="en-US" dirty="0"/>
              <a:t>TM195</a:t>
            </a:r>
          </a:p>
          <a:p>
            <a:r>
              <a:rPr lang="en-US" dirty="0"/>
              <a:t>	Most Popular</a:t>
            </a:r>
          </a:p>
          <a:p>
            <a:r>
              <a:rPr lang="en-US" dirty="0"/>
              <a:t>	preferred among people with lower income range , fitness level equal to or less than 3  	Usage less than 4 times a week </a:t>
            </a:r>
          </a:p>
          <a:p>
            <a:pPr marL="285750" indent="-285750">
              <a:buFont typeface="Arial" panose="020B0604020202020204" pitchFamily="34" charset="0"/>
              <a:buChar char="•"/>
            </a:pPr>
            <a:r>
              <a:rPr lang="en-US" dirty="0"/>
              <a:t>TM498</a:t>
            </a:r>
          </a:p>
          <a:p>
            <a:r>
              <a:rPr lang="en-US" dirty="0"/>
              <a:t>	less popular than TM195</a:t>
            </a:r>
          </a:p>
          <a:p>
            <a:r>
              <a:rPr lang="en-US" dirty="0"/>
              <a:t>	with low-income group , moderate fitness level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TM798 </a:t>
            </a:r>
          </a:p>
          <a:p>
            <a:r>
              <a:rPr lang="en-US" dirty="0"/>
              <a:t>	Least Sold</a:t>
            </a:r>
          </a:p>
          <a:p>
            <a:r>
              <a:rPr lang="en-US" dirty="0"/>
              <a:t>	High End Model </a:t>
            </a:r>
          </a:p>
          <a:p>
            <a:r>
              <a:rPr lang="en-US" dirty="0"/>
              <a:t>	preferred among people with higher income range , fitness level greater than 3 , 	Usage more than 4 times a week</a:t>
            </a:r>
          </a:p>
          <a:p>
            <a:endParaRPr lang="en-US" dirty="0"/>
          </a:p>
          <a:p>
            <a:r>
              <a:rPr lang="en-US" dirty="0">
                <a:highlight>
                  <a:srgbClr val="FFFF00"/>
                </a:highlight>
              </a:rPr>
              <a:t>Use the capital from sales of TM195 and invest in increasing sales of TM798 </a:t>
            </a:r>
          </a:p>
        </p:txBody>
      </p:sp>
    </p:spTree>
    <p:extLst>
      <p:ext uri="{BB962C8B-B14F-4D97-AF65-F5344CB8AC3E}">
        <p14:creationId xmlns:p14="http://schemas.microsoft.com/office/powerpoint/2010/main" val="2758561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E6DEBB-F799-4F60-8A80-B770D20D6524}"/>
              </a:ext>
            </a:extLst>
          </p:cNvPr>
          <p:cNvSpPr txBox="1">
            <a:spLocks noGrp="1"/>
          </p:cNvSpPr>
          <p:nvPr>
            <p:ph type="title"/>
          </p:nvPr>
        </p:nvSpPr>
        <p:spPr>
          <a:xfrm>
            <a:off x="457200" y="411163"/>
            <a:ext cx="8229600" cy="360362"/>
          </a:xfrm>
          <a:prstGeom prst="rect">
            <a:avLst/>
          </a:prstGeom>
          <a:noFill/>
        </p:spPr>
        <p:txBody>
          <a:bodyPr wrap="square" rtlCol="0">
            <a:spAutoFit/>
          </a:bodyPr>
          <a:lstStyle/>
          <a:p>
            <a:pPr algn="ctr">
              <a:buSzPts val="2700"/>
            </a:pPr>
            <a:r>
              <a:rPr lang="en-US" sz="2700" dirty="0">
                <a:solidFill>
                  <a:schemeClr val="dk1"/>
                </a:solidFill>
                <a:latin typeface="Hammersmith One"/>
              </a:rPr>
              <a:t>Problem Statement </a:t>
            </a:r>
          </a:p>
        </p:txBody>
      </p:sp>
      <p:sp>
        <p:nvSpPr>
          <p:cNvPr id="5" name="Text Placeholder 4">
            <a:extLst>
              <a:ext uri="{FF2B5EF4-FFF2-40B4-BE49-F238E27FC236}">
                <a16:creationId xmlns:a16="http://schemas.microsoft.com/office/drawing/2014/main" id="{54219A57-6387-45C3-9071-7C33E91C1EF9}"/>
              </a:ext>
            </a:extLst>
          </p:cNvPr>
          <p:cNvSpPr txBox="1">
            <a:spLocks noGrp="1"/>
          </p:cNvSpPr>
          <p:nvPr>
            <p:ph type="body" idx="1"/>
          </p:nvPr>
        </p:nvSpPr>
        <p:spPr>
          <a:xfrm>
            <a:off x="1136650" y="1557338"/>
            <a:ext cx="6870700" cy="1069493"/>
          </a:xfrm>
          <a:prstGeom prst="rect">
            <a:avLst/>
          </a:prstGeom>
          <a:noFill/>
        </p:spPr>
        <p:txBody>
          <a:bodyPr wrap="square" rtlCol="0">
            <a:spAutoFit/>
          </a:bodyPr>
          <a:lstStyle/>
          <a:p>
            <a:pPr marL="285750" indent="-285750">
              <a:buFont typeface="Arial" panose="020B0604020202020204" pitchFamily="34" charset="0"/>
              <a:buChar char="•"/>
            </a:pPr>
            <a:r>
              <a:rPr lang="en-US" sz="1250" dirty="0">
                <a:solidFill>
                  <a:schemeClr val="dk1"/>
                </a:solidFill>
                <a:latin typeface="Oxygen"/>
                <a:sym typeface="Oxygen"/>
              </a:rPr>
              <a:t>Identify profile of the typical customer for each treadmill product offered by Cardio Good Fitness.</a:t>
            </a:r>
          </a:p>
          <a:p>
            <a:pPr marL="285750" indent="-285750">
              <a:buFont typeface="Arial" panose="020B0604020202020204" pitchFamily="34" charset="0"/>
              <a:buChar char="•"/>
            </a:pPr>
            <a:r>
              <a:rPr lang="en-US" sz="1250" dirty="0">
                <a:solidFill>
                  <a:schemeClr val="dk1"/>
                </a:solidFill>
                <a:latin typeface="Oxygen"/>
                <a:sym typeface="Oxygen"/>
              </a:rPr>
              <a:t>Investigate whether there are differences across the product lines with respect to customer characteristics</a:t>
            </a:r>
            <a:r>
              <a:rPr lang="en-US" dirty="0"/>
              <a:t>.</a:t>
            </a:r>
          </a:p>
        </p:txBody>
      </p:sp>
    </p:spTree>
    <p:extLst>
      <p:ext uri="{BB962C8B-B14F-4D97-AF65-F5344CB8AC3E}">
        <p14:creationId xmlns:p14="http://schemas.microsoft.com/office/powerpoint/2010/main" val="2593671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27"/>
          <p:cNvSpPr txBox="1">
            <a:spLocks noGrp="1"/>
          </p:cNvSpPr>
          <p:nvPr>
            <p:ph type="title"/>
          </p:nvPr>
        </p:nvSpPr>
        <p:spPr>
          <a:xfrm>
            <a:off x="457175" y="411475"/>
            <a:ext cx="8229600" cy="3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Process Flow</a:t>
            </a:r>
            <a:endParaRPr dirty="0"/>
          </a:p>
        </p:txBody>
      </p:sp>
      <p:grpSp>
        <p:nvGrpSpPr>
          <p:cNvPr id="458" name="Google Shape;458;p27"/>
          <p:cNvGrpSpPr/>
          <p:nvPr/>
        </p:nvGrpSpPr>
        <p:grpSpPr>
          <a:xfrm>
            <a:off x="2160209" y="3248187"/>
            <a:ext cx="2410858" cy="1377452"/>
            <a:chOff x="1837496" y="3248187"/>
            <a:chExt cx="2410858" cy="1377452"/>
          </a:xfrm>
        </p:grpSpPr>
        <p:grpSp>
          <p:nvGrpSpPr>
            <p:cNvPr id="459" name="Google Shape;459;p27"/>
            <p:cNvGrpSpPr/>
            <p:nvPr/>
          </p:nvGrpSpPr>
          <p:grpSpPr>
            <a:xfrm rot="10800000">
              <a:off x="1837496" y="3248187"/>
              <a:ext cx="2410858" cy="1377452"/>
              <a:chOff x="4252046" y="1704062"/>
              <a:chExt cx="2410858" cy="1377452"/>
            </a:xfrm>
          </p:grpSpPr>
          <p:sp>
            <p:nvSpPr>
              <p:cNvPr id="460" name="Google Shape;460;p27"/>
              <p:cNvSpPr/>
              <p:nvPr/>
            </p:nvSpPr>
            <p:spPr>
              <a:xfrm>
                <a:off x="4252046" y="1704062"/>
                <a:ext cx="2410858" cy="1377452"/>
              </a:xfrm>
              <a:custGeom>
                <a:avLst/>
                <a:gdLst/>
                <a:ahLst/>
                <a:cxnLst/>
                <a:rect l="l" t="t" r="r" b="b"/>
                <a:pathLst>
                  <a:path w="14739" h="11253" extrusionOk="0">
                    <a:moveTo>
                      <a:pt x="6504" y="1"/>
                    </a:moveTo>
                    <a:cubicBezTo>
                      <a:pt x="3553" y="1"/>
                      <a:pt x="757" y="1874"/>
                      <a:pt x="373" y="5342"/>
                    </a:cubicBezTo>
                    <a:cubicBezTo>
                      <a:pt x="1" y="8685"/>
                      <a:pt x="4535" y="11201"/>
                      <a:pt x="7361" y="11252"/>
                    </a:cubicBezTo>
                    <a:cubicBezTo>
                      <a:pt x="7379" y="11252"/>
                      <a:pt x="7396" y="11252"/>
                      <a:pt x="7414" y="11252"/>
                    </a:cubicBezTo>
                    <a:cubicBezTo>
                      <a:pt x="10494" y="11252"/>
                      <a:pt x="14738" y="6357"/>
                      <a:pt x="12192" y="2895"/>
                    </a:cubicBezTo>
                    <a:cubicBezTo>
                      <a:pt x="10747" y="933"/>
                      <a:pt x="8587" y="1"/>
                      <a:pt x="65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7"/>
              <p:cNvSpPr/>
              <p:nvPr/>
            </p:nvSpPr>
            <p:spPr>
              <a:xfrm>
                <a:off x="5211384" y="2822255"/>
                <a:ext cx="93071" cy="32683"/>
              </a:xfrm>
              <a:custGeom>
                <a:avLst/>
                <a:gdLst/>
                <a:ahLst/>
                <a:cxnLst/>
                <a:rect l="l" t="t" r="r" b="b"/>
                <a:pathLst>
                  <a:path w="569" h="267" extrusionOk="0">
                    <a:moveTo>
                      <a:pt x="411" y="0"/>
                    </a:moveTo>
                    <a:cubicBezTo>
                      <a:pt x="283" y="0"/>
                      <a:pt x="1" y="94"/>
                      <a:pt x="159" y="219"/>
                    </a:cubicBezTo>
                    <a:cubicBezTo>
                      <a:pt x="216" y="250"/>
                      <a:pt x="276" y="266"/>
                      <a:pt x="337" y="266"/>
                    </a:cubicBezTo>
                    <a:cubicBezTo>
                      <a:pt x="383" y="266"/>
                      <a:pt x="430" y="257"/>
                      <a:pt x="474" y="237"/>
                    </a:cubicBezTo>
                    <a:cubicBezTo>
                      <a:pt x="569" y="181"/>
                      <a:pt x="556" y="36"/>
                      <a:pt x="449" y="4"/>
                    </a:cubicBezTo>
                    <a:cubicBezTo>
                      <a:pt x="439" y="1"/>
                      <a:pt x="426" y="0"/>
                      <a:pt x="411"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7"/>
              <p:cNvSpPr/>
              <p:nvPr/>
            </p:nvSpPr>
            <p:spPr>
              <a:xfrm>
                <a:off x="4590963" y="2192591"/>
                <a:ext cx="91436" cy="35253"/>
              </a:xfrm>
              <a:custGeom>
                <a:avLst/>
                <a:gdLst/>
                <a:ahLst/>
                <a:cxnLst/>
                <a:rect l="l" t="t" r="r" b="b"/>
                <a:pathLst>
                  <a:path w="559" h="288" extrusionOk="0">
                    <a:moveTo>
                      <a:pt x="348" y="0"/>
                    </a:moveTo>
                    <a:cubicBezTo>
                      <a:pt x="301" y="0"/>
                      <a:pt x="250" y="13"/>
                      <a:pt x="224" y="27"/>
                    </a:cubicBezTo>
                    <a:cubicBezTo>
                      <a:pt x="180" y="52"/>
                      <a:pt x="136" y="77"/>
                      <a:pt x="98" y="115"/>
                    </a:cubicBezTo>
                    <a:cubicBezTo>
                      <a:pt x="1" y="230"/>
                      <a:pt x="185" y="287"/>
                      <a:pt x="276" y="287"/>
                    </a:cubicBezTo>
                    <a:cubicBezTo>
                      <a:pt x="285" y="287"/>
                      <a:pt x="293" y="287"/>
                      <a:pt x="300" y="285"/>
                    </a:cubicBezTo>
                    <a:cubicBezTo>
                      <a:pt x="407" y="279"/>
                      <a:pt x="559" y="210"/>
                      <a:pt x="451" y="84"/>
                    </a:cubicBezTo>
                    <a:cubicBezTo>
                      <a:pt x="462" y="20"/>
                      <a:pt x="408" y="0"/>
                      <a:pt x="348"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7"/>
              <p:cNvSpPr/>
              <p:nvPr/>
            </p:nvSpPr>
            <p:spPr>
              <a:xfrm>
                <a:off x="5663982" y="1917541"/>
                <a:ext cx="91926" cy="39660"/>
              </a:xfrm>
              <a:custGeom>
                <a:avLst/>
                <a:gdLst/>
                <a:ahLst/>
                <a:cxnLst/>
                <a:rect l="l" t="t" r="r" b="b"/>
                <a:pathLst>
                  <a:path w="562" h="324" extrusionOk="0">
                    <a:moveTo>
                      <a:pt x="258" y="0"/>
                    </a:moveTo>
                    <a:cubicBezTo>
                      <a:pt x="128" y="0"/>
                      <a:pt x="0" y="51"/>
                      <a:pt x="3" y="180"/>
                    </a:cubicBezTo>
                    <a:cubicBezTo>
                      <a:pt x="3" y="186"/>
                      <a:pt x="3" y="193"/>
                      <a:pt x="3" y="199"/>
                    </a:cubicBezTo>
                    <a:cubicBezTo>
                      <a:pt x="3" y="262"/>
                      <a:pt x="91" y="300"/>
                      <a:pt x="142" y="312"/>
                    </a:cubicBezTo>
                    <a:cubicBezTo>
                      <a:pt x="175" y="320"/>
                      <a:pt x="208" y="324"/>
                      <a:pt x="241" y="324"/>
                    </a:cubicBezTo>
                    <a:cubicBezTo>
                      <a:pt x="352" y="324"/>
                      <a:pt x="455" y="279"/>
                      <a:pt x="514" y="167"/>
                    </a:cubicBezTo>
                    <a:cubicBezTo>
                      <a:pt x="561" y="69"/>
                      <a:pt x="409" y="0"/>
                      <a:pt x="258"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7"/>
              <p:cNvSpPr/>
              <p:nvPr/>
            </p:nvSpPr>
            <p:spPr>
              <a:xfrm>
                <a:off x="4727708" y="2668511"/>
                <a:ext cx="117770" cy="47127"/>
              </a:xfrm>
              <a:custGeom>
                <a:avLst/>
                <a:gdLst/>
                <a:ahLst/>
                <a:cxnLst/>
                <a:rect l="l" t="t" r="r" b="b"/>
                <a:pathLst>
                  <a:path w="720" h="385" extrusionOk="0">
                    <a:moveTo>
                      <a:pt x="452" y="0"/>
                    </a:moveTo>
                    <a:cubicBezTo>
                      <a:pt x="420" y="0"/>
                      <a:pt x="389" y="4"/>
                      <a:pt x="366" y="11"/>
                    </a:cubicBezTo>
                    <a:lnTo>
                      <a:pt x="290" y="37"/>
                    </a:lnTo>
                    <a:cubicBezTo>
                      <a:pt x="101" y="93"/>
                      <a:pt x="0" y="320"/>
                      <a:pt x="259" y="371"/>
                    </a:cubicBezTo>
                    <a:cubicBezTo>
                      <a:pt x="293" y="380"/>
                      <a:pt x="327" y="384"/>
                      <a:pt x="362" y="384"/>
                    </a:cubicBezTo>
                    <a:cubicBezTo>
                      <a:pt x="451" y="384"/>
                      <a:pt x="540" y="356"/>
                      <a:pt x="612" y="301"/>
                    </a:cubicBezTo>
                    <a:cubicBezTo>
                      <a:pt x="694" y="232"/>
                      <a:pt x="719" y="163"/>
                      <a:pt x="637" y="81"/>
                    </a:cubicBezTo>
                    <a:lnTo>
                      <a:pt x="606" y="49"/>
                    </a:lnTo>
                    <a:cubicBezTo>
                      <a:pt x="570" y="13"/>
                      <a:pt x="508" y="0"/>
                      <a:pt x="452"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7"/>
              <p:cNvSpPr/>
              <p:nvPr/>
            </p:nvSpPr>
            <p:spPr>
              <a:xfrm>
                <a:off x="4792645" y="2775617"/>
                <a:ext cx="148685" cy="53859"/>
              </a:xfrm>
              <a:custGeom>
                <a:avLst/>
                <a:gdLst/>
                <a:ahLst/>
                <a:cxnLst/>
                <a:rect l="l" t="t" r="r" b="b"/>
                <a:pathLst>
                  <a:path w="909" h="440" extrusionOk="0">
                    <a:moveTo>
                      <a:pt x="518" y="0"/>
                    </a:moveTo>
                    <a:cubicBezTo>
                      <a:pt x="492" y="0"/>
                      <a:pt x="467" y="2"/>
                      <a:pt x="442" y="7"/>
                    </a:cubicBezTo>
                    <a:cubicBezTo>
                      <a:pt x="329" y="13"/>
                      <a:pt x="1" y="177"/>
                      <a:pt x="171" y="322"/>
                    </a:cubicBezTo>
                    <a:cubicBezTo>
                      <a:pt x="226" y="408"/>
                      <a:pt x="334" y="439"/>
                      <a:pt x="445" y="439"/>
                    </a:cubicBezTo>
                    <a:cubicBezTo>
                      <a:pt x="539" y="439"/>
                      <a:pt x="634" y="417"/>
                      <a:pt x="701" y="385"/>
                    </a:cubicBezTo>
                    <a:cubicBezTo>
                      <a:pt x="909" y="284"/>
                      <a:pt x="884" y="70"/>
                      <a:pt x="663" y="19"/>
                    </a:cubicBezTo>
                    <a:cubicBezTo>
                      <a:pt x="614" y="7"/>
                      <a:pt x="565" y="0"/>
                      <a:pt x="518"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27"/>
            <p:cNvSpPr txBox="1"/>
            <p:nvPr/>
          </p:nvSpPr>
          <p:spPr>
            <a:xfrm>
              <a:off x="2219575" y="3765100"/>
              <a:ext cx="1799100" cy="58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Oxygen"/>
                  <a:ea typeface="Oxygen"/>
                  <a:cs typeface="Oxygen"/>
                  <a:sym typeface="Oxygen"/>
                </a:rPr>
                <a:t>Graphical representation of the Dataset </a:t>
              </a:r>
              <a:endParaRPr dirty="0">
                <a:solidFill>
                  <a:schemeClr val="dk1"/>
                </a:solidFill>
                <a:latin typeface="Oxygen"/>
                <a:ea typeface="Oxygen"/>
                <a:cs typeface="Oxygen"/>
                <a:sym typeface="Oxygen"/>
              </a:endParaRPr>
            </a:p>
          </p:txBody>
        </p:sp>
        <p:sp>
          <p:nvSpPr>
            <p:cNvPr id="467" name="Google Shape;467;p27"/>
            <p:cNvSpPr txBox="1"/>
            <p:nvPr/>
          </p:nvSpPr>
          <p:spPr>
            <a:xfrm>
              <a:off x="2358167" y="3511213"/>
              <a:ext cx="1521900" cy="2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Hammersmith One"/>
                  <a:ea typeface="Hammersmith One"/>
                  <a:cs typeface="Hammersmith One"/>
                  <a:sym typeface="Hammersmith One"/>
                </a:rPr>
                <a:t>Step 3</a:t>
              </a:r>
              <a:endParaRPr sz="2000">
                <a:solidFill>
                  <a:schemeClr val="dk1"/>
                </a:solidFill>
                <a:latin typeface="Hammersmith One"/>
                <a:ea typeface="Hammersmith One"/>
                <a:cs typeface="Hammersmith One"/>
                <a:sym typeface="Hammersmith One"/>
              </a:endParaRPr>
            </a:p>
          </p:txBody>
        </p:sp>
      </p:grpSp>
      <p:grpSp>
        <p:nvGrpSpPr>
          <p:cNvPr id="468" name="Google Shape;468;p27"/>
          <p:cNvGrpSpPr/>
          <p:nvPr/>
        </p:nvGrpSpPr>
        <p:grpSpPr>
          <a:xfrm>
            <a:off x="802091" y="1634028"/>
            <a:ext cx="2410840" cy="1377443"/>
            <a:chOff x="479379" y="1634028"/>
            <a:chExt cx="2410840" cy="1377443"/>
          </a:xfrm>
        </p:grpSpPr>
        <p:grpSp>
          <p:nvGrpSpPr>
            <p:cNvPr id="469" name="Google Shape;469;p27"/>
            <p:cNvGrpSpPr/>
            <p:nvPr/>
          </p:nvGrpSpPr>
          <p:grpSpPr>
            <a:xfrm>
              <a:off x="479379" y="1634028"/>
              <a:ext cx="2410840" cy="1377443"/>
              <a:chOff x="479379" y="1634028"/>
              <a:chExt cx="2410840" cy="1377443"/>
            </a:xfrm>
          </p:grpSpPr>
          <p:sp>
            <p:nvSpPr>
              <p:cNvPr id="470" name="Google Shape;470;p27"/>
              <p:cNvSpPr/>
              <p:nvPr/>
            </p:nvSpPr>
            <p:spPr>
              <a:xfrm>
                <a:off x="479379" y="1634028"/>
                <a:ext cx="2410840" cy="1377443"/>
              </a:xfrm>
              <a:custGeom>
                <a:avLst/>
                <a:gdLst/>
                <a:ahLst/>
                <a:cxnLst/>
                <a:rect l="l" t="t" r="r" b="b"/>
                <a:pathLst>
                  <a:path w="13393" h="10386" extrusionOk="0">
                    <a:moveTo>
                      <a:pt x="7902" y="0"/>
                    </a:moveTo>
                    <a:cubicBezTo>
                      <a:pt x="3449" y="0"/>
                      <a:pt x="0" y="4648"/>
                      <a:pt x="2601" y="8721"/>
                    </a:cubicBezTo>
                    <a:cubicBezTo>
                      <a:pt x="3365" y="9917"/>
                      <a:pt x="4775" y="10385"/>
                      <a:pt x="6270" y="10385"/>
                    </a:cubicBezTo>
                    <a:cubicBezTo>
                      <a:pt x="8000" y="10385"/>
                      <a:pt x="9844" y="9760"/>
                      <a:pt x="10933" y="8911"/>
                    </a:cubicBezTo>
                    <a:cubicBezTo>
                      <a:pt x="13153" y="7182"/>
                      <a:pt x="13392" y="1222"/>
                      <a:pt x="9577" y="220"/>
                    </a:cubicBezTo>
                    <a:cubicBezTo>
                      <a:pt x="9010" y="70"/>
                      <a:pt x="8448" y="0"/>
                      <a:pt x="79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p:nvPr/>
            </p:nvSpPr>
            <p:spPr>
              <a:xfrm>
                <a:off x="2313115" y="1886811"/>
                <a:ext cx="74343" cy="51591"/>
              </a:xfrm>
              <a:custGeom>
                <a:avLst/>
                <a:gdLst/>
                <a:ahLst/>
                <a:cxnLst/>
                <a:rect l="l" t="t" r="r" b="b"/>
                <a:pathLst>
                  <a:path w="413" h="389" extrusionOk="0">
                    <a:moveTo>
                      <a:pt x="306" y="1"/>
                    </a:moveTo>
                    <a:cubicBezTo>
                      <a:pt x="188" y="1"/>
                      <a:pt x="0" y="131"/>
                      <a:pt x="46" y="288"/>
                    </a:cubicBezTo>
                    <a:cubicBezTo>
                      <a:pt x="52" y="307"/>
                      <a:pt x="58" y="326"/>
                      <a:pt x="71" y="338"/>
                    </a:cubicBezTo>
                    <a:cubicBezTo>
                      <a:pt x="91" y="374"/>
                      <a:pt x="120" y="389"/>
                      <a:pt x="152" y="389"/>
                    </a:cubicBezTo>
                    <a:cubicBezTo>
                      <a:pt x="233" y="389"/>
                      <a:pt x="332" y="300"/>
                      <a:pt x="355" y="237"/>
                    </a:cubicBezTo>
                    <a:cubicBezTo>
                      <a:pt x="367" y="199"/>
                      <a:pt x="380" y="162"/>
                      <a:pt x="393" y="124"/>
                    </a:cubicBezTo>
                    <a:cubicBezTo>
                      <a:pt x="412" y="37"/>
                      <a:pt x="369" y="1"/>
                      <a:pt x="306"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7"/>
              <p:cNvSpPr/>
              <p:nvPr/>
            </p:nvSpPr>
            <p:spPr>
              <a:xfrm>
                <a:off x="2045444" y="2694895"/>
                <a:ext cx="84244" cy="43236"/>
              </a:xfrm>
              <a:custGeom>
                <a:avLst/>
                <a:gdLst/>
                <a:ahLst/>
                <a:cxnLst/>
                <a:rect l="l" t="t" r="r" b="b"/>
                <a:pathLst>
                  <a:path w="468" h="326" extrusionOk="0">
                    <a:moveTo>
                      <a:pt x="329" y="1"/>
                    </a:moveTo>
                    <a:cubicBezTo>
                      <a:pt x="315" y="1"/>
                      <a:pt x="299" y="4"/>
                      <a:pt x="284" y="10"/>
                    </a:cubicBezTo>
                    <a:cubicBezTo>
                      <a:pt x="208" y="48"/>
                      <a:pt x="0" y="325"/>
                      <a:pt x="208" y="325"/>
                    </a:cubicBezTo>
                    <a:cubicBezTo>
                      <a:pt x="309" y="306"/>
                      <a:pt x="391" y="243"/>
                      <a:pt x="442" y="155"/>
                    </a:cubicBezTo>
                    <a:cubicBezTo>
                      <a:pt x="468" y="75"/>
                      <a:pt x="406" y="1"/>
                      <a:pt x="329"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1626567" y="1794239"/>
                <a:ext cx="91984" cy="52387"/>
              </a:xfrm>
              <a:custGeom>
                <a:avLst/>
                <a:gdLst/>
                <a:ahLst/>
                <a:cxnLst/>
                <a:rect l="l" t="t" r="r" b="b"/>
                <a:pathLst>
                  <a:path w="511" h="395" extrusionOk="0">
                    <a:moveTo>
                      <a:pt x="397" y="0"/>
                    </a:moveTo>
                    <a:cubicBezTo>
                      <a:pt x="256" y="0"/>
                      <a:pt x="0" y="208"/>
                      <a:pt x="132" y="355"/>
                    </a:cubicBezTo>
                    <a:lnTo>
                      <a:pt x="139" y="368"/>
                    </a:lnTo>
                    <a:cubicBezTo>
                      <a:pt x="155" y="387"/>
                      <a:pt x="180" y="394"/>
                      <a:pt x="206" y="394"/>
                    </a:cubicBezTo>
                    <a:cubicBezTo>
                      <a:pt x="241" y="394"/>
                      <a:pt x="278" y="382"/>
                      <a:pt x="303" y="368"/>
                    </a:cubicBezTo>
                    <a:cubicBezTo>
                      <a:pt x="422" y="311"/>
                      <a:pt x="511" y="204"/>
                      <a:pt x="479" y="59"/>
                    </a:cubicBezTo>
                    <a:cubicBezTo>
                      <a:pt x="469" y="18"/>
                      <a:pt x="438" y="0"/>
                      <a:pt x="397"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a:off x="1875157" y="1853655"/>
                <a:ext cx="68223" cy="51591"/>
              </a:xfrm>
              <a:custGeom>
                <a:avLst/>
                <a:gdLst/>
                <a:ahLst/>
                <a:cxnLst/>
                <a:rect l="l" t="t" r="r" b="b"/>
                <a:pathLst>
                  <a:path w="379" h="389" extrusionOk="0">
                    <a:moveTo>
                      <a:pt x="292" y="0"/>
                    </a:moveTo>
                    <a:cubicBezTo>
                      <a:pt x="245" y="0"/>
                      <a:pt x="188" y="30"/>
                      <a:pt x="158" y="52"/>
                    </a:cubicBezTo>
                    <a:cubicBezTo>
                      <a:pt x="114" y="71"/>
                      <a:pt x="76" y="109"/>
                      <a:pt x="57" y="153"/>
                    </a:cubicBezTo>
                    <a:cubicBezTo>
                      <a:pt x="50" y="172"/>
                      <a:pt x="38" y="191"/>
                      <a:pt x="32" y="210"/>
                    </a:cubicBezTo>
                    <a:lnTo>
                      <a:pt x="32" y="229"/>
                    </a:lnTo>
                    <a:cubicBezTo>
                      <a:pt x="0" y="266"/>
                      <a:pt x="13" y="330"/>
                      <a:pt x="57" y="355"/>
                    </a:cubicBezTo>
                    <a:lnTo>
                      <a:pt x="82" y="374"/>
                    </a:lnTo>
                    <a:cubicBezTo>
                      <a:pt x="99" y="384"/>
                      <a:pt x="116" y="388"/>
                      <a:pt x="133" y="388"/>
                    </a:cubicBezTo>
                    <a:cubicBezTo>
                      <a:pt x="234" y="388"/>
                      <a:pt x="339" y="236"/>
                      <a:pt x="366" y="172"/>
                    </a:cubicBezTo>
                    <a:cubicBezTo>
                      <a:pt x="378" y="134"/>
                      <a:pt x="378" y="90"/>
                      <a:pt x="366" y="52"/>
                    </a:cubicBezTo>
                    <a:cubicBezTo>
                      <a:pt x="353" y="14"/>
                      <a:pt x="325" y="0"/>
                      <a:pt x="292"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a:off x="1691189" y="2836008"/>
                <a:ext cx="123665" cy="70822"/>
              </a:xfrm>
              <a:custGeom>
                <a:avLst/>
                <a:gdLst/>
                <a:ahLst/>
                <a:cxnLst/>
                <a:rect l="l" t="t" r="r" b="b"/>
                <a:pathLst>
                  <a:path w="687" h="534" extrusionOk="0">
                    <a:moveTo>
                      <a:pt x="493" y="1"/>
                    </a:moveTo>
                    <a:cubicBezTo>
                      <a:pt x="459" y="1"/>
                      <a:pt x="420" y="10"/>
                      <a:pt x="379" y="30"/>
                    </a:cubicBezTo>
                    <a:cubicBezTo>
                      <a:pt x="316" y="56"/>
                      <a:pt x="259" y="100"/>
                      <a:pt x="215" y="144"/>
                    </a:cubicBezTo>
                    <a:cubicBezTo>
                      <a:pt x="139" y="220"/>
                      <a:pt x="0" y="516"/>
                      <a:pt x="202" y="522"/>
                    </a:cubicBezTo>
                    <a:cubicBezTo>
                      <a:pt x="223" y="530"/>
                      <a:pt x="245" y="533"/>
                      <a:pt x="266" y="533"/>
                    </a:cubicBezTo>
                    <a:cubicBezTo>
                      <a:pt x="412" y="533"/>
                      <a:pt x="563" y="379"/>
                      <a:pt x="612" y="264"/>
                    </a:cubicBezTo>
                    <a:cubicBezTo>
                      <a:pt x="686" y="121"/>
                      <a:pt x="617" y="1"/>
                      <a:pt x="493"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6" name="Google Shape;476;p27"/>
            <p:cNvSpPr txBox="1"/>
            <p:nvPr/>
          </p:nvSpPr>
          <p:spPr>
            <a:xfrm>
              <a:off x="861450" y="2183550"/>
              <a:ext cx="1799100" cy="58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Oxygen"/>
                  <a:ea typeface="Oxygen"/>
                  <a:cs typeface="Oxygen"/>
                  <a:sym typeface="Oxygen"/>
                </a:rPr>
                <a:t>Load the Dataset</a:t>
              </a:r>
              <a:endParaRPr dirty="0">
                <a:solidFill>
                  <a:schemeClr val="dk1"/>
                </a:solidFill>
                <a:latin typeface="Oxygen"/>
                <a:ea typeface="Oxygen"/>
                <a:cs typeface="Oxygen"/>
                <a:sym typeface="Oxygen"/>
              </a:endParaRPr>
            </a:p>
          </p:txBody>
        </p:sp>
        <p:sp>
          <p:nvSpPr>
            <p:cNvPr id="477" name="Google Shape;477;p27"/>
            <p:cNvSpPr txBox="1"/>
            <p:nvPr/>
          </p:nvSpPr>
          <p:spPr>
            <a:xfrm>
              <a:off x="1000100" y="1937249"/>
              <a:ext cx="1521900" cy="24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Hammersmith One"/>
                  <a:ea typeface="Hammersmith One"/>
                  <a:cs typeface="Hammersmith One"/>
                  <a:sym typeface="Hammersmith One"/>
                </a:rPr>
                <a:t>Step 1</a:t>
              </a:r>
              <a:endParaRPr sz="2000" dirty="0">
                <a:solidFill>
                  <a:schemeClr val="dk1"/>
                </a:solidFill>
                <a:latin typeface="Hammersmith One"/>
                <a:ea typeface="Hammersmith One"/>
                <a:cs typeface="Hammersmith One"/>
                <a:sym typeface="Hammersmith One"/>
              </a:endParaRPr>
            </a:p>
          </p:txBody>
        </p:sp>
      </p:grpSp>
      <p:grpSp>
        <p:nvGrpSpPr>
          <p:cNvPr id="478" name="Google Shape;478;p27"/>
          <p:cNvGrpSpPr/>
          <p:nvPr/>
        </p:nvGrpSpPr>
        <p:grpSpPr>
          <a:xfrm>
            <a:off x="4574759" y="1704062"/>
            <a:ext cx="2410858" cy="1377452"/>
            <a:chOff x="4252046" y="1704062"/>
            <a:chExt cx="2410858" cy="1377452"/>
          </a:xfrm>
        </p:grpSpPr>
        <p:grpSp>
          <p:nvGrpSpPr>
            <p:cNvPr id="479" name="Google Shape;479;p27"/>
            <p:cNvGrpSpPr/>
            <p:nvPr/>
          </p:nvGrpSpPr>
          <p:grpSpPr>
            <a:xfrm>
              <a:off x="4252046" y="1704062"/>
              <a:ext cx="2410858" cy="1377452"/>
              <a:chOff x="4252046" y="1704062"/>
              <a:chExt cx="2410858" cy="1377452"/>
            </a:xfrm>
          </p:grpSpPr>
          <p:sp>
            <p:nvSpPr>
              <p:cNvPr id="480" name="Google Shape;480;p27"/>
              <p:cNvSpPr/>
              <p:nvPr/>
            </p:nvSpPr>
            <p:spPr>
              <a:xfrm>
                <a:off x="4252046" y="1704062"/>
                <a:ext cx="2410858" cy="1377452"/>
              </a:xfrm>
              <a:custGeom>
                <a:avLst/>
                <a:gdLst/>
                <a:ahLst/>
                <a:cxnLst/>
                <a:rect l="l" t="t" r="r" b="b"/>
                <a:pathLst>
                  <a:path w="14739" h="11253" extrusionOk="0">
                    <a:moveTo>
                      <a:pt x="6504" y="1"/>
                    </a:moveTo>
                    <a:cubicBezTo>
                      <a:pt x="3553" y="1"/>
                      <a:pt x="757" y="1874"/>
                      <a:pt x="373" y="5342"/>
                    </a:cubicBezTo>
                    <a:cubicBezTo>
                      <a:pt x="1" y="8685"/>
                      <a:pt x="4535" y="11201"/>
                      <a:pt x="7361" y="11252"/>
                    </a:cubicBezTo>
                    <a:cubicBezTo>
                      <a:pt x="7379" y="11252"/>
                      <a:pt x="7396" y="11252"/>
                      <a:pt x="7414" y="11252"/>
                    </a:cubicBezTo>
                    <a:cubicBezTo>
                      <a:pt x="10494" y="11252"/>
                      <a:pt x="14738" y="6357"/>
                      <a:pt x="12192" y="2895"/>
                    </a:cubicBezTo>
                    <a:cubicBezTo>
                      <a:pt x="10747" y="933"/>
                      <a:pt x="8587" y="1"/>
                      <a:pt x="65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5211384" y="2822255"/>
                <a:ext cx="93071" cy="32683"/>
              </a:xfrm>
              <a:custGeom>
                <a:avLst/>
                <a:gdLst/>
                <a:ahLst/>
                <a:cxnLst/>
                <a:rect l="l" t="t" r="r" b="b"/>
                <a:pathLst>
                  <a:path w="569" h="267" extrusionOk="0">
                    <a:moveTo>
                      <a:pt x="411" y="0"/>
                    </a:moveTo>
                    <a:cubicBezTo>
                      <a:pt x="283" y="0"/>
                      <a:pt x="1" y="94"/>
                      <a:pt x="159" y="219"/>
                    </a:cubicBezTo>
                    <a:cubicBezTo>
                      <a:pt x="216" y="250"/>
                      <a:pt x="276" y="266"/>
                      <a:pt x="337" y="266"/>
                    </a:cubicBezTo>
                    <a:cubicBezTo>
                      <a:pt x="383" y="266"/>
                      <a:pt x="430" y="257"/>
                      <a:pt x="474" y="237"/>
                    </a:cubicBezTo>
                    <a:cubicBezTo>
                      <a:pt x="569" y="181"/>
                      <a:pt x="556" y="36"/>
                      <a:pt x="449" y="4"/>
                    </a:cubicBezTo>
                    <a:cubicBezTo>
                      <a:pt x="439" y="1"/>
                      <a:pt x="426" y="0"/>
                      <a:pt x="411"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4590963" y="2192591"/>
                <a:ext cx="91436" cy="35253"/>
              </a:xfrm>
              <a:custGeom>
                <a:avLst/>
                <a:gdLst/>
                <a:ahLst/>
                <a:cxnLst/>
                <a:rect l="l" t="t" r="r" b="b"/>
                <a:pathLst>
                  <a:path w="559" h="288" extrusionOk="0">
                    <a:moveTo>
                      <a:pt x="348" y="0"/>
                    </a:moveTo>
                    <a:cubicBezTo>
                      <a:pt x="301" y="0"/>
                      <a:pt x="250" y="13"/>
                      <a:pt x="224" y="27"/>
                    </a:cubicBezTo>
                    <a:cubicBezTo>
                      <a:pt x="180" y="52"/>
                      <a:pt x="136" y="77"/>
                      <a:pt x="98" y="115"/>
                    </a:cubicBezTo>
                    <a:cubicBezTo>
                      <a:pt x="1" y="230"/>
                      <a:pt x="185" y="287"/>
                      <a:pt x="276" y="287"/>
                    </a:cubicBezTo>
                    <a:cubicBezTo>
                      <a:pt x="285" y="287"/>
                      <a:pt x="293" y="287"/>
                      <a:pt x="300" y="285"/>
                    </a:cubicBezTo>
                    <a:cubicBezTo>
                      <a:pt x="407" y="279"/>
                      <a:pt x="559" y="210"/>
                      <a:pt x="451" y="84"/>
                    </a:cubicBezTo>
                    <a:cubicBezTo>
                      <a:pt x="462" y="20"/>
                      <a:pt x="408" y="0"/>
                      <a:pt x="348"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5663982" y="1917541"/>
                <a:ext cx="91926" cy="39660"/>
              </a:xfrm>
              <a:custGeom>
                <a:avLst/>
                <a:gdLst/>
                <a:ahLst/>
                <a:cxnLst/>
                <a:rect l="l" t="t" r="r" b="b"/>
                <a:pathLst>
                  <a:path w="562" h="324" extrusionOk="0">
                    <a:moveTo>
                      <a:pt x="258" y="0"/>
                    </a:moveTo>
                    <a:cubicBezTo>
                      <a:pt x="128" y="0"/>
                      <a:pt x="0" y="51"/>
                      <a:pt x="3" y="180"/>
                    </a:cubicBezTo>
                    <a:cubicBezTo>
                      <a:pt x="3" y="186"/>
                      <a:pt x="3" y="193"/>
                      <a:pt x="3" y="199"/>
                    </a:cubicBezTo>
                    <a:cubicBezTo>
                      <a:pt x="3" y="262"/>
                      <a:pt x="91" y="300"/>
                      <a:pt x="142" y="312"/>
                    </a:cubicBezTo>
                    <a:cubicBezTo>
                      <a:pt x="175" y="320"/>
                      <a:pt x="208" y="324"/>
                      <a:pt x="241" y="324"/>
                    </a:cubicBezTo>
                    <a:cubicBezTo>
                      <a:pt x="352" y="324"/>
                      <a:pt x="455" y="279"/>
                      <a:pt x="514" y="167"/>
                    </a:cubicBezTo>
                    <a:cubicBezTo>
                      <a:pt x="561" y="69"/>
                      <a:pt x="409" y="0"/>
                      <a:pt x="258"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4727708" y="2668511"/>
                <a:ext cx="117770" cy="47127"/>
              </a:xfrm>
              <a:custGeom>
                <a:avLst/>
                <a:gdLst/>
                <a:ahLst/>
                <a:cxnLst/>
                <a:rect l="l" t="t" r="r" b="b"/>
                <a:pathLst>
                  <a:path w="720" h="385" extrusionOk="0">
                    <a:moveTo>
                      <a:pt x="452" y="0"/>
                    </a:moveTo>
                    <a:cubicBezTo>
                      <a:pt x="420" y="0"/>
                      <a:pt x="389" y="4"/>
                      <a:pt x="366" y="11"/>
                    </a:cubicBezTo>
                    <a:lnTo>
                      <a:pt x="290" y="37"/>
                    </a:lnTo>
                    <a:cubicBezTo>
                      <a:pt x="101" y="93"/>
                      <a:pt x="0" y="320"/>
                      <a:pt x="259" y="371"/>
                    </a:cubicBezTo>
                    <a:cubicBezTo>
                      <a:pt x="293" y="380"/>
                      <a:pt x="327" y="384"/>
                      <a:pt x="362" y="384"/>
                    </a:cubicBezTo>
                    <a:cubicBezTo>
                      <a:pt x="451" y="384"/>
                      <a:pt x="540" y="356"/>
                      <a:pt x="612" y="301"/>
                    </a:cubicBezTo>
                    <a:cubicBezTo>
                      <a:pt x="694" y="232"/>
                      <a:pt x="719" y="163"/>
                      <a:pt x="637" y="81"/>
                    </a:cubicBezTo>
                    <a:lnTo>
                      <a:pt x="606" y="49"/>
                    </a:lnTo>
                    <a:cubicBezTo>
                      <a:pt x="570" y="13"/>
                      <a:pt x="508" y="0"/>
                      <a:pt x="452"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4792645" y="2775617"/>
                <a:ext cx="148685" cy="53859"/>
              </a:xfrm>
              <a:custGeom>
                <a:avLst/>
                <a:gdLst/>
                <a:ahLst/>
                <a:cxnLst/>
                <a:rect l="l" t="t" r="r" b="b"/>
                <a:pathLst>
                  <a:path w="909" h="440" extrusionOk="0">
                    <a:moveTo>
                      <a:pt x="518" y="0"/>
                    </a:moveTo>
                    <a:cubicBezTo>
                      <a:pt x="492" y="0"/>
                      <a:pt x="467" y="2"/>
                      <a:pt x="442" y="7"/>
                    </a:cubicBezTo>
                    <a:cubicBezTo>
                      <a:pt x="329" y="13"/>
                      <a:pt x="1" y="177"/>
                      <a:pt x="171" y="322"/>
                    </a:cubicBezTo>
                    <a:cubicBezTo>
                      <a:pt x="226" y="408"/>
                      <a:pt x="334" y="439"/>
                      <a:pt x="445" y="439"/>
                    </a:cubicBezTo>
                    <a:cubicBezTo>
                      <a:pt x="539" y="439"/>
                      <a:pt x="634" y="417"/>
                      <a:pt x="701" y="385"/>
                    </a:cubicBezTo>
                    <a:cubicBezTo>
                      <a:pt x="909" y="284"/>
                      <a:pt x="884" y="70"/>
                      <a:pt x="663" y="19"/>
                    </a:cubicBezTo>
                    <a:cubicBezTo>
                      <a:pt x="614" y="7"/>
                      <a:pt x="565" y="0"/>
                      <a:pt x="518"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27"/>
            <p:cNvSpPr txBox="1"/>
            <p:nvPr/>
          </p:nvSpPr>
          <p:spPr>
            <a:xfrm>
              <a:off x="4479900" y="2183550"/>
              <a:ext cx="1799100" cy="58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Oxygen"/>
                  <a:ea typeface="Oxygen"/>
                  <a:cs typeface="Oxygen"/>
                  <a:sym typeface="Oxygen"/>
                </a:rPr>
                <a:t>Examine Characteristics of  the dataset</a:t>
              </a:r>
              <a:endParaRPr dirty="0">
                <a:solidFill>
                  <a:schemeClr val="dk1"/>
                </a:solidFill>
                <a:latin typeface="Oxygen"/>
                <a:ea typeface="Oxygen"/>
                <a:cs typeface="Oxygen"/>
                <a:sym typeface="Oxygen"/>
              </a:endParaRPr>
            </a:p>
          </p:txBody>
        </p:sp>
        <p:sp>
          <p:nvSpPr>
            <p:cNvPr id="487" name="Google Shape;487;p27"/>
            <p:cNvSpPr txBox="1"/>
            <p:nvPr/>
          </p:nvSpPr>
          <p:spPr>
            <a:xfrm>
              <a:off x="4618500" y="1937249"/>
              <a:ext cx="1521900" cy="24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Hammersmith One"/>
                  <a:ea typeface="Hammersmith One"/>
                  <a:cs typeface="Hammersmith One"/>
                  <a:sym typeface="Hammersmith One"/>
                </a:rPr>
                <a:t>Step 2</a:t>
              </a:r>
              <a:endParaRPr sz="2000" dirty="0">
                <a:solidFill>
                  <a:schemeClr val="dk1"/>
                </a:solidFill>
                <a:latin typeface="Hammersmith One"/>
                <a:ea typeface="Hammersmith One"/>
                <a:cs typeface="Hammersmith One"/>
                <a:sym typeface="Hammersmith One"/>
              </a:endParaRPr>
            </a:p>
          </p:txBody>
        </p:sp>
      </p:grpSp>
      <p:grpSp>
        <p:nvGrpSpPr>
          <p:cNvPr id="488" name="Google Shape;488;p27"/>
          <p:cNvGrpSpPr/>
          <p:nvPr/>
        </p:nvGrpSpPr>
        <p:grpSpPr>
          <a:xfrm>
            <a:off x="5931016" y="3248191"/>
            <a:ext cx="2410840" cy="1377443"/>
            <a:chOff x="5608304" y="3248191"/>
            <a:chExt cx="2410840" cy="1377443"/>
          </a:xfrm>
        </p:grpSpPr>
        <p:grpSp>
          <p:nvGrpSpPr>
            <p:cNvPr id="489" name="Google Shape;489;p27"/>
            <p:cNvGrpSpPr/>
            <p:nvPr/>
          </p:nvGrpSpPr>
          <p:grpSpPr>
            <a:xfrm rot="10800000">
              <a:off x="5608304" y="3248191"/>
              <a:ext cx="2410840" cy="1377443"/>
              <a:chOff x="479379" y="1634028"/>
              <a:chExt cx="2410840" cy="1377443"/>
            </a:xfrm>
          </p:grpSpPr>
          <p:sp>
            <p:nvSpPr>
              <p:cNvPr id="490" name="Google Shape;490;p27"/>
              <p:cNvSpPr/>
              <p:nvPr/>
            </p:nvSpPr>
            <p:spPr>
              <a:xfrm>
                <a:off x="479379" y="1634028"/>
                <a:ext cx="2410840" cy="1377443"/>
              </a:xfrm>
              <a:custGeom>
                <a:avLst/>
                <a:gdLst/>
                <a:ahLst/>
                <a:cxnLst/>
                <a:rect l="l" t="t" r="r" b="b"/>
                <a:pathLst>
                  <a:path w="13393" h="10386" extrusionOk="0">
                    <a:moveTo>
                      <a:pt x="7902" y="0"/>
                    </a:moveTo>
                    <a:cubicBezTo>
                      <a:pt x="3449" y="0"/>
                      <a:pt x="0" y="4648"/>
                      <a:pt x="2601" y="8721"/>
                    </a:cubicBezTo>
                    <a:cubicBezTo>
                      <a:pt x="3365" y="9917"/>
                      <a:pt x="4775" y="10385"/>
                      <a:pt x="6270" y="10385"/>
                    </a:cubicBezTo>
                    <a:cubicBezTo>
                      <a:pt x="8000" y="10385"/>
                      <a:pt x="9844" y="9760"/>
                      <a:pt x="10933" y="8911"/>
                    </a:cubicBezTo>
                    <a:cubicBezTo>
                      <a:pt x="13153" y="7182"/>
                      <a:pt x="13392" y="1222"/>
                      <a:pt x="9577" y="220"/>
                    </a:cubicBezTo>
                    <a:cubicBezTo>
                      <a:pt x="9010" y="70"/>
                      <a:pt x="8448" y="0"/>
                      <a:pt x="79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2313115" y="1886811"/>
                <a:ext cx="74343" cy="51591"/>
              </a:xfrm>
              <a:custGeom>
                <a:avLst/>
                <a:gdLst/>
                <a:ahLst/>
                <a:cxnLst/>
                <a:rect l="l" t="t" r="r" b="b"/>
                <a:pathLst>
                  <a:path w="413" h="389" extrusionOk="0">
                    <a:moveTo>
                      <a:pt x="306" y="1"/>
                    </a:moveTo>
                    <a:cubicBezTo>
                      <a:pt x="188" y="1"/>
                      <a:pt x="0" y="131"/>
                      <a:pt x="46" y="288"/>
                    </a:cubicBezTo>
                    <a:cubicBezTo>
                      <a:pt x="52" y="307"/>
                      <a:pt x="58" y="326"/>
                      <a:pt x="71" y="338"/>
                    </a:cubicBezTo>
                    <a:cubicBezTo>
                      <a:pt x="91" y="374"/>
                      <a:pt x="120" y="389"/>
                      <a:pt x="152" y="389"/>
                    </a:cubicBezTo>
                    <a:cubicBezTo>
                      <a:pt x="233" y="389"/>
                      <a:pt x="332" y="300"/>
                      <a:pt x="355" y="237"/>
                    </a:cubicBezTo>
                    <a:cubicBezTo>
                      <a:pt x="367" y="199"/>
                      <a:pt x="380" y="162"/>
                      <a:pt x="393" y="124"/>
                    </a:cubicBezTo>
                    <a:cubicBezTo>
                      <a:pt x="412" y="37"/>
                      <a:pt x="369" y="1"/>
                      <a:pt x="306"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1626567" y="1794239"/>
                <a:ext cx="91984" cy="52387"/>
              </a:xfrm>
              <a:custGeom>
                <a:avLst/>
                <a:gdLst/>
                <a:ahLst/>
                <a:cxnLst/>
                <a:rect l="l" t="t" r="r" b="b"/>
                <a:pathLst>
                  <a:path w="511" h="395" extrusionOk="0">
                    <a:moveTo>
                      <a:pt x="397" y="0"/>
                    </a:moveTo>
                    <a:cubicBezTo>
                      <a:pt x="256" y="0"/>
                      <a:pt x="0" y="208"/>
                      <a:pt x="132" y="355"/>
                    </a:cubicBezTo>
                    <a:lnTo>
                      <a:pt x="139" y="368"/>
                    </a:lnTo>
                    <a:cubicBezTo>
                      <a:pt x="155" y="387"/>
                      <a:pt x="180" y="394"/>
                      <a:pt x="206" y="394"/>
                    </a:cubicBezTo>
                    <a:cubicBezTo>
                      <a:pt x="241" y="394"/>
                      <a:pt x="278" y="382"/>
                      <a:pt x="303" y="368"/>
                    </a:cubicBezTo>
                    <a:cubicBezTo>
                      <a:pt x="422" y="311"/>
                      <a:pt x="511" y="204"/>
                      <a:pt x="479" y="59"/>
                    </a:cubicBezTo>
                    <a:cubicBezTo>
                      <a:pt x="469" y="18"/>
                      <a:pt x="438" y="0"/>
                      <a:pt x="397"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1875157" y="1853655"/>
                <a:ext cx="68223" cy="51591"/>
              </a:xfrm>
              <a:custGeom>
                <a:avLst/>
                <a:gdLst/>
                <a:ahLst/>
                <a:cxnLst/>
                <a:rect l="l" t="t" r="r" b="b"/>
                <a:pathLst>
                  <a:path w="379" h="389" extrusionOk="0">
                    <a:moveTo>
                      <a:pt x="292" y="0"/>
                    </a:moveTo>
                    <a:cubicBezTo>
                      <a:pt x="245" y="0"/>
                      <a:pt x="188" y="30"/>
                      <a:pt x="158" y="52"/>
                    </a:cubicBezTo>
                    <a:cubicBezTo>
                      <a:pt x="114" y="71"/>
                      <a:pt x="76" y="109"/>
                      <a:pt x="57" y="153"/>
                    </a:cubicBezTo>
                    <a:cubicBezTo>
                      <a:pt x="50" y="172"/>
                      <a:pt x="38" y="191"/>
                      <a:pt x="32" y="210"/>
                    </a:cubicBezTo>
                    <a:lnTo>
                      <a:pt x="32" y="229"/>
                    </a:lnTo>
                    <a:cubicBezTo>
                      <a:pt x="0" y="266"/>
                      <a:pt x="13" y="330"/>
                      <a:pt x="57" y="355"/>
                    </a:cubicBezTo>
                    <a:lnTo>
                      <a:pt x="82" y="374"/>
                    </a:lnTo>
                    <a:cubicBezTo>
                      <a:pt x="99" y="384"/>
                      <a:pt x="116" y="388"/>
                      <a:pt x="133" y="388"/>
                    </a:cubicBezTo>
                    <a:cubicBezTo>
                      <a:pt x="234" y="388"/>
                      <a:pt x="339" y="236"/>
                      <a:pt x="366" y="172"/>
                    </a:cubicBezTo>
                    <a:cubicBezTo>
                      <a:pt x="378" y="134"/>
                      <a:pt x="378" y="90"/>
                      <a:pt x="366" y="52"/>
                    </a:cubicBezTo>
                    <a:cubicBezTo>
                      <a:pt x="353" y="14"/>
                      <a:pt x="325" y="0"/>
                      <a:pt x="292"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1691189" y="2836008"/>
                <a:ext cx="123665" cy="70822"/>
              </a:xfrm>
              <a:custGeom>
                <a:avLst/>
                <a:gdLst/>
                <a:ahLst/>
                <a:cxnLst/>
                <a:rect l="l" t="t" r="r" b="b"/>
                <a:pathLst>
                  <a:path w="687" h="534" extrusionOk="0">
                    <a:moveTo>
                      <a:pt x="493" y="1"/>
                    </a:moveTo>
                    <a:cubicBezTo>
                      <a:pt x="459" y="1"/>
                      <a:pt x="420" y="10"/>
                      <a:pt x="379" y="30"/>
                    </a:cubicBezTo>
                    <a:cubicBezTo>
                      <a:pt x="316" y="56"/>
                      <a:pt x="259" y="100"/>
                      <a:pt x="215" y="144"/>
                    </a:cubicBezTo>
                    <a:cubicBezTo>
                      <a:pt x="139" y="220"/>
                      <a:pt x="0" y="516"/>
                      <a:pt x="202" y="522"/>
                    </a:cubicBezTo>
                    <a:cubicBezTo>
                      <a:pt x="223" y="530"/>
                      <a:pt x="245" y="533"/>
                      <a:pt x="266" y="533"/>
                    </a:cubicBezTo>
                    <a:cubicBezTo>
                      <a:pt x="412" y="533"/>
                      <a:pt x="563" y="379"/>
                      <a:pt x="612" y="264"/>
                    </a:cubicBezTo>
                    <a:cubicBezTo>
                      <a:pt x="686" y="121"/>
                      <a:pt x="617" y="1"/>
                      <a:pt x="493"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5" name="Google Shape;495;p27"/>
            <p:cNvSpPr txBox="1"/>
            <p:nvPr/>
          </p:nvSpPr>
          <p:spPr>
            <a:xfrm>
              <a:off x="5837975" y="3765100"/>
              <a:ext cx="1799100" cy="58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Oxygen"/>
                  <a:ea typeface="Oxygen"/>
                  <a:cs typeface="Oxygen"/>
                  <a:sym typeface="Oxygen"/>
                </a:rPr>
                <a:t>Gain insights &amp; provide suggestions</a:t>
              </a:r>
              <a:endParaRPr dirty="0">
                <a:solidFill>
                  <a:schemeClr val="dk1"/>
                </a:solidFill>
                <a:latin typeface="Oxygen"/>
                <a:ea typeface="Oxygen"/>
                <a:cs typeface="Oxygen"/>
                <a:sym typeface="Oxygen"/>
              </a:endParaRPr>
            </a:p>
          </p:txBody>
        </p:sp>
        <p:sp>
          <p:nvSpPr>
            <p:cNvPr id="496" name="Google Shape;496;p27"/>
            <p:cNvSpPr txBox="1"/>
            <p:nvPr/>
          </p:nvSpPr>
          <p:spPr>
            <a:xfrm>
              <a:off x="5976567" y="3511213"/>
              <a:ext cx="1521900" cy="2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Hammersmith One"/>
                  <a:ea typeface="Hammersmith One"/>
                  <a:cs typeface="Hammersmith One"/>
                  <a:sym typeface="Hammersmith One"/>
                </a:rPr>
                <a:t>Step 4</a:t>
              </a:r>
              <a:endParaRPr sz="2000">
                <a:solidFill>
                  <a:schemeClr val="dk1"/>
                </a:solidFill>
                <a:latin typeface="Hammersmith One"/>
                <a:ea typeface="Hammersmith One"/>
                <a:cs typeface="Hammersmith One"/>
                <a:sym typeface="Hammersmith One"/>
              </a:endParaRPr>
            </a:p>
          </p:txBody>
        </p:sp>
      </p:grpSp>
      <p:sp>
        <p:nvSpPr>
          <p:cNvPr id="497" name="Google Shape;497;p27"/>
          <p:cNvSpPr/>
          <p:nvPr/>
        </p:nvSpPr>
        <p:spPr>
          <a:xfrm>
            <a:off x="3107613" y="1634025"/>
            <a:ext cx="1521865" cy="378675"/>
          </a:xfrm>
          <a:custGeom>
            <a:avLst/>
            <a:gdLst/>
            <a:ahLst/>
            <a:cxnLst/>
            <a:rect l="l" t="t" r="r" b="b"/>
            <a:pathLst>
              <a:path w="62874" h="15147" extrusionOk="0">
                <a:moveTo>
                  <a:pt x="0" y="12184"/>
                </a:moveTo>
                <a:cubicBezTo>
                  <a:pt x="2804" y="2367"/>
                  <a:pt x="19160" y="-2474"/>
                  <a:pt x="28639" y="1321"/>
                </a:cubicBezTo>
                <a:cubicBezTo>
                  <a:pt x="34148" y="3527"/>
                  <a:pt x="38299" y="8253"/>
                  <a:pt x="43452" y="11197"/>
                </a:cubicBezTo>
                <a:cubicBezTo>
                  <a:pt x="49188" y="14474"/>
                  <a:pt x="56267" y="15147"/>
                  <a:pt x="62874" y="15147"/>
                </a:cubicBezTo>
              </a:path>
            </a:pathLst>
          </a:custGeom>
          <a:noFill/>
          <a:ln w="9525" cap="flat" cmpd="sng">
            <a:solidFill>
              <a:schemeClr val="dk2"/>
            </a:solidFill>
            <a:prstDash val="solid"/>
            <a:round/>
            <a:headEnd type="none" w="med" len="med"/>
            <a:tailEnd type="triangle" w="med" len="med"/>
          </a:ln>
        </p:spPr>
      </p:sp>
      <p:sp>
        <p:nvSpPr>
          <p:cNvPr id="498" name="Google Shape;498;p27"/>
          <p:cNvSpPr/>
          <p:nvPr/>
        </p:nvSpPr>
        <p:spPr>
          <a:xfrm>
            <a:off x="4445738" y="2964225"/>
            <a:ext cx="542225" cy="492925"/>
          </a:xfrm>
          <a:custGeom>
            <a:avLst/>
            <a:gdLst/>
            <a:ahLst/>
            <a:cxnLst/>
            <a:rect l="l" t="t" r="r" b="b"/>
            <a:pathLst>
              <a:path w="21689" h="19717" extrusionOk="0">
                <a:moveTo>
                  <a:pt x="21689" y="0"/>
                </a:moveTo>
                <a:cubicBezTo>
                  <a:pt x="21689" y="9771"/>
                  <a:pt x="4370" y="10978"/>
                  <a:pt x="0" y="19717"/>
                </a:cubicBezTo>
              </a:path>
            </a:pathLst>
          </a:custGeom>
          <a:noFill/>
          <a:ln w="9525" cap="flat" cmpd="sng">
            <a:solidFill>
              <a:schemeClr val="dk2"/>
            </a:solidFill>
            <a:prstDash val="solid"/>
            <a:round/>
            <a:headEnd type="none" w="med" len="med"/>
            <a:tailEnd type="triangle" w="med" len="med"/>
          </a:ln>
        </p:spPr>
      </p:sp>
      <p:sp>
        <p:nvSpPr>
          <p:cNvPr id="499" name="Google Shape;499;p27"/>
          <p:cNvSpPr/>
          <p:nvPr/>
        </p:nvSpPr>
        <p:spPr>
          <a:xfrm>
            <a:off x="4445737" y="4014700"/>
            <a:ext cx="1576769" cy="582800"/>
          </a:xfrm>
          <a:custGeom>
            <a:avLst/>
            <a:gdLst/>
            <a:ahLst/>
            <a:cxnLst/>
            <a:rect l="l" t="t" r="r" b="b"/>
            <a:pathLst>
              <a:path w="55209" h="23312" extrusionOk="0">
                <a:moveTo>
                  <a:pt x="0" y="18239"/>
                </a:moveTo>
                <a:cubicBezTo>
                  <a:pt x="8807" y="24844"/>
                  <a:pt x="24430" y="25116"/>
                  <a:pt x="33027" y="18239"/>
                </a:cubicBezTo>
                <a:cubicBezTo>
                  <a:pt x="40502" y="12259"/>
                  <a:pt x="46647" y="4281"/>
                  <a:pt x="55209" y="0"/>
                </a:cubicBezTo>
              </a:path>
            </a:pathLst>
          </a:custGeom>
          <a:noFill/>
          <a:ln w="9525" cap="flat" cmpd="sng">
            <a:solidFill>
              <a:schemeClr val="dk2"/>
            </a:solidFill>
            <a:prstDash val="solid"/>
            <a:round/>
            <a:headEnd type="none" w="med" len="med"/>
            <a:tailEnd type="triangle" w="med" len="med"/>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29"/>
          <p:cNvSpPr txBox="1">
            <a:spLocks noGrp="1"/>
          </p:cNvSpPr>
          <p:nvPr>
            <p:ph type="title"/>
          </p:nvPr>
        </p:nvSpPr>
        <p:spPr>
          <a:xfrm>
            <a:off x="457175" y="411475"/>
            <a:ext cx="8229600" cy="3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Summary of Data </a:t>
            </a:r>
            <a:endParaRPr dirty="0"/>
          </a:p>
        </p:txBody>
      </p:sp>
      <p:graphicFrame>
        <p:nvGraphicFramePr>
          <p:cNvPr id="3" name="Table 2">
            <a:extLst>
              <a:ext uri="{FF2B5EF4-FFF2-40B4-BE49-F238E27FC236}">
                <a16:creationId xmlns:a16="http://schemas.microsoft.com/office/drawing/2014/main" id="{53B50C1B-0CE6-4C2F-8BAD-CB8DAB515790}"/>
              </a:ext>
            </a:extLst>
          </p:cNvPr>
          <p:cNvGraphicFramePr>
            <a:graphicFrameLocks noGrp="1"/>
          </p:cNvGraphicFramePr>
          <p:nvPr>
            <p:extLst>
              <p:ext uri="{D42A27DB-BD31-4B8C-83A1-F6EECF244321}">
                <p14:modId xmlns:p14="http://schemas.microsoft.com/office/powerpoint/2010/main" val="2497493004"/>
              </p:ext>
            </p:extLst>
          </p:nvPr>
        </p:nvGraphicFramePr>
        <p:xfrm>
          <a:off x="966573" y="963110"/>
          <a:ext cx="7210804" cy="3466359"/>
        </p:xfrm>
        <a:graphic>
          <a:graphicData uri="http://schemas.openxmlformats.org/drawingml/2006/table">
            <a:tbl>
              <a:tblPr>
                <a:tableStyleId>{5C22544A-7EE6-4342-B048-85BDC9FD1C3A}</a:tableStyleId>
              </a:tblPr>
              <a:tblGrid>
                <a:gridCol w="2102549">
                  <a:extLst>
                    <a:ext uri="{9D8B030D-6E8A-4147-A177-3AD203B41FA5}">
                      <a16:colId xmlns:a16="http://schemas.microsoft.com/office/drawing/2014/main" val="150571163"/>
                    </a:ext>
                  </a:extLst>
                </a:gridCol>
                <a:gridCol w="1062112">
                  <a:extLst>
                    <a:ext uri="{9D8B030D-6E8A-4147-A177-3AD203B41FA5}">
                      <a16:colId xmlns:a16="http://schemas.microsoft.com/office/drawing/2014/main" val="1304727220"/>
                    </a:ext>
                  </a:extLst>
                </a:gridCol>
                <a:gridCol w="1163266">
                  <a:extLst>
                    <a:ext uri="{9D8B030D-6E8A-4147-A177-3AD203B41FA5}">
                      <a16:colId xmlns:a16="http://schemas.microsoft.com/office/drawing/2014/main" val="1660110811"/>
                    </a:ext>
                  </a:extLst>
                </a:gridCol>
                <a:gridCol w="1040437">
                  <a:extLst>
                    <a:ext uri="{9D8B030D-6E8A-4147-A177-3AD203B41FA5}">
                      <a16:colId xmlns:a16="http://schemas.microsoft.com/office/drawing/2014/main" val="3405730815"/>
                    </a:ext>
                  </a:extLst>
                </a:gridCol>
                <a:gridCol w="736976">
                  <a:extLst>
                    <a:ext uri="{9D8B030D-6E8A-4147-A177-3AD203B41FA5}">
                      <a16:colId xmlns:a16="http://schemas.microsoft.com/office/drawing/2014/main" val="3861437328"/>
                    </a:ext>
                  </a:extLst>
                </a:gridCol>
                <a:gridCol w="368488">
                  <a:extLst>
                    <a:ext uri="{9D8B030D-6E8A-4147-A177-3AD203B41FA5}">
                      <a16:colId xmlns:a16="http://schemas.microsoft.com/office/drawing/2014/main" val="2282021620"/>
                    </a:ext>
                  </a:extLst>
                </a:gridCol>
                <a:gridCol w="368488">
                  <a:extLst>
                    <a:ext uri="{9D8B030D-6E8A-4147-A177-3AD203B41FA5}">
                      <a16:colId xmlns:a16="http://schemas.microsoft.com/office/drawing/2014/main" val="2786119174"/>
                    </a:ext>
                  </a:extLst>
                </a:gridCol>
                <a:gridCol w="368488">
                  <a:extLst>
                    <a:ext uri="{9D8B030D-6E8A-4147-A177-3AD203B41FA5}">
                      <a16:colId xmlns:a16="http://schemas.microsoft.com/office/drawing/2014/main" val="388087067"/>
                    </a:ext>
                  </a:extLst>
                </a:gridCol>
              </a:tblGrid>
              <a:tr h="214533">
                <a:tc>
                  <a:txBody>
                    <a:bodyPr/>
                    <a:lstStyle/>
                    <a:p>
                      <a:pPr algn="ctr" fontAlgn="b"/>
                      <a:r>
                        <a:rPr lang="en-US" sz="1300" u="none" strike="noStrike">
                          <a:solidFill>
                            <a:srgbClr val="FF0000"/>
                          </a:solidFill>
                          <a:effectLst/>
                        </a:rPr>
                        <a:t>Measures</a:t>
                      </a:r>
                      <a:endParaRPr lang="en-US" sz="1300" b="0" i="0" u="none" strike="noStrike">
                        <a:solidFill>
                          <a:srgbClr val="FF0000"/>
                        </a:solidFill>
                        <a:effectLst/>
                        <a:latin typeface="Calibri" panose="020F0502020204030204" pitchFamily="34" charset="0"/>
                      </a:endParaRPr>
                    </a:p>
                  </a:txBody>
                  <a:tcPr marL="2617" marR="2617" marT="2617" marB="0" anchor="b"/>
                </a:tc>
                <a:tc>
                  <a:txBody>
                    <a:bodyPr/>
                    <a:lstStyle/>
                    <a:p>
                      <a:pPr algn="ctr" fontAlgn="b"/>
                      <a:r>
                        <a:rPr lang="en-US" sz="1300" u="none" strike="noStrike">
                          <a:solidFill>
                            <a:srgbClr val="FF0000"/>
                          </a:solidFill>
                          <a:effectLst/>
                        </a:rPr>
                        <a:t>TM195</a:t>
                      </a:r>
                      <a:endParaRPr lang="en-US" sz="1300" b="0" i="0" u="none" strike="noStrike">
                        <a:solidFill>
                          <a:srgbClr val="FF0000"/>
                        </a:solidFill>
                        <a:effectLst/>
                        <a:latin typeface="Calibri" panose="020F0502020204030204" pitchFamily="34" charset="0"/>
                      </a:endParaRPr>
                    </a:p>
                  </a:txBody>
                  <a:tcPr marL="2617" marR="2617" marT="2617" marB="0" anchor="b"/>
                </a:tc>
                <a:tc>
                  <a:txBody>
                    <a:bodyPr/>
                    <a:lstStyle/>
                    <a:p>
                      <a:pPr algn="ctr" fontAlgn="b"/>
                      <a:r>
                        <a:rPr lang="en-US" sz="1300" u="none" strike="noStrike">
                          <a:solidFill>
                            <a:srgbClr val="FF0000"/>
                          </a:solidFill>
                          <a:effectLst/>
                        </a:rPr>
                        <a:t>TM498</a:t>
                      </a:r>
                      <a:endParaRPr lang="en-US" sz="1300" b="0" i="0" u="none" strike="noStrike">
                        <a:solidFill>
                          <a:srgbClr val="FF0000"/>
                        </a:solidFill>
                        <a:effectLst/>
                        <a:latin typeface="Calibri" panose="020F0502020204030204" pitchFamily="34" charset="0"/>
                      </a:endParaRPr>
                    </a:p>
                  </a:txBody>
                  <a:tcPr marL="2617" marR="2617" marT="2617" marB="0" anchor="b"/>
                </a:tc>
                <a:tc>
                  <a:txBody>
                    <a:bodyPr/>
                    <a:lstStyle/>
                    <a:p>
                      <a:pPr algn="ctr" fontAlgn="b"/>
                      <a:r>
                        <a:rPr lang="en-US" sz="1300" u="none" strike="noStrike">
                          <a:solidFill>
                            <a:srgbClr val="FF0000"/>
                          </a:solidFill>
                          <a:effectLst/>
                        </a:rPr>
                        <a:t>TM798</a:t>
                      </a:r>
                      <a:endParaRPr lang="en-US" sz="1300" b="0" i="0" u="none" strike="noStrike">
                        <a:solidFill>
                          <a:srgbClr val="FF0000"/>
                        </a:solidFill>
                        <a:effectLst/>
                        <a:latin typeface="Calibri" panose="020F0502020204030204" pitchFamily="34" charset="0"/>
                      </a:endParaRPr>
                    </a:p>
                  </a:txBody>
                  <a:tcPr marL="2617" marR="2617" marT="2617" marB="0" anchor="b"/>
                </a:tc>
                <a:tc>
                  <a:txBody>
                    <a:bodyPr/>
                    <a:lstStyle/>
                    <a:p>
                      <a:pPr algn="ctr" fontAlgn="b"/>
                      <a:r>
                        <a:rPr lang="en-US" sz="600" u="none" strike="noStrike">
                          <a:solidFill>
                            <a:srgbClr val="FF0000"/>
                          </a:solidFill>
                          <a:effectLst/>
                        </a:rPr>
                        <a:t> </a:t>
                      </a:r>
                      <a:endParaRPr lang="en-US" sz="600" b="0" i="0" u="none" strike="noStrike">
                        <a:solidFill>
                          <a:srgbClr val="FF0000"/>
                        </a:solidFill>
                        <a:effectLst/>
                        <a:latin typeface="Calibri" panose="020F0502020204030204" pitchFamily="34" charset="0"/>
                      </a:endParaRPr>
                    </a:p>
                  </a:txBody>
                  <a:tcPr marL="2617" marR="2617" marT="2617" marB="0" anchor="b"/>
                </a:tc>
                <a:tc>
                  <a:txBody>
                    <a:bodyPr/>
                    <a:lstStyle/>
                    <a:p>
                      <a:pPr algn="ctr" fontAlgn="b"/>
                      <a:r>
                        <a:rPr lang="en-US" sz="600" u="none" strike="noStrike">
                          <a:solidFill>
                            <a:srgbClr val="FF0000"/>
                          </a:solidFill>
                          <a:effectLst/>
                        </a:rPr>
                        <a:t> </a:t>
                      </a:r>
                      <a:endParaRPr lang="en-US" sz="600" b="0" i="0" u="none" strike="noStrike">
                        <a:solidFill>
                          <a:srgbClr val="FF0000"/>
                        </a:solidFill>
                        <a:effectLst/>
                        <a:latin typeface="Calibri" panose="020F0502020204030204" pitchFamily="34" charset="0"/>
                      </a:endParaRPr>
                    </a:p>
                  </a:txBody>
                  <a:tcPr marL="2617" marR="2617" marT="2617" marB="0" anchor="b"/>
                </a:tc>
                <a:tc>
                  <a:txBody>
                    <a:bodyPr/>
                    <a:lstStyle/>
                    <a:p>
                      <a:pPr algn="ctr" fontAlgn="b"/>
                      <a:r>
                        <a:rPr lang="en-US" sz="600" u="none" strike="noStrike">
                          <a:solidFill>
                            <a:srgbClr val="FF0000"/>
                          </a:solidFill>
                          <a:effectLst/>
                        </a:rPr>
                        <a:t> </a:t>
                      </a:r>
                      <a:endParaRPr lang="en-US" sz="600" b="0" i="0" u="none" strike="noStrike">
                        <a:solidFill>
                          <a:srgbClr val="FF0000"/>
                        </a:solidFill>
                        <a:effectLst/>
                        <a:latin typeface="Calibri" panose="020F0502020204030204" pitchFamily="34" charset="0"/>
                      </a:endParaRPr>
                    </a:p>
                  </a:txBody>
                  <a:tcPr marL="2617" marR="2617" marT="2617" marB="0" anchor="b"/>
                </a:tc>
                <a:tc>
                  <a:txBody>
                    <a:bodyPr/>
                    <a:lstStyle/>
                    <a:p>
                      <a:pPr algn="ctr" fontAlgn="b"/>
                      <a:r>
                        <a:rPr lang="en-US" sz="600" u="none" strike="noStrike" dirty="0">
                          <a:solidFill>
                            <a:srgbClr val="FF0000"/>
                          </a:solidFill>
                          <a:effectLst/>
                        </a:rPr>
                        <a:t> </a:t>
                      </a:r>
                      <a:endParaRPr lang="en-US" sz="600" b="0" i="0" u="none" strike="noStrike" dirty="0">
                        <a:solidFill>
                          <a:srgbClr val="FF0000"/>
                        </a:solidFill>
                        <a:effectLst/>
                        <a:latin typeface="Calibri" panose="020F0502020204030204" pitchFamily="34" charset="0"/>
                      </a:endParaRPr>
                    </a:p>
                  </a:txBody>
                  <a:tcPr marL="2617" marR="2617" marT="2617" marB="0" anchor="b"/>
                </a:tc>
                <a:extLst>
                  <a:ext uri="{0D108BD9-81ED-4DB2-BD59-A6C34878D82A}">
                    <a16:rowId xmlns:a16="http://schemas.microsoft.com/office/drawing/2014/main" val="1503824849"/>
                  </a:ext>
                </a:extLst>
              </a:tr>
              <a:tr h="214533">
                <a:tc>
                  <a:txBody>
                    <a:bodyPr/>
                    <a:lstStyle/>
                    <a:p>
                      <a:pPr algn="l" fontAlgn="b"/>
                      <a:r>
                        <a:rPr lang="en-US" sz="1300" u="none" strike="noStrike">
                          <a:effectLst/>
                        </a:rPr>
                        <a:t>Sold </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80</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60</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40</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extLst>
                  <a:ext uri="{0D108BD9-81ED-4DB2-BD59-A6C34878D82A}">
                    <a16:rowId xmlns:a16="http://schemas.microsoft.com/office/drawing/2014/main" val="3888409399"/>
                  </a:ext>
                </a:extLst>
              </a:tr>
              <a:tr h="214533">
                <a:tc>
                  <a:txBody>
                    <a:bodyPr/>
                    <a:lstStyle/>
                    <a:p>
                      <a:pPr algn="l" fontAlgn="b"/>
                      <a:r>
                        <a:rPr lang="en-US" sz="1300" u="none" strike="noStrike">
                          <a:effectLst/>
                        </a:rPr>
                        <a:t>Female Customers </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40</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29</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7</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extLst>
                  <a:ext uri="{0D108BD9-81ED-4DB2-BD59-A6C34878D82A}">
                    <a16:rowId xmlns:a16="http://schemas.microsoft.com/office/drawing/2014/main" val="554501604"/>
                  </a:ext>
                </a:extLst>
              </a:tr>
              <a:tr h="214533">
                <a:tc>
                  <a:txBody>
                    <a:bodyPr/>
                    <a:lstStyle/>
                    <a:p>
                      <a:pPr algn="l" fontAlgn="b"/>
                      <a:r>
                        <a:rPr lang="en-US" sz="1300" u="none" strike="noStrike">
                          <a:effectLst/>
                        </a:rPr>
                        <a:t>Male Customers</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40</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31</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33</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extLst>
                  <a:ext uri="{0D108BD9-81ED-4DB2-BD59-A6C34878D82A}">
                    <a16:rowId xmlns:a16="http://schemas.microsoft.com/office/drawing/2014/main" val="1246317771"/>
                  </a:ext>
                </a:extLst>
              </a:tr>
              <a:tr h="214533">
                <a:tc>
                  <a:txBody>
                    <a:bodyPr/>
                    <a:lstStyle/>
                    <a:p>
                      <a:pPr algn="l" fontAlgn="b"/>
                      <a:r>
                        <a:rPr lang="en-US" sz="1300" u="none" strike="noStrike">
                          <a:effectLst/>
                        </a:rPr>
                        <a:t>MaritalStatus-Partnered</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48</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36</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23</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extLst>
                  <a:ext uri="{0D108BD9-81ED-4DB2-BD59-A6C34878D82A}">
                    <a16:rowId xmlns:a16="http://schemas.microsoft.com/office/drawing/2014/main" val="2208249553"/>
                  </a:ext>
                </a:extLst>
              </a:tr>
              <a:tr h="209300">
                <a:tc>
                  <a:txBody>
                    <a:bodyPr/>
                    <a:lstStyle/>
                    <a:p>
                      <a:pPr algn="l" fontAlgn="b"/>
                      <a:r>
                        <a:rPr lang="en-US" sz="1300" u="none" strike="noStrike">
                          <a:effectLst/>
                        </a:rPr>
                        <a:t>MaritalStatus-Single</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32</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24</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17</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extLst>
                  <a:ext uri="{0D108BD9-81ED-4DB2-BD59-A6C34878D82A}">
                    <a16:rowId xmlns:a16="http://schemas.microsoft.com/office/drawing/2014/main" val="1551021955"/>
                  </a:ext>
                </a:extLst>
              </a:tr>
              <a:tr h="203545">
                <a:tc>
                  <a:txBody>
                    <a:bodyPr/>
                    <a:lstStyle/>
                    <a:p>
                      <a:pPr algn="l" fontAlgn="b"/>
                      <a:r>
                        <a:rPr lang="en-US" sz="1300" u="none" strike="noStrike">
                          <a:effectLst/>
                        </a:rPr>
                        <a:t>Average Usage </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3.09</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3.07</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4.78</a:t>
                      </a:r>
                      <a:endParaRPr lang="en-US" sz="1300" b="0" i="0" u="none" strike="noStrike">
                        <a:solidFill>
                          <a:srgbClr val="000000"/>
                        </a:solidFill>
                        <a:effectLst/>
                        <a:latin typeface="Calibri" panose="020F0502020204030204" pitchFamily="34" charset="0"/>
                      </a:endParaRPr>
                    </a:p>
                  </a:txBody>
                  <a:tcPr marL="2617" marR="2617" marT="2617" marB="0" anchor="b"/>
                </a:tc>
                <a:tc gridSpan="2">
                  <a:txBody>
                    <a:bodyPr/>
                    <a:lstStyle/>
                    <a:p>
                      <a:pPr algn="l" fontAlgn="b"/>
                      <a:r>
                        <a:rPr lang="en-US" sz="800" u="none" strike="noStrike">
                          <a:effectLst/>
                        </a:rPr>
                        <a:t> 2 to 7 Times in a Week </a:t>
                      </a:r>
                      <a:endParaRPr lang="en-US" sz="800" b="0" i="0" u="none" strike="noStrike">
                        <a:solidFill>
                          <a:srgbClr val="000000"/>
                        </a:solidFill>
                        <a:effectLst/>
                        <a:latin typeface="Calibri" panose="020F0502020204030204" pitchFamily="34" charset="0"/>
                      </a:endParaRPr>
                    </a:p>
                  </a:txBody>
                  <a:tcPr marL="2617" marR="2617" marT="2617" marB="0" anchor="b"/>
                </a:tc>
                <a:tc hMerge="1">
                  <a:txBody>
                    <a:bodyPr/>
                    <a:lstStyle/>
                    <a:p>
                      <a:endParaRPr lang="en-US"/>
                    </a:p>
                  </a:txBody>
                  <a:tcPr/>
                </a:tc>
                <a:tc>
                  <a:txBody>
                    <a:bodyPr/>
                    <a:lstStyle/>
                    <a:p>
                      <a:pPr algn="l" fontAlgn="b"/>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2617" marR="2617" marT="2617" marB="0" anchor="b"/>
                </a:tc>
                <a:extLst>
                  <a:ext uri="{0D108BD9-81ED-4DB2-BD59-A6C34878D82A}">
                    <a16:rowId xmlns:a16="http://schemas.microsoft.com/office/drawing/2014/main" val="1237867125"/>
                  </a:ext>
                </a:extLst>
              </a:tr>
              <a:tr h="214533">
                <a:tc>
                  <a:txBody>
                    <a:bodyPr/>
                    <a:lstStyle/>
                    <a:p>
                      <a:pPr algn="l" fontAlgn="b"/>
                      <a:r>
                        <a:rPr lang="en-US" sz="1300" u="none" strike="noStrike">
                          <a:effectLst/>
                        </a:rPr>
                        <a:t>Average Fitness Rating</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dirty="0">
                          <a:effectLst/>
                        </a:rPr>
                        <a:t>2.96</a:t>
                      </a:r>
                      <a:endParaRPr lang="en-US" sz="1300" b="0" i="0" u="none" strike="noStrike" dirty="0">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2.9</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4.63</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extLst>
                  <a:ext uri="{0D108BD9-81ED-4DB2-BD59-A6C34878D82A}">
                    <a16:rowId xmlns:a16="http://schemas.microsoft.com/office/drawing/2014/main" val="824624691"/>
                  </a:ext>
                </a:extLst>
              </a:tr>
              <a:tr h="214533">
                <a:tc>
                  <a:txBody>
                    <a:bodyPr/>
                    <a:lstStyle/>
                    <a:p>
                      <a:pPr algn="l" fontAlgn="b"/>
                      <a:r>
                        <a:rPr lang="en-US" sz="1300" u="none" strike="noStrike">
                          <a:effectLst/>
                        </a:rPr>
                        <a:t>Average Miles </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82.79</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87.93</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166.90</a:t>
                      </a:r>
                      <a:endParaRPr lang="en-US" sz="1300" b="0" i="0" u="none" strike="noStrike">
                        <a:solidFill>
                          <a:srgbClr val="000000"/>
                        </a:solidFill>
                        <a:effectLst/>
                        <a:latin typeface="Calibri" panose="020F0502020204030204" pitchFamily="34" charset="0"/>
                      </a:endParaRPr>
                    </a:p>
                  </a:txBody>
                  <a:tcPr marL="2617" marR="2617" marT="2617" marB="0" anchor="b"/>
                </a:tc>
                <a:tc gridSpan="4">
                  <a:txBody>
                    <a:bodyPr/>
                    <a:lstStyle/>
                    <a:p>
                      <a:pPr algn="l" fontAlgn="b"/>
                      <a:r>
                        <a:rPr lang="en-US" sz="800" u="none" strike="noStrike">
                          <a:effectLst/>
                        </a:rPr>
                        <a:t>21 to 60 Miles planning to run every week</a:t>
                      </a:r>
                      <a:endParaRPr lang="en-US" sz="800" b="0" i="0" u="none" strike="noStrike">
                        <a:solidFill>
                          <a:srgbClr val="000000"/>
                        </a:solidFill>
                        <a:effectLst/>
                        <a:latin typeface="Calibri" panose="020F0502020204030204" pitchFamily="34" charset="0"/>
                      </a:endParaRPr>
                    </a:p>
                  </a:txBody>
                  <a:tcPr marL="2617" marR="2617" marT="2617"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36861300"/>
                  </a:ext>
                </a:extLst>
              </a:tr>
              <a:tr h="214533">
                <a:tc>
                  <a:txBody>
                    <a:bodyPr/>
                    <a:lstStyle/>
                    <a:p>
                      <a:pPr algn="l" fontAlgn="b"/>
                      <a:r>
                        <a:rPr lang="en-US" sz="1300" u="none" strike="noStrike">
                          <a:effectLst/>
                        </a:rPr>
                        <a:t>Average Income </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$46,418.03</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$48,973.65</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$75,441.58</a:t>
                      </a:r>
                      <a:endParaRPr lang="en-US" sz="1300" b="0" i="0" u="none" strike="noStrike">
                        <a:solidFill>
                          <a:srgbClr val="000000"/>
                        </a:solidFill>
                        <a:effectLst/>
                        <a:latin typeface="Calibri" panose="020F0502020204030204" pitchFamily="34" charset="0"/>
                      </a:endParaRPr>
                    </a:p>
                  </a:txBody>
                  <a:tcPr marL="2617" marR="2617" marT="2617" marB="0" anchor="b"/>
                </a:tc>
                <a:tc gridSpan="2">
                  <a:txBody>
                    <a:bodyPr/>
                    <a:lstStyle/>
                    <a:p>
                      <a:pPr algn="l" fontAlgn="b"/>
                      <a:r>
                        <a:rPr lang="en-US" sz="800" u="none" strike="noStrike">
                          <a:effectLst/>
                        </a:rPr>
                        <a:t>29,562 to 104,581</a:t>
                      </a:r>
                      <a:endParaRPr lang="en-US" sz="800" b="0" i="0" u="none" strike="noStrike">
                        <a:solidFill>
                          <a:srgbClr val="000000"/>
                        </a:solidFill>
                        <a:effectLst/>
                        <a:latin typeface="Calibri" panose="020F0502020204030204" pitchFamily="34" charset="0"/>
                      </a:endParaRPr>
                    </a:p>
                  </a:txBody>
                  <a:tcPr marL="2617" marR="2617" marT="2617" marB="0" anchor="b"/>
                </a:tc>
                <a:tc hMerge="1">
                  <a:txBody>
                    <a:bodyPr/>
                    <a:lstStyle/>
                    <a:p>
                      <a:endParaRPr lang="en-US"/>
                    </a:p>
                  </a:txBody>
                  <a:tcPr/>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extLst>
                  <a:ext uri="{0D108BD9-81ED-4DB2-BD59-A6C34878D82A}">
                    <a16:rowId xmlns:a16="http://schemas.microsoft.com/office/drawing/2014/main" val="10082196"/>
                  </a:ext>
                </a:extLst>
              </a:tr>
              <a:tr h="0">
                <a:tc>
                  <a:txBody>
                    <a:bodyPr/>
                    <a:lstStyle/>
                    <a:p>
                      <a:pPr algn="l" fontAlgn="b"/>
                      <a:r>
                        <a:rPr lang="en-US" sz="1300" u="none" strike="noStrike">
                          <a:effectLst/>
                        </a:rPr>
                        <a:t>Median Income </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$46,617.00</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$49,459.50</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$76,568.50</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extLst>
                  <a:ext uri="{0D108BD9-81ED-4DB2-BD59-A6C34878D82A}">
                    <a16:rowId xmlns:a16="http://schemas.microsoft.com/office/drawing/2014/main" val="2241912961"/>
                  </a:ext>
                </a:extLst>
              </a:tr>
              <a:tr h="214533">
                <a:tc>
                  <a:txBody>
                    <a:bodyPr/>
                    <a:lstStyle/>
                    <a:p>
                      <a:pPr algn="l" fontAlgn="b"/>
                      <a:r>
                        <a:rPr lang="en-US" sz="1300" u="none" strike="noStrike">
                          <a:effectLst/>
                        </a:rPr>
                        <a:t>Miles Walk/Run </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25-147</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47-128</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50-300</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extLst>
                  <a:ext uri="{0D108BD9-81ED-4DB2-BD59-A6C34878D82A}">
                    <a16:rowId xmlns:a16="http://schemas.microsoft.com/office/drawing/2014/main" val="1507595025"/>
                  </a:ext>
                </a:extLst>
              </a:tr>
              <a:tr h="214533">
                <a:tc>
                  <a:txBody>
                    <a:bodyPr/>
                    <a:lstStyle/>
                    <a:p>
                      <a:pPr algn="l" fontAlgn="b"/>
                      <a:r>
                        <a:rPr lang="en-US" sz="1300" u="none" strike="noStrike">
                          <a:effectLst/>
                        </a:rPr>
                        <a:t>Mean Miles</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82.79</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87.93</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166.90</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extLst>
                  <a:ext uri="{0D108BD9-81ED-4DB2-BD59-A6C34878D82A}">
                    <a16:rowId xmlns:a16="http://schemas.microsoft.com/office/drawing/2014/main" val="2007165852"/>
                  </a:ext>
                </a:extLst>
              </a:tr>
              <a:tr h="214533">
                <a:tc>
                  <a:txBody>
                    <a:bodyPr/>
                    <a:lstStyle/>
                    <a:p>
                      <a:pPr algn="l" fontAlgn="b"/>
                      <a:r>
                        <a:rPr lang="en-US" sz="1300" u="none" strike="noStrike">
                          <a:effectLst/>
                        </a:rPr>
                        <a:t>Mean Age</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28.55</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28.90</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29.10</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r>
                        <a:rPr lang="en-US" sz="800" u="none" strike="noStrike">
                          <a:effectLst/>
                        </a:rPr>
                        <a:t>18-50 (in years)</a:t>
                      </a:r>
                      <a:endParaRPr lang="en-US" sz="8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extLst>
                  <a:ext uri="{0D108BD9-81ED-4DB2-BD59-A6C34878D82A}">
                    <a16:rowId xmlns:a16="http://schemas.microsoft.com/office/drawing/2014/main" val="1539979008"/>
                  </a:ext>
                </a:extLst>
              </a:tr>
              <a:tr h="214533">
                <a:tc>
                  <a:txBody>
                    <a:bodyPr/>
                    <a:lstStyle/>
                    <a:p>
                      <a:pPr algn="l" fontAlgn="b"/>
                      <a:r>
                        <a:rPr lang="en-US" sz="1300" u="none" strike="noStrike">
                          <a:effectLst/>
                        </a:rPr>
                        <a:t>Mean Fitness Level</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2.96</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2.90</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r>
                        <a:rPr lang="en-US" sz="1300" u="none" strike="noStrike">
                          <a:effectLst/>
                        </a:rPr>
                        <a:t>4.62</a:t>
                      </a:r>
                      <a:endParaRPr lang="en-US" sz="1300" b="0" i="0" u="none" strike="noStrike">
                        <a:solidFill>
                          <a:srgbClr val="000000"/>
                        </a:solidFill>
                        <a:effectLst/>
                        <a:latin typeface="Calibri" panose="020F0502020204030204" pitchFamily="34" charset="0"/>
                      </a:endParaRPr>
                    </a:p>
                  </a:txBody>
                  <a:tcPr marL="2617" marR="2617" marT="2617" marB="0" anchor="b"/>
                </a:tc>
                <a:tc gridSpan="4">
                  <a:txBody>
                    <a:bodyPr/>
                    <a:lstStyle/>
                    <a:p>
                      <a:pPr algn="l" fontAlgn="b"/>
                      <a:r>
                        <a:rPr lang="en-US" sz="800" u="none" strike="noStrike">
                          <a:effectLst/>
                        </a:rPr>
                        <a:t>1 to 5 Self Rate Fitness on Scale of 1 to 5</a:t>
                      </a:r>
                      <a:endParaRPr lang="en-US" sz="800" b="0" i="0" u="none" strike="noStrike">
                        <a:solidFill>
                          <a:srgbClr val="000000"/>
                        </a:solidFill>
                        <a:effectLst/>
                        <a:latin typeface="Calibri" panose="020F0502020204030204" pitchFamily="34" charset="0"/>
                      </a:endParaRPr>
                    </a:p>
                  </a:txBody>
                  <a:tcPr marL="2617" marR="2617" marT="2617"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77298411"/>
                  </a:ext>
                </a:extLst>
              </a:tr>
              <a:tr h="214533">
                <a:tc>
                  <a:txBody>
                    <a:bodyPr/>
                    <a:lstStyle/>
                    <a:p>
                      <a:pPr algn="l" fontAlgn="b"/>
                      <a:r>
                        <a:rPr lang="en-US" sz="1300" u="none" strike="noStrike">
                          <a:effectLst/>
                        </a:rPr>
                        <a:t>Education </a:t>
                      </a:r>
                      <a:endParaRPr lang="en-US" sz="13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endParaRPr lang="en-US" sz="6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endParaRPr lang="en-US" sz="600" b="0" i="0" u="none" strike="noStrike">
                        <a:solidFill>
                          <a:srgbClr val="000000"/>
                        </a:solidFill>
                        <a:effectLst/>
                        <a:latin typeface="Calibri" panose="020F0502020204030204" pitchFamily="34" charset="0"/>
                      </a:endParaRPr>
                    </a:p>
                  </a:txBody>
                  <a:tcPr marL="2617" marR="2617" marT="2617" marB="0" anchor="b"/>
                </a:tc>
                <a:tc>
                  <a:txBody>
                    <a:bodyPr/>
                    <a:lstStyle/>
                    <a:p>
                      <a:pPr algn="ctr" fontAlgn="b"/>
                      <a:endParaRPr lang="en-US" sz="600" b="0" i="0" u="none" strike="noStrike">
                        <a:solidFill>
                          <a:srgbClr val="000000"/>
                        </a:solidFill>
                        <a:effectLst/>
                        <a:latin typeface="Calibri" panose="020F0502020204030204" pitchFamily="34" charset="0"/>
                      </a:endParaRPr>
                    </a:p>
                  </a:txBody>
                  <a:tcPr marL="2617" marR="2617" marT="2617" marB="0" anchor="b"/>
                </a:tc>
                <a:tc gridSpan="2">
                  <a:txBody>
                    <a:bodyPr/>
                    <a:lstStyle/>
                    <a:p>
                      <a:pPr algn="l" fontAlgn="b"/>
                      <a:r>
                        <a:rPr lang="en-US" sz="800" u="none" strike="noStrike">
                          <a:effectLst/>
                        </a:rPr>
                        <a:t>12 to 21 (in Years) </a:t>
                      </a:r>
                      <a:endParaRPr lang="en-US" sz="800" b="0" i="0" u="none" strike="noStrike">
                        <a:solidFill>
                          <a:srgbClr val="000000"/>
                        </a:solidFill>
                        <a:effectLst/>
                        <a:latin typeface="Calibri" panose="020F0502020204030204" pitchFamily="34" charset="0"/>
                      </a:endParaRPr>
                    </a:p>
                  </a:txBody>
                  <a:tcPr marL="2617" marR="2617" marT="2617" marB="0" anchor="b"/>
                </a:tc>
                <a:tc hMerge="1">
                  <a:txBody>
                    <a:bodyPr/>
                    <a:lstStyle/>
                    <a:p>
                      <a:endParaRPr lang="en-US"/>
                    </a:p>
                  </a:txBody>
                  <a:tcPr/>
                </a:tc>
                <a:tc>
                  <a:txBody>
                    <a:bodyPr/>
                    <a:lstStyle/>
                    <a:p>
                      <a:pPr algn="l" fontAlgn="b"/>
                      <a:endParaRPr lang="en-US" sz="600" b="0" i="0" u="none" strike="noStrike">
                        <a:solidFill>
                          <a:srgbClr val="000000"/>
                        </a:solidFill>
                        <a:effectLst/>
                        <a:latin typeface="Calibri" panose="020F0502020204030204" pitchFamily="34" charset="0"/>
                      </a:endParaRPr>
                    </a:p>
                  </a:txBody>
                  <a:tcPr marL="2617" marR="2617" marT="2617" marB="0" anchor="b"/>
                </a:tc>
                <a:tc>
                  <a:txBody>
                    <a:bodyPr/>
                    <a:lstStyle/>
                    <a:p>
                      <a:pPr algn="l" fontAlgn="b"/>
                      <a:endParaRPr lang="en-US" sz="600" b="0" i="0" u="none" strike="noStrike" dirty="0">
                        <a:solidFill>
                          <a:srgbClr val="000000"/>
                        </a:solidFill>
                        <a:effectLst/>
                        <a:latin typeface="Calibri" panose="020F0502020204030204" pitchFamily="34" charset="0"/>
                      </a:endParaRPr>
                    </a:p>
                  </a:txBody>
                  <a:tcPr marL="2617" marR="2617" marT="2617" marB="0" anchor="b"/>
                </a:tc>
                <a:extLst>
                  <a:ext uri="{0D108BD9-81ED-4DB2-BD59-A6C34878D82A}">
                    <a16:rowId xmlns:a16="http://schemas.microsoft.com/office/drawing/2014/main" val="528346870"/>
                  </a:ext>
                </a:extLst>
              </a:tr>
            </a:tbl>
          </a:graphicData>
        </a:graphic>
      </p:graphicFrame>
      <p:sp>
        <p:nvSpPr>
          <p:cNvPr id="4" name="TextBox 3">
            <a:extLst>
              <a:ext uri="{FF2B5EF4-FFF2-40B4-BE49-F238E27FC236}">
                <a16:creationId xmlns:a16="http://schemas.microsoft.com/office/drawing/2014/main" id="{B1F3B70B-B870-4CAB-9423-1DAF3DBD9ED1}"/>
              </a:ext>
            </a:extLst>
          </p:cNvPr>
          <p:cNvSpPr txBox="1"/>
          <p:nvPr/>
        </p:nvSpPr>
        <p:spPr>
          <a:xfrm>
            <a:off x="836023" y="4846320"/>
            <a:ext cx="3304903" cy="307777"/>
          </a:xfrm>
          <a:prstGeom prst="rect">
            <a:avLst/>
          </a:prstGeom>
          <a:noFill/>
        </p:spPr>
        <p:txBody>
          <a:bodyPr wrap="square" rtlCol="0">
            <a:spAutoFit/>
          </a:bodyPr>
          <a:lstStyle/>
          <a:p>
            <a:r>
              <a:rPr lang="en-US" dirty="0"/>
              <a:t>Note: No Missing data found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28"/>
          <p:cNvSpPr txBox="1">
            <a:spLocks noGrp="1"/>
          </p:cNvSpPr>
          <p:nvPr>
            <p:ph type="title"/>
          </p:nvPr>
        </p:nvSpPr>
        <p:spPr>
          <a:xfrm>
            <a:off x="457175" y="411475"/>
            <a:ext cx="8229600" cy="3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2"/>
              </a:buClr>
              <a:buSzPts val="1100"/>
              <a:buFont typeface="Arial"/>
              <a:buNone/>
            </a:pPr>
            <a:r>
              <a:rPr lang="en" dirty="0"/>
              <a:t>Cardio Good Fitness Customer Characteristics</a:t>
            </a:r>
            <a:endParaRPr dirty="0"/>
          </a:p>
        </p:txBody>
      </p:sp>
      <p:grpSp>
        <p:nvGrpSpPr>
          <p:cNvPr id="505" name="Google Shape;505;p28"/>
          <p:cNvGrpSpPr/>
          <p:nvPr/>
        </p:nvGrpSpPr>
        <p:grpSpPr>
          <a:xfrm>
            <a:off x="5427925" y="1364025"/>
            <a:ext cx="2925652" cy="3232388"/>
            <a:chOff x="5394950" y="1526550"/>
            <a:chExt cx="2925652" cy="3232388"/>
          </a:xfrm>
        </p:grpSpPr>
        <p:grpSp>
          <p:nvGrpSpPr>
            <p:cNvPr id="506" name="Google Shape;506;p28"/>
            <p:cNvGrpSpPr/>
            <p:nvPr/>
          </p:nvGrpSpPr>
          <p:grpSpPr>
            <a:xfrm>
              <a:off x="5394950" y="1526550"/>
              <a:ext cx="2925652" cy="1049050"/>
              <a:chOff x="5394950" y="1526550"/>
              <a:chExt cx="2925652" cy="1049050"/>
            </a:xfrm>
          </p:grpSpPr>
          <p:sp>
            <p:nvSpPr>
              <p:cNvPr id="507" name="Google Shape;507;p28"/>
              <p:cNvSpPr/>
              <p:nvPr/>
            </p:nvSpPr>
            <p:spPr>
              <a:xfrm>
                <a:off x="5394950" y="1526550"/>
                <a:ext cx="2925652" cy="1049050"/>
              </a:xfrm>
              <a:custGeom>
                <a:avLst/>
                <a:gdLst/>
                <a:ahLst/>
                <a:cxnLst/>
                <a:rect l="l" t="t" r="r" b="b"/>
                <a:pathLst>
                  <a:path w="121346" h="41962" extrusionOk="0">
                    <a:moveTo>
                      <a:pt x="690" y="25687"/>
                    </a:moveTo>
                    <a:cubicBezTo>
                      <a:pt x="-1487" y="21292"/>
                      <a:pt x="1922" y="15377"/>
                      <a:pt x="4880" y="11885"/>
                    </a:cubicBezTo>
                    <a:cubicBezTo>
                      <a:pt x="7838" y="8393"/>
                      <a:pt x="11740" y="6586"/>
                      <a:pt x="18436" y="4737"/>
                    </a:cubicBezTo>
                    <a:cubicBezTo>
                      <a:pt x="25132" y="2889"/>
                      <a:pt x="34127" y="1451"/>
                      <a:pt x="45054" y="794"/>
                    </a:cubicBezTo>
                    <a:cubicBezTo>
                      <a:pt x="55981" y="137"/>
                      <a:pt x="72700" y="-603"/>
                      <a:pt x="83996" y="794"/>
                    </a:cubicBezTo>
                    <a:cubicBezTo>
                      <a:pt x="95293" y="2191"/>
                      <a:pt x="106630" y="5847"/>
                      <a:pt x="112833" y="9174"/>
                    </a:cubicBezTo>
                    <a:cubicBezTo>
                      <a:pt x="119036" y="12501"/>
                      <a:pt x="120679" y="17102"/>
                      <a:pt x="121213" y="20758"/>
                    </a:cubicBezTo>
                    <a:cubicBezTo>
                      <a:pt x="121747" y="24414"/>
                      <a:pt x="120802" y="28070"/>
                      <a:pt x="116037" y="31110"/>
                    </a:cubicBezTo>
                    <a:cubicBezTo>
                      <a:pt x="111272" y="34150"/>
                      <a:pt x="102646" y="37190"/>
                      <a:pt x="92623" y="38997"/>
                    </a:cubicBezTo>
                    <a:cubicBezTo>
                      <a:pt x="82600" y="40804"/>
                      <a:pt x="68346" y="42077"/>
                      <a:pt x="55899" y="41954"/>
                    </a:cubicBezTo>
                    <a:cubicBezTo>
                      <a:pt x="43452" y="41831"/>
                      <a:pt x="27145" y="40968"/>
                      <a:pt x="17943" y="38257"/>
                    </a:cubicBezTo>
                    <a:cubicBezTo>
                      <a:pt x="8742" y="35546"/>
                      <a:pt x="2867" y="30082"/>
                      <a:pt x="690" y="25687"/>
                    </a:cubicBezTo>
                    <a:close/>
                  </a:path>
                </a:pathLst>
              </a:custGeom>
              <a:solidFill>
                <a:schemeClr val="accent3"/>
              </a:solidFill>
              <a:ln>
                <a:noFill/>
              </a:ln>
            </p:spPr>
          </p:sp>
          <p:grpSp>
            <p:nvGrpSpPr>
              <p:cNvPr id="508" name="Google Shape;508;p28"/>
              <p:cNvGrpSpPr/>
              <p:nvPr/>
            </p:nvGrpSpPr>
            <p:grpSpPr>
              <a:xfrm>
                <a:off x="5608541" y="1673572"/>
                <a:ext cx="2568633" cy="841793"/>
                <a:chOff x="5608541" y="1673572"/>
                <a:chExt cx="2568633" cy="841793"/>
              </a:xfrm>
            </p:grpSpPr>
            <p:sp>
              <p:nvSpPr>
                <p:cNvPr id="509" name="Google Shape;509;p28"/>
                <p:cNvSpPr/>
                <p:nvPr/>
              </p:nvSpPr>
              <p:spPr>
                <a:xfrm>
                  <a:off x="7474135" y="1729269"/>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7618765" y="1750580"/>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7572519" y="1805202"/>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7532679" y="1783187"/>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7717278" y="1787408"/>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7739952" y="1827754"/>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7447361" y="1828664"/>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7350513" y="1782608"/>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7388432" y="1673572"/>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7521149" y="1682924"/>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7344749" y="1720083"/>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6920593" y="2442826"/>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6790566" y="2455985"/>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6815547" y="2435709"/>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6661308" y="2454206"/>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6363080" y="2408646"/>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6411119" y="2461985"/>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6493235" y="2440219"/>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6848726" y="2490496"/>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8"/>
                <p:cNvSpPr/>
                <p:nvPr/>
              </p:nvSpPr>
              <p:spPr>
                <a:xfrm>
                  <a:off x="7084695" y="2476137"/>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8"/>
                <p:cNvSpPr/>
                <p:nvPr/>
              </p:nvSpPr>
              <p:spPr>
                <a:xfrm>
                  <a:off x="7063686" y="2445474"/>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6071513" y="1884527"/>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237153" y="1840747"/>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6374481" y="1866279"/>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6264439" y="1918128"/>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a:off x="6236256" y="1886513"/>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8"/>
                <p:cNvSpPr/>
                <p:nvPr/>
              </p:nvSpPr>
              <p:spPr>
                <a:xfrm>
                  <a:off x="6161955" y="1911797"/>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6267770" y="1951521"/>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6429438" y="1930707"/>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6428542" y="1922100"/>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6429438" y="1930707"/>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6085348" y="1833588"/>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5914712" y="1874596"/>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5958396" y="1944983"/>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6073050" y="1923879"/>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5904976" y="1911921"/>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5918812" y="1813188"/>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6250860" y="1775036"/>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6375250" y="1796139"/>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7650151" y="2120724"/>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7633241" y="2174270"/>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7541133" y="2141828"/>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7536266" y="2067923"/>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7271344" y="2112158"/>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7276084" y="2198725"/>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7419178" y="2147580"/>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7383949" y="2121179"/>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7455559" y="2112779"/>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7453894" y="2198146"/>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7333475" y="2154201"/>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7226380" y="2085179"/>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7411876" y="2069289"/>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7269679" y="2037178"/>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5699752" y="2192974"/>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5767648" y="2248547"/>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5608541" y="2228560"/>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5753172" y="2204932"/>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5640055" y="2154449"/>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5841949" y="2147538"/>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5862958" y="2205057"/>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5963264" y="2234767"/>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5888835" y="2288520"/>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8"/>
                <p:cNvSpPr/>
                <p:nvPr/>
              </p:nvSpPr>
              <p:spPr>
                <a:xfrm>
                  <a:off x="5882430" y="2239195"/>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8"/>
                <p:cNvSpPr/>
                <p:nvPr/>
              </p:nvSpPr>
              <p:spPr>
                <a:xfrm>
                  <a:off x="5990551" y="2185401"/>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8"/>
                <p:cNvSpPr/>
                <p:nvPr/>
              </p:nvSpPr>
              <p:spPr>
                <a:xfrm>
                  <a:off x="7749560" y="2301141"/>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8"/>
                <p:cNvSpPr/>
                <p:nvPr/>
              </p:nvSpPr>
              <p:spPr>
                <a:xfrm>
                  <a:off x="7761730" y="2329569"/>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8"/>
                <p:cNvSpPr/>
                <p:nvPr/>
              </p:nvSpPr>
              <p:spPr>
                <a:xfrm>
                  <a:off x="7869210" y="2297458"/>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8"/>
                <p:cNvSpPr/>
                <p:nvPr/>
              </p:nvSpPr>
              <p:spPr>
                <a:xfrm>
                  <a:off x="7807720" y="2278754"/>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8"/>
                <p:cNvSpPr/>
                <p:nvPr/>
              </p:nvSpPr>
              <p:spPr>
                <a:xfrm>
                  <a:off x="7814253" y="1933024"/>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8"/>
                <p:cNvSpPr/>
                <p:nvPr/>
              </p:nvSpPr>
              <p:spPr>
                <a:xfrm>
                  <a:off x="6420471" y="2121841"/>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8"/>
                <p:cNvSpPr/>
                <p:nvPr/>
              </p:nvSpPr>
              <p:spPr>
                <a:xfrm>
                  <a:off x="5707951" y="2011522"/>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8"/>
                <p:cNvSpPr/>
                <p:nvPr/>
              </p:nvSpPr>
              <p:spPr>
                <a:xfrm>
                  <a:off x="6362311" y="2298037"/>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8"/>
                <p:cNvSpPr/>
                <p:nvPr/>
              </p:nvSpPr>
              <p:spPr>
                <a:xfrm>
                  <a:off x="7539468" y="2375790"/>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8"/>
                <p:cNvSpPr/>
                <p:nvPr/>
              </p:nvSpPr>
              <p:spPr>
                <a:xfrm>
                  <a:off x="7447361" y="2351707"/>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7948379" y="2091179"/>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7965033" y="2133262"/>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8119528" y="2105414"/>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8070976" y="2030930"/>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8017812" y="2058447"/>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8"/>
                <p:cNvSpPr/>
                <p:nvPr/>
              </p:nvSpPr>
              <p:spPr>
                <a:xfrm>
                  <a:off x="8021015" y="2070820"/>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8"/>
                <p:cNvSpPr/>
                <p:nvPr/>
              </p:nvSpPr>
              <p:spPr>
                <a:xfrm>
                  <a:off x="7918659" y="2029523"/>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28"/>
            <p:cNvSpPr txBox="1"/>
            <p:nvPr/>
          </p:nvSpPr>
          <p:spPr>
            <a:xfrm>
              <a:off x="5971876" y="1588912"/>
              <a:ext cx="1771800" cy="24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Hammersmith One"/>
                  <a:ea typeface="Hammersmith One"/>
                  <a:cs typeface="Hammersmith One"/>
                  <a:sym typeface="Hammersmith One"/>
                </a:rPr>
                <a:t>TM195</a:t>
              </a:r>
              <a:endParaRPr sz="2000">
                <a:solidFill>
                  <a:schemeClr val="dk1"/>
                </a:solidFill>
                <a:latin typeface="Hammersmith One"/>
                <a:ea typeface="Hammersmith One"/>
                <a:cs typeface="Hammersmith One"/>
                <a:sym typeface="Hammersmith One"/>
              </a:endParaRPr>
            </a:p>
          </p:txBody>
        </p:sp>
        <p:sp>
          <p:nvSpPr>
            <p:cNvPr id="591" name="Google Shape;591;p28"/>
            <p:cNvSpPr txBox="1"/>
            <p:nvPr/>
          </p:nvSpPr>
          <p:spPr>
            <a:xfrm>
              <a:off x="5971876" y="1966298"/>
              <a:ext cx="17718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Oxygen"/>
                  <a:ea typeface="Oxygen"/>
                  <a:cs typeface="Oxygen"/>
                  <a:sym typeface="Oxygen"/>
                </a:rPr>
                <a:t>It has the highest number of overall customers</a:t>
              </a:r>
              <a:endParaRPr>
                <a:solidFill>
                  <a:schemeClr val="dk1"/>
                </a:solidFill>
                <a:latin typeface="Oxygen"/>
                <a:ea typeface="Oxygen"/>
                <a:cs typeface="Oxygen"/>
                <a:sym typeface="Oxygen"/>
              </a:endParaRPr>
            </a:p>
          </p:txBody>
        </p:sp>
        <p:grpSp>
          <p:nvGrpSpPr>
            <p:cNvPr id="592" name="Google Shape;592;p28"/>
            <p:cNvGrpSpPr/>
            <p:nvPr/>
          </p:nvGrpSpPr>
          <p:grpSpPr>
            <a:xfrm>
              <a:off x="5394950" y="2618213"/>
              <a:ext cx="2925652" cy="1049050"/>
              <a:chOff x="5394950" y="1488425"/>
              <a:chExt cx="2925652" cy="1049050"/>
            </a:xfrm>
          </p:grpSpPr>
          <p:sp>
            <p:nvSpPr>
              <p:cNvPr id="593" name="Google Shape;593;p28"/>
              <p:cNvSpPr/>
              <p:nvPr/>
            </p:nvSpPr>
            <p:spPr>
              <a:xfrm>
                <a:off x="5394950" y="1488425"/>
                <a:ext cx="2925652" cy="1049050"/>
              </a:xfrm>
              <a:custGeom>
                <a:avLst/>
                <a:gdLst/>
                <a:ahLst/>
                <a:cxnLst/>
                <a:rect l="l" t="t" r="r" b="b"/>
                <a:pathLst>
                  <a:path w="121346" h="41962" extrusionOk="0">
                    <a:moveTo>
                      <a:pt x="690" y="25687"/>
                    </a:moveTo>
                    <a:cubicBezTo>
                      <a:pt x="-1487" y="21292"/>
                      <a:pt x="1922" y="15377"/>
                      <a:pt x="4880" y="11885"/>
                    </a:cubicBezTo>
                    <a:cubicBezTo>
                      <a:pt x="7838" y="8393"/>
                      <a:pt x="11740" y="6586"/>
                      <a:pt x="18436" y="4737"/>
                    </a:cubicBezTo>
                    <a:cubicBezTo>
                      <a:pt x="25132" y="2889"/>
                      <a:pt x="34127" y="1451"/>
                      <a:pt x="45054" y="794"/>
                    </a:cubicBezTo>
                    <a:cubicBezTo>
                      <a:pt x="55981" y="137"/>
                      <a:pt x="72700" y="-603"/>
                      <a:pt x="83996" y="794"/>
                    </a:cubicBezTo>
                    <a:cubicBezTo>
                      <a:pt x="95293" y="2191"/>
                      <a:pt x="106630" y="5847"/>
                      <a:pt x="112833" y="9174"/>
                    </a:cubicBezTo>
                    <a:cubicBezTo>
                      <a:pt x="119036" y="12501"/>
                      <a:pt x="120679" y="17102"/>
                      <a:pt x="121213" y="20758"/>
                    </a:cubicBezTo>
                    <a:cubicBezTo>
                      <a:pt x="121747" y="24414"/>
                      <a:pt x="120802" y="28070"/>
                      <a:pt x="116037" y="31110"/>
                    </a:cubicBezTo>
                    <a:cubicBezTo>
                      <a:pt x="111272" y="34150"/>
                      <a:pt x="102646" y="37190"/>
                      <a:pt x="92623" y="38997"/>
                    </a:cubicBezTo>
                    <a:cubicBezTo>
                      <a:pt x="82600" y="40804"/>
                      <a:pt x="68346" y="42077"/>
                      <a:pt x="55899" y="41954"/>
                    </a:cubicBezTo>
                    <a:cubicBezTo>
                      <a:pt x="43452" y="41831"/>
                      <a:pt x="27145" y="40968"/>
                      <a:pt x="17943" y="38257"/>
                    </a:cubicBezTo>
                    <a:cubicBezTo>
                      <a:pt x="8742" y="35546"/>
                      <a:pt x="2867" y="30082"/>
                      <a:pt x="690" y="25687"/>
                    </a:cubicBezTo>
                    <a:close/>
                  </a:path>
                </a:pathLst>
              </a:custGeom>
              <a:solidFill>
                <a:schemeClr val="accent2"/>
              </a:solidFill>
              <a:ln>
                <a:noFill/>
              </a:ln>
            </p:spPr>
          </p:sp>
          <p:grpSp>
            <p:nvGrpSpPr>
              <p:cNvPr id="594" name="Google Shape;594;p28"/>
              <p:cNvGrpSpPr/>
              <p:nvPr/>
            </p:nvGrpSpPr>
            <p:grpSpPr>
              <a:xfrm>
                <a:off x="5608541" y="1635447"/>
                <a:ext cx="2568633" cy="841793"/>
                <a:chOff x="5608541" y="1787847"/>
                <a:chExt cx="2568633" cy="841793"/>
              </a:xfrm>
            </p:grpSpPr>
            <p:sp>
              <p:nvSpPr>
                <p:cNvPr id="595" name="Google Shape;595;p28"/>
                <p:cNvSpPr/>
                <p:nvPr/>
              </p:nvSpPr>
              <p:spPr>
                <a:xfrm>
                  <a:off x="7474135" y="1843544"/>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8"/>
                <p:cNvSpPr/>
                <p:nvPr/>
              </p:nvSpPr>
              <p:spPr>
                <a:xfrm>
                  <a:off x="7618765" y="1864855"/>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8"/>
                <p:cNvSpPr/>
                <p:nvPr/>
              </p:nvSpPr>
              <p:spPr>
                <a:xfrm>
                  <a:off x="7572519" y="1919477"/>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8"/>
                <p:cNvSpPr/>
                <p:nvPr/>
              </p:nvSpPr>
              <p:spPr>
                <a:xfrm>
                  <a:off x="7532679" y="1897462"/>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8"/>
                <p:cNvSpPr/>
                <p:nvPr/>
              </p:nvSpPr>
              <p:spPr>
                <a:xfrm>
                  <a:off x="7717278" y="1901683"/>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8"/>
                <p:cNvSpPr/>
                <p:nvPr/>
              </p:nvSpPr>
              <p:spPr>
                <a:xfrm>
                  <a:off x="7739952" y="1942029"/>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8"/>
                <p:cNvSpPr/>
                <p:nvPr/>
              </p:nvSpPr>
              <p:spPr>
                <a:xfrm>
                  <a:off x="7447361" y="1942939"/>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8"/>
                <p:cNvSpPr/>
                <p:nvPr/>
              </p:nvSpPr>
              <p:spPr>
                <a:xfrm>
                  <a:off x="7350513" y="1896883"/>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8"/>
                <p:cNvSpPr/>
                <p:nvPr/>
              </p:nvSpPr>
              <p:spPr>
                <a:xfrm>
                  <a:off x="7388432" y="1787847"/>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8"/>
                <p:cNvSpPr/>
                <p:nvPr/>
              </p:nvSpPr>
              <p:spPr>
                <a:xfrm>
                  <a:off x="7521149" y="1797199"/>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8"/>
                <p:cNvSpPr/>
                <p:nvPr/>
              </p:nvSpPr>
              <p:spPr>
                <a:xfrm>
                  <a:off x="7344749" y="1834358"/>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8"/>
                <p:cNvSpPr/>
                <p:nvPr/>
              </p:nvSpPr>
              <p:spPr>
                <a:xfrm>
                  <a:off x="6698459" y="2527390"/>
                  <a:ext cx="79297" cy="19159"/>
                </a:xfrm>
                <a:custGeom>
                  <a:avLst/>
                  <a:gdLst/>
                  <a:ahLst/>
                  <a:cxnLst/>
                  <a:rect l="l" t="t" r="r" b="b"/>
                  <a:pathLst>
                    <a:path w="619" h="463" extrusionOk="0">
                      <a:moveTo>
                        <a:pt x="335" y="1"/>
                      </a:moveTo>
                      <a:cubicBezTo>
                        <a:pt x="216" y="1"/>
                        <a:pt x="87" y="145"/>
                        <a:pt x="45" y="231"/>
                      </a:cubicBezTo>
                      <a:cubicBezTo>
                        <a:pt x="1" y="318"/>
                        <a:pt x="23" y="462"/>
                        <a:pt x="133" y="462"/>
                      </a:cubicBezTo>
                      <a:cubicBezTo>
                        <a:pt x="150" y="462"/>
                        <a:pt x="169" y="459"/>
                        <a:pt x="190" y="451"/>
                      </a:cubicBezTo>
                      <a:lnTo>
                        <a:pt x="284" y="420"/>
                      </a:lnTo>
                      <a:cubicBezTo>
                        <a:pt x="391" y="376"/>
                        <a:pt x="618" y="105"/>
                        <a:pt x="429" y="29"/>
                      </a:cubicBezTo>
                      <a:lnTo>
                        <a:pt x="398" y="16"/>
                      </a:lnTo>
                      <a:cubicBezTo>
                        <a:pt x="377" y="6"/>
                        <a:pt x="356"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8"/>
                <p:cNvSpPr/>
                <p:nvPr/>
              </p:nvSpPr>
              <p:spPr>
                <a:xfrm>
                  <a:off x="6874475" y="2503721"/>
                  <a:ext cx="58416" cy="15021"/>
                </a:xfrm>
                <a:custGeom>
                  <a:avLst/>
                  <a:gdLst/>
                  <a:ahLst/>
                  <a:cxnLst/>
                  <a:rect l="l" t="t" r="r" b="b"/>
                  <a:pathLst>
                    <a:path w="456" h="363" extrusionOk="0">
                      <a:moveTo>
                        <a:pt x="258" y="1"/>
                      </a:moveTo>
                      <a:cubicBezTo>
                        <a:pt x="138" y="1"/>
                        <a:pt x="0" y="189"/>
                        <a:pt x="20" y="298"/>
                      </a:cubicBezTo>
                      <a:cubicBezTo>
                        <a:pt x="24" y="344"/>
                        <a:pt x="48" y="362"/>
                        <a:pt x="76" y="362"/>
                      </a:cubicBezTo>
                      <a:cubicBezTo>
                        <a:pt x="90" y="362"/>
                        <a:pt x="106" y="357"/>
                        <a:pt x="121" y="349"/>
                      </a:cubicBezTo>
                      <a:cubicBezTo>
                        <a:pt x="247" y="349"/>
                        <a:pt x="455" y="172"/>
                        <a:pt x="348" y="46"/>
                      </a:cubicBezTo>
                      <a:cubicBezTo>
                        <a:pt x="322" y="14"/>
                        <a:pt x="291"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8"/>
                <p:cNvSpPr/>
                <p:nvPr/>
              </p:nvSpPr>
              <p:spPr>
                <a:xfrm>
                  <a:off x="6920593" y="2557101"/>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8"/>
                <p:cNvSpPr/>
                <p:nvPr/>
              </p:nvSpPr>
              <p:spPr>
                <a:xfrm>
                  <a:off x="6790566" y="2570260"/>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8"/>
                <p:cNvSpPr/>
                <p:nvPr/>
              </p:nvSpPr>
              <p:spPr>
                <a:xfrm>
                  <a:off x="6815547" y="2549984"/>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8"/>
                <p:cNvSpPr/>
                <p:nvPr/>
              </p:nvSpPr>
              <p:spPr>
                <a:xfrm>
                  <a:off x="6661308" y="2568481"/>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8"/>
                <p:cNvSpPr/>
                <p:nvPr/>
              </p:nvSpPr>
              <p:spPr>
                <a:xfrm>
                  <a:off x="6520649" y="2514604"/>
                  <a:ext cx="26005" cy="9352"/>
                </a:xfrm>
                <a:custGeom>
                  <a:avLst/>
                  <a:gdLst/>
                  <a:ahLst/>
                  <a:cxnLst/>
                  <a:rect l="l" t="t" r="r" b="b"/>
                  <a:pathLst>
                    <a:path w="203" h="226" extrusionOk="0">
                      <a:moveTo>
                        <a:pt x="138" y="1"/>
                      </a:moveTo>
                      <a:cubicBezTo>
                        <a:pt x="76" y="1"/>
                        <a:pt x="29" y="72"/>
                        <a:pt x="13" y="130"/>
                      </a:cubicBezTo>
                      <a:cubicBezTo>
                        <a:pt x="1" y="155"/>
                        <a:pt x="20" y="187"/>
                        <a:pt x="45" y="187"/>
                      </a:cubicBezTo>
                      <a:cubicBezTo>
                        <a:pt x="32" y="193"/>
                        <a:pt x="32" y="199"/>
                        <a:pt x="45" y="212"/>
                      </a:cubicBezTo>
                      <a:cubicBezTo>
                        <a:pt x="50" y="222"/>
                        <a:pt x="57" y="225"/>
                        <a:pt x="65" y="225"/>
                      </a:cubicBezTo>
                      <a:cubicBezTo>
                        <a:pt x="87" y="225"/>
                        <a:pt x="114" y="194"/>
                        <a:pt x="114" y="180"/>
                      </a:cubicBezTo>
                      <a:cubicBezTo>
                        <a:pt x="127" y="142"/>
                        <a:pt x="152" y="111"/>
                        <a:pt x="165" y="73"/>
                      </a:cubicBezTo>
                      <a:cubicBezTo>
                        <a:pt x="184" y="54"/>
                        <a:pt x="203" y="29"/>
                        <a:pt x="177" y="10"/>
                      </a:cubicBezTo>
                      <a:cubicBezTo>
                        <a:pt x="164" y="4"/>
                        <a:pt x="151"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8"/>
                <p:cNvSpPr/>
                <p:nvPr/>
              </p:nvSpPr>
              <p:spPr>
                <a:xfrm>
                  <a:off x="6659771" y="2448437"/>
                  <a:ext cx="46886" cy="13366"/>
                </a:xfrm>
                <a:custGeom>
                  <a:avLst/>
                  <a:gdLst/>
                  <a:ahLst/>
                  <a:cxnLst/>
                  <a:rect l="l" t="t" r="r" b="b"/>
                  <a:pathLst>
                    <a:path w="366" h="323" extrusionOk="0">
                      <a:moveTo>
                        <a:pt x="261" y="0"/>
                      </a:moveTo>
                      <a:cubicBezTo>
                        <a:pt x="115" y="0"/>
                        <a:pt x="1" y="143"/>
                        <a:pt x="50" y="291"/>
                      </a:cubicBezTo>
                      <a:cubicBezTo>
                        <a:pt x="58" y="310"/>
                        <a:pt x="70" y="317"/>
                        <a:pt x="84" y="317"/>
                      </a:cubicBezTo>
                      <a:cubicBezTo>
                        <a:pt x="121" y="317"/>
                        <a:pt x="171" y="264"/>
                        <a:pt x="190" y="229"/>
                      </a:cubicBezTo>
                      <a:lnTo>
                        <a:pt x="190" y="229"/>
                      </a:lnTo>
                      <a:lnTo>
                        <a:pt x="151" y="322"/>
                      </a:lnTo>
                      <a:cubicBezTo>
                        <a:pt x="183" y="316"/>
                        <a:pt x="214" y="303"/>
                        <a:pt x="239" y="284"/>
                      </a:cubicBezTo>
                      <a:cubicBezTo>
                        <a:pt x="277" y="253"/>
                        <a:pt x="315" y="215"/>
                        <a:pt x="334" y="165"/>
                      </a:cubicBezTo>
                      <a:cubicBezTo>
                        <a:pt x="365" y="102"/>
                        <a:pt x="365" y="1"/>
                        <a:pt x="271" y="1"/>
                      </a:cubicBezTo>
                      <a:cubicBezTo>
                        <a:pt x="268" y="1"/>
                        <a:pt x="264"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8"/>
                <p:cNvSpPr/>
                <p:nvPr/>
              </p:nvSpPr>
              <p:spPr>
                <a:xfrm>
                  <a:off x="6735609" y="2471155"/>
                  <a:ext cx="78528" cy="14897"/>
                </a:xfrm>
                <a:custGeom>
                  <a:avLst/>
                  <a:gdLst/>
                  <a:ahLst/>
                  <a:cxnLst/>
                  <a:rect l="l" t="t" r="r" b="b"/>
                  <a:pathLst>
                    <a:path w="613" h="360" extrusionOk="0">
                      <a:moveTo>
                        <a:pt x="392" y="0"/>
                      </a:moveTo>
                      <a:cubicBezTo>
                        <a:pt x="228" y="0"/>
                        <a:pt x="0" y="360"/>
                        <a:pt x="221" y="360"/>
                      </a:cubicBezTo>
                      <a:cubicBezTo>
                        <a:pt x="379" y="360"/>
                        <a:pt x="612" y="0"/>
                        <a:pt x="3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8"/>
                <p:cNvSpPr/>
                <p:nvPr/>
              </p:nvSpPr>
              <p:spPr>
                <a:xfrm>
                  <a:off x="6638121" y="2493417"/>
                  <a:ext cx="45862" cy="11131"/>
                </a:xfrm>
                <a:custGeom>
                  <a:avLst/>
                  <a:gdLst/>
                  <a:ahLst/>
                  <a:cxnLst/>
                  <a:rect l="l" t="t" r="r" b="b"/>
                  <a:pathLst>
                    <a:path w="358" h="269" extrusionOk="0">
                      <a:moveTo>
                        <a:pt x="196" y="1"/>
                      </a:moveTo>
                      <a:cubicBezTo>
                        <a:pt x="141" y="1"/>
                        <a:pt x="91" y="47"/>
                        <a:pt x="55" y="106"/>
                      </a:cubicBezTo>
                      <a:cubicBezTo>
                        <a:pt x="11" y="172"/>
                        <a:pt x="0" y="269"/>
                        <a:pt x="81" y="269"/>
                      </a:cubicBezTo>
                      <a:cubicBezTo>
                        <a:pt x="92" y="269"/>
                        <a:pt x="104" y="267"/>
                        <a:pt x="118" y="263"/>
                      </a:cubicBezTo>
                      <a:cubicBezTo>
                        <a:pt x="181" y="251"/>
                        <a:pt x="358" y="93"/>
                        <a:pt x="263" y="24"/>
                      </a:cubicBezTo>
                      <a:cubicBezTo>
                        <a:pt x="240" y="8"/>
                        <a:pt x="218"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8"/>
                <p:cNvSpPr/>
                <p:nvPr/>
              </p:nvSpPr>
              <p:spPr>
                <a:xfrm>
                  <a:off x="6539096" y="2467141"/>
                  <a:ext cx="41506" cy="10842"/>
                </a:xfrm>
                <a:custGeom>
                  <a:avLst/>
                  <a:gdLst/>
                  <a:ahLst/>
                  <a:cxnLst/>
                  <a:rect l="l" t="t" r="r" b="b"/>
                  <a:pathLst>
                    <a:path w="324" h="262" extrusionOk="0">
                      <a:moveTo>
                        <a:pt x="221" y="0"/>
                      </a:moveTo>
                      <a:cubicBezTo>
                        <a:pt x="156" y="0"/>
                        <a:pt x="54" y="98"/>
                        <a:pt x="40" y="135"/>
                      </a:cubicBezTo>
                      <a:cubicBezTo>
                        <a:pt x="1" y="213"/>
                        <a:pt x="42" y="261"/>
                        <a:pt x="101" y="261"/>
                      </a:cubicBezTo>
                      <a:cubicBezTo>
                        <a:pt x="127" y="261"/>
                        <a:pt x="157" y="251"/>
                        <a:pt x="185" y="230"/>
                      </a:cubicBezTo>
                      <a:cubicBezTo>
                        <a:pt x="185" y="224"/>
                        <a:pt x="185" y="217"/>
                        <a:pt x="185" y="211"/>
                      </a:cubicBezTo>
                      <a:cubicBezTo>
                        <a:pt x="229" y="205"/>
                        <a:pt x="324" y="104"/>
                        <a:pt x="279" y="72"/>
                      </a:cubicBezTo>
                      <a:cubicBezTo>
                        <a:pt x="279" y="66"/>
                        <a:pt x="273" y="53"/>
                        <a:pt x="273" y="47"/>
                      </a:cubicBezTo>
                      <a:cubicBezTo>
                        <a:pt x="265" y="13"/>
                        <a:pt x="245"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8"/>
                <p:cNvSpPr/>
                <p:nvPr/>
              </p:nvSpPr>
              <p:spPr>
                <a:xfrm>
                  <a:off x="6363080" y="2522921"/>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8"/>
                <p:cNvSpPr/>
                <p:nvPr/>
              </p:nvSpPr>
              <p:spPr>
                <a:xfrm>
                  <a:off x="6411119" y="2576260"/>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8"/>
                <p:cNvSpPr/>
                <p:nvPr/>
              </p:nvSpPr>
              <p:spPr>
                <a:xfrm>
                  <a:off x="6493235" y="2554494"/>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8"/>
                <p:cNvSpPr/>
                <p:nvPr/>
              </p:nvSpPr>
              <p:spPr>
                <a:xfrm>
                  <a:off x="7138756" y="2515266"/>
                  <a:ext cx="73660" cy="20111"/>
                </a:xfrm>
                <a:custGeom>
                  <a:avLst/>
                  <a:gdLst/>
                  <a:ahLst/>
                  <a:cxnLst/>
                  <a:rect l="l" t="t" r="r" b="b"/>
                  <a:pathLst>
                    <a:path w="575" h="486" extrusionOk="0">
                      <a:moveTo>
                        <a:pt x="379" y="0"/>
                      </a:moveTo>
                      <a:cubicBezTo>
                        <a:pt x="240" y="0"/>
                        <a:pt x="108" y="120"/>
                        <a:pt x="45" y="240"/>
                      </a:cubicBezTo>
                      <a:cubicBezTo>
                        <a:pt x="1" y="335"/>
                        <a:pt x="1" y="486"/>
                        <a:pt x="146" y="486"/>
                      </a:cubicBezTo>
                      <a:lnTo>
                        <a:pt x="196" y="486"/>
                      </a:lnTo>
                      <a:cubicBezTo>
                        <a:pt x="341" y="486"/>
                        <a:pt x="474" y="366"/>
                        <a:pt x="530" y="246"/>
                      </a:cubicBezTo>
                      <a:cubicBezTo>
                        <a:pt x="575" y="152"/>
                        <a:pt x="575"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8"/>
                <p:cNvSpPr/>
                <p:nvPr/>
              </p:nvSpPr>
              <p:spPr>
                <a:xfrm>
                  <a:off x="6848726" y="2604771"/>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8"/>
                <p:cNvSpPr/>
                <p:nvPr/>
              </p:nvSpPr>
              <p:spPr>
                <a:xfrm>
                  <a:off x="7084695" y="2590412"/>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8"/>
                <p:cNvSpPr/>
                <p:nvPr/>
              </p:nvSpPr>
              <p:spPr>
                <a:xfrm>
                  <a:off x="7063686" y="2559749"/>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8"/>
                <p:cNvSpPr/>
                <p:nvPr/>
              </p:nvSpPr>
              <p:spPr>
                <a:xfrm>
                  <a:off x="6998993" y="2510507"/>
                  <a:ext cx="46246" cy="14193"/>
                </a:xfrm>
                <a:custGeom>
                  <a:avLst/>
                  <a:gdLst/>
                  <a:ahLst/>
                  <a:cxnLst/>
                  <a:rect l="l" t="t" r="r" b="b"/>
                  <a:pathLst>
                    <a:path w="361" h="343" extrusionOk="0">
                      <a:moveTo>
                        <a:pt x="222" y="1"/>
                      </a:moveTo>
                      <a:cubicBezTo>
                        <a:pt x="158" y="1"/>
                        <a:pt x="95" y="61"/>
                        <a:pt x="64" y="109"/>
                      </a:cubicBezTo>
                      <a:cubicBezTo>
                        <a:pt x="19" y="147"/>
                        <a:pt x="1" y="204"/>
                        <a:pt x="1" y="267"/>
                      </a:cubicBezTo>
                      <a:cubicBezTo>
                        <a:pt x="1" y="304"/>
                        <a:pt x="32" y="342"/>
                        <a:pt x="76" y="342"/>
                      </a:cubicBezTo>
                      <a:cubicBezTo>
                        <a:pt x="114" y="342"/>
                        <a:pt x="146" y="330"/>
                        <a:pt x="177" y="311"/>
                      </a:cubicBezTo>
                      <a:lnTo>
                        <a:pt x="202" y="304"/>
                      </a:lnTo>
                      <a:cubicBezTo>
                        <a:pt x="259" y="286"/>
                        <a:pt x="360" y="191"/>
                        <a:pt x="297" y="134"/>
                      </a:cubicBezTo>
                      <a:lnTo>
                        <a:pt x="297" y="122"/>
                      </a:lnTo>
                      <a:cubicBezTo>
                        <a:pt x="310" y="77"/>
                        <a:pt x="310" y="27"/>
                        <a:pt x="259" y="8"/>
                      </a:cubicBezTo>
                      <a:cubicBezTo>
                        <a:pt x="247" y="3"/>
                        <a:pt x="234" y="1"/>
                        <a:pt x="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8"/>
                <p:cNvSpPr/>
                <p:nvPr/>
              </p:nvSpPr>
              <p:spPr>
                <a:xfrm>
                  <a:off x="6495156" y="2441278"/>
                  <a:ext cx="45862" cy="13821"/>
                </a:xfrm>
                <a:custGeom>
                  <a:avLst/>
                  <a:gdLst/>
                  <a:ahLst/>
                  <a:cxnLst/>
                  <a:rect l="l" t="t" r="r" b="b"/>
                  <a:pathLst>
                    <a:path w="358" h="334" extrusionOk="0">
                      <a:moveTo>
                        <a:pt x="256" y="1"/>
                      </a:moveTo>
                      <a:cubicBezTo>
                        <a:pt x="216" y="1"/>
                        <a:pt x="172" y="21"/>
                        <a:pt x="143" y="41"/>
                      </a:cubicBezTo>
                      <a:cubicBezTo>
                        <a:pt x="67" y="92"/>
                        <a:pt x="17" y="167"/>
                        <a:pt x="4" y="262"/>
                      </a:cubicBezTo>
                      <a:cubicBezTo>
                        <a:pt x="0" y="315"/>
                        <a:pt x="43" y="334"/>
                        <a:pt x="88" y="334"/>
                      </a:cubicBezTo>
                      <a:cubicBezTo>
                        <a:pt x="112" y="334"/>
                        <a:pt x="138" y="328"/>
                        <a:pt x="156" y="319"/>
                      </a:cubicBezTo>
                      <a:cubicBezTo>
                        <a:pt x="212" y="293"/>
                        <a:pt x="257" y="249"/>
                        <a:pt x="282" y="199"/>
                      </a:cubicBezTo>
                      <a:cubicBezTo>
                        <a:pt x="288" y="199"/>
                        <a:pt x="288" y="193"/>
                        <a:pt x="294" y="193"/>
                      </a:cubicBezTo>
                      <a:cubicBezTo>
                        <a:pt x="326" y="148"/>
                        <a:pt x="358" y="66"/>
                        <a:pt x="313" y="22"/>
                      </a:cubicBezTo>
                      <a:cubicBezTo>
                        <a:pt x="298" y="7"/>
                        <a:pt x="277"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8"/>
                <p:cNvSpPr/>
                <p:nvPr/>
              </p:nvSpPr>
              <p:spPr>
                <a:xfrm>
                  <a:off x="6071513" y="1998802"/>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8"/>
                <p:cNvSpPr/>
                <p:nvPr/>
              </p:nvSpPr>
              <p:spPr>
                <a:xfrm>
                  <a:off x="6237153" y="1955022"/>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8"/>
                <p:cNvSpPr/>
                <p:nvPr/>
              </p:nvSpPr>
              <p:spPr>
                <a:xfrm>
                  <a:off x="6374481" y="1980554"/>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8"/>
                <p:cNvSpPr/>
                <p:nvPr/>
              </p:nvSpPr>
              <p:spPr>
                <a:xfrm>
                  <a:off x="6264439" y="2032403"/>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8"/>
                <p:cNvSpPr/>
                <p:nvPr/>
              </p:nvSpPr>
              <p:spPr>
                <a:xfrm>
                  <a:off x="6236256" y="2000788"/>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8"/>
                <p:cNvSpPr/>
                <p:nvPr/>
              </p:nvSpPr>
              <p:spPr>
                <a:xfrm>
                  <a:off x="6161955" y="2026072"/>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8"/>
                <p:cNvSpPr/>
                <p:nvPr/>
              </p:nvSpPr>
              <p:spPr>
                <a:xfrm>
                  <a:off x="6267770" y="2065796"/>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8"/>
                <p:cNvSpPr/>
                <p:nvPr/>
              </p:nvSpPr>
              <p:spPr>
                <a:xfrm>
                  <a:off x="6429438" y="2044982"/>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8"/>
                <p:cNvSpPr/>
                <p:nvPr/>
              </p:nvSpPr>
              <p:spPr>
                <a:xfrm>
                  <a:off x="6428542" y="2036375"/>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8"/>
                <p:cNvSpPr/>
                <p:nvPr/>
              </p:nvSpPr>
              <p:spPr>
                <a:xfrm>
                  <a:off x="6429438" y="2044982"/>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8"/>
                <p:cNvSpPr/>
                <p:nvPr/>
              </p:nvSpPr>
              <p:spPr>
                <a:xfrm>
                  <a:off x="6085348" y="1947863"/>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8"/>
                <p:cNvSpPr/>
                <p:nvPr/>
              </p:nvSpPr>
              <p:spPr>
                <a:xfrm>
                  <a:off x="5914712" y="1988871"/>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8"/>
                <p:cNvSpPr/>
                <p:nvPr/>
              </p:nvSpPr>
              <p:spPr>
                <a:xfrm>
                  <a:off x="5958396" y="2059258"/>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8"/>
                <p:cNvSpPr/>
                <p:nvPr/>
              </p:nvSpPr>
              <p:spPr>
                <a:xfrm>
                  <a:off x="6073050" y="2038154"/>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8"/>
                <p:cNvSpPr/>
                <p:nvPr/>
              </p:nvSpPr>
              <p:spPr>
                <a:xfrm>
                  <a:off x="5904976" y="2026196"/>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8"/>
                <p:cNvSpPr/>
                <p:nvPr/>
              </p:nvSpPr>
              <p:spPr>
                <a:xfrm>
                  <a:off x="5918812" y="1927463"/>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8"/>
                <p:cNvSpPr/>
                <p:nvPr/>
              </p:nvSpPr>
              <p:spPr>
                <a:xfrm>
                  <a:off x="6250860" y="1889311"/>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8"/>
                <p:cNvSpPr/>
                <p:nvPr/>
              </p:nvSpPr>
              <p:spPr>
                <a:xfrm>
                  <a:off x="6375250" y="1910414"/>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8"/>
                <p:cNvSpPr/>
                <p:nvPr/>
              </p:nvSpPr>
              <p:spPr>
                <a:xfrm>
                  <a:off x="6569585" y="1890552"/>
                  <a:ext cx="71611" cy="15311"/>
                </a:xfrm>
                <a:custGeom>
                  <a:avLst/>
                  <a:gdLst/>
                  <a:ahLst/>
                  <a:cxnLst/>
                  <a:rect l="l" t="t" r="r" b="b"/>
                  <a:pathLst>
                    <a:path w="559" h="370" extrusionOk="0">
                      <a:moveTo>
                        <a:pt x="329" y="0"/>
                      </a:moveTo>
                      <a:cubicBezTo>
                        <a:pt x="293" y="0"/>
                        <a:pt x="258" y="8"/>
                        <a:pt x="228" y="26"/>
                      </a:cubicBezTo>
                      <a:lnTo>
                        <a:pt x="228" y="26"/>
                      </a:lnTo>
                      <a:cubicBezTo>
                        <a:pt x="235" y="21"/>
                        <a:pt x="236" y="19"/>
                        <a:pt x="235" y="19"/>
                      </a:cubicBezTo>
                      <a:cubicBezTo>
                        <a:pt x="229" y="19"/>
                        <a:pt x="156" y="65"/>
                        <a:pt x="142" y="74"/>
                      </a:cubicBezTo>
                      <a:cubicBezTo>
                        <a:pt x="117" y="93"/>
                        <a:pt x="98" y="112"/>
                        <a:pt x="79" y="131"/>
                      </a:cubicBezTo>
                      <a:cubicBezTo>
                        <a:pt x="73" y="143"/>
                        <a:pt x="73" y="150"/>
                        <a:pt x="67" y="150"/>
                      </a:cubicBezTo>
                      <a:lnTo>
                        <a:pt x="60" y="162"/>
                      </a:lnTo>
                      <a:cubicBezTo>
                        <a:pt x="41" y="181"/>
                        <a:pt x="22" y="207"/>
                        <a:pt x="16" y="232"/>
                      </a:cubicBezTo>
                      <a:cubicBezTo>
                        <a:pt x="0" y="258"/>
                        <a:pt x="2" y="293"/>
                        <a:pt x="29" y="293"/>
                      </a:cubicBezTo>
                      <a:cubicBezTo>
                        <a:pt x="34" y="293"/>
                        <a:pt x="40" y="292"/>
                        <a:pt x="48" y="289"/>
                      </a:cubicBezTo>
                      <a:lnTo>
                        <a:pt x="60" y="282"/>
                      </a:lnTo>
                      <a:lnTo>
                        <a:pt x="67" y="282"/>
                      </a:lnTo>
                      <a:cubicBezTo>
                        <a:pt x="72" y="334"/>
                        <a:pt x="120" y="369"/>
                        <a:pt x="168" y="369"/>
                      </a:cubicBezTo>
                      <a:cubicBezTo>
                        <a:pt x="179" y="369"/>
                        <a:pt x="189" y="368"/>
                        <a:pt x="199" y="364"/>
                      </a:cubicBezTo>
                      <a:cubicBezTo>
                        <a:pt x="300" y="339"/>
                        <a:pt x="559" y="74"/>
                        <a:pt x="376" y="5"/>
                      </a:cubicBezTo>
                      <a:cubicBezTo>
                        <a:pt x="360" y="2"/>
                        <a:pt x="345" y="0"/>
                        <a:pt x="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8"/>
                <p:cNvSpPr/>
                <p:nvPr/>
              </p:nvSpPr>
              <p:spPr>
                <a:xfrm>
                  <a:off x="6544989" y="1947863"/>
                  <a:ext cx="128" cy="41"/>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8"/>
                <p:cNvSpPr/>
                <p:nvPr/>
              </p:nvSpPr>
              <p:spPr>
                <a:xfrm>
                  <a:off x="6532179" y="1942484"/>
                  <a:ext cx="49192" cy="14111"/>
                </a:xfrm>
                <a:custGeom>
                  <a:avLst/>
                  <a:gdLst/>
                  <a:ahLst/>
                  <a:cxnLst/>
                  <a:rect l="l" t="t" r="r" b="b"/>
                  <a:pathLst>
                    <a:path w="384" h="341" extrusionOk="0">
                      <a:moveTo>
                        <a:pt x="119" y="106"/>
                      </a:moveTo>
                      <a:lnTo>
                        <a:pt x="119" y="106"/>
                      </a:lnTo>
                      <a:cubicBezTo>
                        <a:pt x="116" y="109"/>
                        <a:pt x="113" y="112"/>
                        <a:pt x="110" y="116"/>
                      </a:cubicBezTo>
                      <a:lnTo>
                        <a:pt x="110" y="116"/>
                      </a:lnTo>
                      <a:cubicBezTo>
                        <a:pt x="113" y="112"/>
                        <a:pt x="116" y="109"/>
                        <a:pt x="119" y="106"/>
                      </a:cubicBezTo>
                      <a:close/>
                      <a:moveTo>
                        <a:pt x="253" y="0"/>
                      </a:moveTo>
                      <a:cubicBezTo>
                        <a:pt x="195" y="0"/>
                        <a:pt x="116" y="84"/>
                        <a:pt x="106" y="118"/>
                      </a:cubicBezTo>
                      <a:cubicBezTo>
                        <a:pt x="101" y="118"/>
                        <a:pt x="100" y="123"/>
                        <a:pt x="100" y="128"/>
                      </a:cubicBezTo>
                      <a:lnTo>
                        <a:pt x="100" y="128"/>
                      </a:lnTo>
                      <a:cubicBezTo>
                        <a:pt x="55" y="186"/>
                        <a:pt x="0" y="300"/>
                        <a:pt x="94" y="333"/>
                      </a:cubicBezTo>
                      <a:cubicBezTo>
                        <a:pt x="107" y="338"/>
                        <a:pt x="120" y="340"/>
                        <a:pt x="134" y="340"/>
                      </a:cubicBezTo>
                      <a:cubicBezTo>
                        <a:pt x="203" y="340"/>
                        <a:pt x="271" y="278"/>
                        <a:pt x="308" y="226"/>
                      </a:cubicBezTo>
                      <a:cubicBezTo>
                        <a:pt x="365" y="156"/>
                        <a:pt x="384" y="36"/>
                        <a:pt x="277" y="30"/>
                      </a:cubicBezTo>
                      <a:cubicBezTo>
                        <a:pt x="295" y="30"/>
                        <a:pt x="302" y="34"/>
                        <a:pt x="303" y="34"/>
                      </a:cubicBezTo>
                      <a:cubicBezTo>
                        <a:pt x="304" y="34"/>
                        <a:pt x="301" y="32"/>
                        <a:pt x="296" y="24"/>
                      </a:cubicBezTo>
                      <a:cubicBezTo>
                        <a:pt x="284" y="7"/>
                        <a:pt x="269" y="0"/>
                        <a:pt x="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8"/>
                <p:cNvSpPr/>
                <p:nvPr/>
              </p:nvSpPr>
              <p:spPr>
                <a:xfrm>
                  <a:off x="6451216" y="1924566"/>
                  <a:ext cx="39713" cy="10055"/>
                </a:xfrm>
                <a:custGeom>
                  <a:avLst/>
                  <a:gdLst/>
                  <a:ahLst/>
                  <a:cxnLst/>
                  <a:rect l="l" t="t" r="r" b="b"/>
                  <a:pathLst>
                    <a:path w="310" h="243" extrusionOk="0">
                      <a:moveTo>
                        <a:pt x="231" y="0"/>
                      </a:moveTo>
                      <a:cubicBezTo>
                        <a:pt x="225" y="0"/>
                        <a:pt x="220" y="1"/>
                        <a:pt x="215" y="3"/>
                      </a:cubicBezTo>
                      <a:cubicBezTo>
                        <a:pt x="202" y="9"/>
                        <a:pt x="196" y="9"/>
                        <a:pt x="183" y="9"/>
                      </a:cubicBezTo>
                      <a:cubicBezTo>
                        <a:pt x="114" y="15"/>
                        <a:pt x="51" y="59"/>
                        <a:pt x="26" y="122"/>
                      </a:cubicBezTo>
                      <a:cubicBezTo>
                        <a:pt x="0" y="173"/>
                        <a:pt x="7" y="236"/>
                        <a:pt x="70" y="242"/>
                      </a:cubicBezTo>
                      <a:lnTo>
                        <a:pt x="127" y="242"/>
                      </a:lnTo>
                      <a:cubicBezTo>
                        <a:pt x="202" y="236"/>
                        <a:pt x="309" y="154"/>
                        <a:pt x="303" y="59"/>
                      </a:cubicBezTo>
                      <a:cubicBezTo>
                        <a:pt x="303" y="53"/>
                        <a:pt x="303" y="47"/>
                        <a:pt x="303" y="40"/>
                      </a:cubicBezTo>
                      <a:cubicBezTo>
                        <a:pt x="309" y="28"/>
                        <a:pt x="297" y="15"/>
                        <a:pt x="284" y="15"/>
                      </a:cubicBezTo>
                      <a:cubicBezTo>
                        <a:pt x="266" y="6"/>
                        <a:pt x="247" y="0"/>
                        <a:pt x="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8"/>
                <p:cNvSpPr/>
                <p:nvPr/>
              </p:nvSpPr>
              <p:spPr>
                <a:xfrm>
                  <a:off x="6457750" y="1871641"/>
                  <a:ext cx="49320" cy="14028"/>
                </a:xfrm>
                <a:custGeom>
                  <a:avLst/>
                  <a:gdLst/>
                  <a:ahLst/>
                  <a:cxnLst/>
                  <a:rect l="l" t="t" r="r" b="b"/>
                  <a:pathLst>
                    <a:path w="385" h="339" extrusionOk="0">
                      <a:moveTo>
                        <a:pt x="278" y="0"/>
                      </a:moveTo>
                      <a:cubicBezTo>
                        <a:pt x="167" y="0"/>
                        <a:pt x="1" y="201"/>
                        <a:pt x="126" y="266"/>
                      </a:cubicBezTo>
                      <a:cubicBezTo>
                        <a:pt x="145" y="279"/>
                        <a:pt x="221" y="291"/>
                        <a:pt x="233" y="317"/>
                      </a:cubicBezTo>
                      <a:cubicBezTo>
                        <a:pt x="238" y="333"/>
                        <a:pt x="247" y="339"/>
                        <a:pt x="257" y="339"/>
                      </a:cubicBezTo>
                      <a:cubicBezTo>
                        <a:pt x="289" y="339"/>
                        <a:pt x="337" y="284"/>
                        <a:pt x="347" y="260"/>
                      </a:cubicBezTo>
                      <a:cubicBezTo>
                        <a:pt x="347" y="254"/>
                        <a:pt x="347" y="247"/>
                        <a:pt x="353" y="241"/>
                      </a:cubicBezTo>
                      <a:cubicBezTo>
                        <a:pt x="385" y="178"/>
                        <a:pt x="385" y="102"/>
                        <a:pt x="347" y="45"/>
                      </a:cubicBezTo>
                      <a:cubicBezTo>
                        <a:pt x="331" y="13"/>
                        <a:pt x="306" y="0"/>
                        <a:pt x="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8"/>
                <p:cNvSpPr/>
                <p:nvPr/>
              </p:nvSpPr>
              <p:spPr>
                <a:xfrm>
                  <a:off x="7650151" y="2234999"/>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8"/>
                <p:cNvSpPr/>
                <p:nvPr/>
              </p:nvSpPr>
              <p:spPr>
                <a:xfrm>
                  <a:off x="7633241" y="2288545"/>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8"/>
                <p:cNvSpPr/>
                <p:nvPr/>
              </p:nvSpPr>
              <p:spPr>
                <a:xfrm>
                  <a:off x="7541133" y="2256103"/>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8"/>
                <p:cNvSpPr/>
                <p:nvPr/>
              </p:nvSpPr>
              <p:spPr>
                <a:xfrm>
                  <a:off x="7536266" y="2182198"/>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8"/>
                <p:cNvSpPr/>
                <p:nvPr/>
              </p:nvSpPr>
              <p:spPr>
                <a:xfrm>
                  <a:off x="7271344" y="2226433"/>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8"/>
                <p:cNvSpPr/>
                <p:nvPr/>
              </p:nvSpPr>
              <p:spPr>
                <a:xfrm>
                  <a:off x="7276084" y="2313000"/>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8"/>
                <p:cNvSpPr/>
                <p:nvPr/>
              </p:nvSpPr>
              <p:spPr>
                <a:xfrm>
                  <a:off x="7419178" y="2261855"/>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8"/>
                <p:cNvSpPr/>
                <p:nvPr/>
              </p:nvSpPr>
              <p:spPr>
                <a:xfrm>
                  <a:off x="7383949" y="2235454"/>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8"/>
                <p:cNvSpPr/>
                <p:nvPr/>
              </p:nvSpPr>
              <p:spPr>
                <a:xfrm>
                  <a:off x="7455559" y="2227054"/>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8"/>
                <p:cNvSpPr/>
                <p:nvPr/>
              </p:nvSpPr>
              <p:spPr>
                <a:xfrm>
                  <a:off x="7453894" y="2312421"/>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8"/>
                <p:cNvSpPr/>
                <p:nvPr/>
              </p:nvSpPr>
              <p:spPr>
                <a:xfrm>
                  <a:off x="7333475" y="2268476"/>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8"/>
                <p:cNvSpPr/>
                <p:nvPr/>
              </p:nvSpPr>
              <p:spPr>
                <a:xfrm>
                  <a:off x="7148492" y="2273772"/>
                  <a:ext cx="44581" cy="12662"/>
                </a:xfrm>
                <a:custGeom>
                  <a:avLst/>
                  <a:gdLst/>
                  <a:ahLst/>
                  <a:cxnLst/>
                  <a:rect l="l" t="t" r="r" b="b"/>
                  <a:pathLst>
                    <a:path w="348" h="306" extrusionOk="0">
                      <a:moveTo>
                        <a:pt x="232" y="0"/>
                      </a:moveTo>
                      <a:cubicBezTo>
                        <a:pt x="142" y="0"/>
                        <a:pt x="36" y="115"/>
                        <a:pt x="19" y="192"/>
                      </a:cubicBezTo>
                      <a:cubicBezTo>
                        <a:pt x="0" y="248"/>
                        <a:pt x="26" y="305"/>
                        <a:pt x="95" y="305"/>
                      </a:cubicBezTo>
                      <a:cubicBezTo>
                        <a:pt x="171" y="299"/>
                        <a:pt x="240" y="255"/>
                        <a:pt x="278" y="192"/>
                      </a:cubicBezTo>
                      <a:cubicBezTo>
                        <a:pt x="284" y="192"/>
                        <a:pt x="284" y="185"/>
                        <a:pt x="284" y="185"/>
                      </a:cubicBezTo>
                      <a:cubicBezTo>
                        <a:pt x="328" y="141"/>
                        <a:pt x="347" y="84"/>
                        <a:pt x="335" y="28"/>
                      </a:cubicBezTo>
                      <a:cubicBezTo>
                        <a:pt x="327" y="8"/>
                        <a:pt x="314" y="1"/>
                        <a:pt x="300" y="1"/>
                      </a:cubicBezTo>
                      <a:cubicBezTo>
                        <a:pt x="291" y="1"/>
                        <a:pt x="281" y="4"/>
                        <a:pt x="272" y="9"/>
                      </a:cubicBezTo>
                      <a:cubicBezTo>
                        <a:pt x="259" y="3"/>
                        <a:pt x="246"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8"/>
                <p:cNvSpPr/>
                <p:nvPr/>
              </p:nvSpPr>
              <p:spPr>
                <a:xfrm>
                  <a:off x="7226380" y="2199454"/>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8"/>
                <p:cNvSpPr/>
                <p:nvPr/>
              </p:nvSpPr>
              <p:spPr>
                <a:xfrm>
                  <a:off x="7411876" y="2183564"/>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8"/>
                <p:cNvSpPr/>
                <p:nvPr/>
              </p:nvSpPr>
              <p:spPr>
                <a:xfrm>
                  <a:off x="7269679" y="2151453"/>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8"/>
                <p:cNvSpPr/>
                <p:nvPr/>
              </p:nvSpPr>
              <p:spPr>
                <a:xfrm>
                  <a:off x="7162199" y="2162294"/>
                  <a:ext cx="43556" cy="11628"/>
                </a:xfrm>
                <a:custGeom>
                  <a:avLst/>
                  <a:gdLst/>
                  <a:ahLst/>
                  <a:cxnLst/>
                  <a:rect l="l" t="t" r="r" b="b"/>
                  <a:pathLst>
                    <a:path w="340" h="281" extrusionOk="0">
                      <a:moveTo>
                        <a:pt x="270" y="1"/>
                      </a:moveTo>
                      <a:cubicBezTo>
                        <a:pt x="254" y="1"/>
                        <a:pt x="236" y="4"/>
                        <a:pt x="221" y="10"/>
                      </a:cubicBezTo>
                      <a:cubicBezTo>
                        <a:pt x="183" y="22"/>
                        <a:pt x="146" y="47"/>
                        <a:pt x="120" y="79"/>
                      </a:cubicBezTo>
                      <a:cubicBezTo>
                        <a:pt x="83" y="129"/>
                        <a:pt x="1" y="281"/>
                        <a:pt x="127" y="281"/>
                      </a:cubicBezTo>
                      <a:cubicBezTo>
                        <a:pt x="234" y="274"/>
                        <a:pt x="316" y="186"/>
                        <a:pt x="322" y="73"/>
                      </a:cubicBezTo>
                      <a:cubicBezTo>
                        <a:pt x="340" y="19"/>
                        <a:pt x="308" y="1"/>
                        <a:pt x="2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8"/>
                <p:cNvSpPr/>
                <p:nvPr/>
              </p:nvSpPr>
              <p:spPr>
                <a:xfrm>
                  <a:off x="7130685" y="2210626"/>
                  <a:ext cx="40865" cy="9766"/>
                </a:xfrm>
                <a:custGeom>
                  <a:avLst/>
                  <a:gdLst/>
                  <a:ahLst/>
                  <a:cxnLst/>
                  <a:rect l="l" t="t" r="r" b="b"/>
                  <a:pathLst>
                    <a:path w="319" h="236" extrusionOk="0">
                      <a:moveTo>
                        <a:pt x="140" y="0"/>
                      </a:moveTo>
                      <a:cubicBezTo>
                        <a:pt x="107" y="0"/>
                        <a:pt x="67" y="48"/>
                        <a:pt x="57" y="71"/>
                      </a:cubicBezTo>
                      <a:cubicBezTo>
                        <a:pt x="45" y="103"/>
                        <a:pt x="1" y="191"/>
                        <a:pt x="89" y="229"/>
                      </a:cubicBezTo>
                      <a:cubicBezTo>
                        <a:pt x="100" y="233"/>
                        <a:pt x="111" y="235"/>
                        <a:pt x="121" y="235"/>
                      </a:cubicBezTo>
                      <a:cubicBezTo>
                        <a:pt x="232" y="235"/>
                        <a:pt x="318" y="25"/>
                        <a:pt x="212" y="25"/>
                      </a:cubicBezTo>
                      <a:cubicBezTo>
                        <a:pt x="205" y="25"/>
                        <a:pt x="198" y="26"/>
                        <a:pt x="190" y="27"/>
                      </a:cubicBezTo>
                      <a:cubicBezTo>
                        <a:pt x="184" y="29"/>
                        <a:pt x="179" y="29"/>
                        <a:pt x="176" y="29"/>
                      </a:cubicBezTo>
                      <a:cubicBezTo>
                        <a:pt x="163" y="29"/>
                        <a:pt x="171" y="21"/>
                        <a:pt x="171" y="21"/>
                      </a:cubicBezTo>
                      <a:cubicBezTo>
                        <a:pt x="163" y="6"/>
                        <a:pt x="152"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8"/>
                <p:cNvSpPr/>
                <p:nvPr/>
              </p:nvSpPr>
              <p:spPr>
                <a:xfrm>
                  <a:off x="5699752" y="2307249"/>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8"/>
                <p:cNvSpPr/>
                <p:nvPr/>
              </p:nvSpPr>
              <p:spPr>
                <a:xfrm>
                  <a:off x="5767648" y="2362822"/>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8"/>
                <p:cNvSpPr/>
                <p:nvPr/>
              </p:nvSpPr>
              <p:spPr>
                <a:xfrm>
                  <a:off x="5608541" y="2342835"/>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8"/>
                <p:cNvSpPr/>
                <p:nvPr/>
              </p:nvSpPr>
              <p:spPr>
                <a:xfrm>
                  <a:off x="5753172" y="2319207"/>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8"/>
                <p:cNvSpPr/>
                <p:nvPr/>
              </p:nvSpPr>
              <p:spPr>
                <a:xfrm>
                  <a:off x="5640055" y="2268724"/>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a:off x="5841949" y="2261813"/>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a:off x="5862958" y="2319332"/>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8"/>
                <p:cNvSpPr/>
                <p:nvPr/>
              </p:nvSpPr>
              <p:spPr>
                <a:xfrm>
                  <a:off x="5963264" y="2349042"/>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8"/>
                <p:cNvSpPr/>
                <p:nvPr/>
              </p:nvSpPr>
              <p:spPr>
                <a:xfrm>
                  <a:off x="5888835" y="2402795"/>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8"/>
                <p:cNvSpPr/>
                <p:nvPr/>
              </p:nvSpPr>
              <p:spPr>
                <a:xfrm>
                  <a:off x="5882430" y="2353470"/>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8"/>
                <p:cNvSpPr/>
                <p:nvPr/>
              </p:nvSpPr>
              <p:spPr>
                <a:xfrm>
                  <a:off x="5990551" y="2299676"/>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8"/>
                <p:cNvSpPr/>
                <p:nvPr/>
              </p:nvSpPr>
              <p:spPr>
                <a:xfrm>
                  <a:off x="7749560" y="2415416"/>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8"/>
                <p:cNvSpPr/>
                <p:nvPr/>
              </p:nvSpPr>
              <p:spPr>
                <a:xfrm>
                  <a:off x="7761730" y="2443844"/>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a:off x="7869210" y="2411733"/>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a:off x="7807720" y="2393029"/>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a:off x="7814253" y="2047299"/>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a:off x="6484395" y="2221137"/>
                  <a:ext cx="52139" cy="12911"/>
                </a:xfrm>
                <a:custGeom>
                  <a:avLst/>
                  <a:gdLst/>
                  <a:ahLst/>
                  <a:cxnLst/>
                  <a:rect l="l" t="t" r="r" b="b"/>
                  <a:pathLst>
                    <a:path w="407" h="312" extrusionOk="0">
                      <a:moveTo>
                        <a:pt x="286" y="0"/>
                      </a:moveTo>
                      <a:cubicBezTo>
                        <a:pt x="254" y="0"/>
                        <a:pt x="217" y="12"/>
                        <a:pt x="183" y="38"/>
                      </a:cubicBezTo>
                      <a:lnTo>
                        <a:pt x="151" y="76"/>
                      </a:lnTo>
                      <a:cubicBezTo>
                        <a:pt x="95" y="108"/>
                        <a:pt x="0" y="208"/>
                        <a:pt x="88" y="246"/>
                      </a:cubicBezTo>
                      <a:lnTo>
                        <a:pt x="76" y="259"/>
                      </a:lnTo>
                      <a:cubicBezTo>
                        <a:pt x="93" y="297"/>
                        <a:pt x="120" y="312"/>
                        <a:pt x="150" y="312"/>
                      </a:cubicBezTo>
                      <a:cubicBezTo>
                        <a:pt x="230" y="312"/>
                        <a:pt x="337" y="207"/>
                        <a:pt x="360" y="152"/>
                      </a:cubicBezTo>
                      <a:cubicBezTo>
                        <a:pt x="407" y="57"/>
                        <a:pt x="357" y="0"/>
                        <a:pt x="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a:off x="6595847" y="2199661"/>
                  <a:ext cx="55854" cy="16800"/>
                </a:xfrm>
                <a:custGeom>
                  <a:avLst/>
                  <a:gdLst/>
                  <a:ahLst/>
                  <a:cxnLst/>
                  <a:rect l="l" t="t" r="r" b="b"/>
                  <a:pathLst>
                    <a:path w="436" h="406" extrusionOk="0">
                      <a:moveTo>
                        <a:pt x="339" y="0"/>
                      </a:moveTo>
                      <a:cubicBezTo>
                        <a:pt x="269" y="0"/>
                        <a:pt x="172" y="59"/>
                        <a:pt x="139" y="97"/>
                      </a:cubicBezTo>
                      <a:cubicBezTo>
                        <a:pt x="89" y="147"/>
                        <a:pt x="0" y="299"/>
                        <a:pt x="89" y="362"/>
                      </a:cubicBezTo>
                      <a:cubicBezTo>
                        <a:pt x="99" y="393"/>
                        <a:pt x="121" y="406"/>
                        <a:pt x="149" y="406"/>
                      </a:cubicBezTo>
                      <a:cubicBezTo>
                        <a:pt x="227" y="406"/>
                        <a:pt x="349" y="310"/>
                        <a:pt x="373" y="273"/>
                      </a:cubicBezTo>
                      <a:cubicBezTo>
                        <a:pt x="417" y="217"/>
                        <a:pt x="436" y="135"/>
                        <a:pt x="417" y="59"/>
                      </a:cubicBezTo>
                      <a:cubicBezTo>
                        <a:pt x="406" y="16"/>
                        <a:pt x="376" y="0"/>
                        <a:pt x="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a:off x="6477093" y="2183895"/>
                  <a:ext cx="57519" cy="13614"/>
                </a:xfrm>
                <a:custGeom>
                  <a:avLst/>
                  <a:gdLst/>
                  <a:ahLst/>
                  <a:cxnLst/>
                  <a:rect l="l" t="t" r="r" b="b"/>
                  <a:pathLst>
                    <a:path w="449" h="329" extrusionOk="0">
                      <a:moveTo>
                        <a:pt x="303" y="0"/>
                      </a:moveTo>
                      <a:cubicBezTo>
                        <a:pt x="267" y="0"/>
                        <a:pt x="230" y="8"/>
                        <a:pt x="196" y="24"/>
                      </a:cubicBezTo>
                      <a:cubicBezTo>
                        <a:pt x="139" y="61"/>
                        <a:pt x="0" y="175"/>
                        <a:pt x="57" y="263"/>
                      </a:cubicBezTo>
                      <a:cubicBezTo>
                        <a:pt x="63" y="276"/>
                        <a:pt x="76" y="295"/>
                        <a:pt x="95" y="301"/>
                      </a:cubicBezTo>
                      <a:cubicBezTo>
                        <a:pt x="101" y="307"/>
                        <a:pt x="114" y="314"/>
                        <a:pt x="120" y="320"/>
                      </a:cubicBezTo>
                      <a:cubicBezTo>
                        <a:pt x="142" y="325"/>
                        <a:pt x="165" y="329"/>
                        <a:pt x="187" y="329"/>
                      </a:cubicBezTo>
                      <a:cubicBezTo>
                        <a:pt x="196" y="329"/>
                        <a:pt x="205" y="328"/>
                        <a:pt x="215" y="326"/>
                      </a:cubicBezTo>
                      <a:cubicBezTo>
                        <a:pt x="240" y="320"/>
                        <a:pt x="265" y="314"/>
                        <a:pt x="284" y="307"/>
                      </a:cubicBezTo>
                      <a:cubicBezTo>
                        <a:pt x="284" y="307"/>
                        <a:pt x="367" y="264"/>
                        <a:pt x="362" y="264"/>
                      </a:cubicBezTo>
                      <a:cubicBezTo>
                        <a:pt x="361" y="264"/>
                        <a:pt x="357" y="265"/>
                        <a:pt x="347" y="270"/>
                      </a:cubicBezTo>
                      <a:cubicBezTo>
                        <a:pt x="385" y="251"/>
                        <a:pt x="410" y="213"/>
                        <a:pt x="417" y="175"/>
                      </a:cubicBezTo>
                      <a:cubicBezTo>
                        <a:pt x="423" y="118"/>
                        <a:pt x="448" y="36"/>
                        <a:pt x="372" y="11"/>
                      </a:cubicBezTo>
                      <a:cubicBezTo>
                        <a:pt x="350" y="4"/>
                        <a:pt x="327" y="0"/>
                        <a:pt x="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8"/>
                <p:cNvSpPr/>
                <p:nvPr/>
              </p:nvSpPr>
              <p:spPr>
                <a:xfrm>
                  <a:off x="6578040" y="2240461"/>
                  <a:ext cx="50217" cy="15145"/>
                </a:xfrm>
                <a:custGeom>
                  <a:avLst/>
                  <a:gdLst/>
                  <a:ahLst/>
                  <a:cxnLst/>
                  <a:rect l="l" t="t" r="r" b="b"/>
                  <a:pathLst>
                    <a:path w="392" h="366" extrusionOk="0">
                      <a:moveTo>
                        <a:pt x="284" y="0"/>
                      </a:moveTo>
                      <a:cubicBezTo>
                        <a:pt x="177" y="13"/>
                        <a:pt x="83" y="82"/>
                        <a:pt x="38" y="177"/>
                      </a:cubicBezTo>
                      <a:cubicBezTo>
                        <a:pt x="1" y="252"/>
                        <a:pt x="7" y="366"/>
                        <a:pt x="108" y="366"/>
                      </a:cubicBezTo>
                      <a:cubicBezTo>
                        <a:pt x="215" y="353"/>
                        <a:pt x="310" y="284"/>
                        <a:pt x="354" y="183"/>
                      </a:cubicBezTo>
                      <a:cubicBezTo>
                        <a:pt x="392" y="114"/>
                        <a:pt x="385"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a:off x="6420471" y="2236116"/>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a:off x="6953003" y="2002816"/>
                  <a:ext cx="48552" cy="15311"/>
                </a:xfrm>
                <a:custGeom>
                  <a:avLst/>
                  <a:gdLst/>
                  <a:ahLst/>
                  <a:cxnLst/>
                  <a:rect l="l" t="t" r="r" b="b"/>
                  <a:pathLst>
                    <a:path w="379" h="370" extrusionOk="0">
                      <a:moveTo>
                        <a:pt x="257" y="0"/>
                      </a:moveTo>
                      <a:cubicBezTo>
                        <a:pt x="144" y="0"/>
                        <a:pt x="34" y="136"/>
                        <a:pt x="13" y="237"/>
                      </a:cubicBezTo>
                      <a:cubicBezTo>
                        <a:pt x="1" y="292"/>
                        <a:pt x="18" y="370"/>
                        <a:pt x="87" y="370"/>
                      </a:cubicBezTo>
                      <a:cubicBezTo>
                        <a:pt x="89" y="370"/>
                        <a:pt x="92" y="370"/>
                        <a:pt x="95" y="370"/>
                      </a:cubicBezTo>
                      <a:cubicBezTo>
                        <a:pt x="120" y="370"/>
                        <a:pt x="145" y="363"/>
                        <a:pt x="170" y="357"/>
                      </a:cubicBezTo>
                      <a:cubicBezTo>
                        <a:pt x="259" y="344"/>
                        <a:pt x="372" y="224"/>
                        <a:pt x="353" y="130"/>
                      </a:cubicBezTo>
                      <a:cubicBezTo>
                        <a:pt x="378" y="86"/>
                        <a:pt x="366" y="35"/>
                        <a:pt x="322" y="16"/>
                      </a:cubicBezTo>
                      <a:cubicBezTo>
                        <a:pt x="301" y="5"/>
                        <a:pt x="279" y="0"/>
                        <a:pt x="2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a:off x="7022436" y="2027727"/>
                  <a:ext cx="46118" cy="8690"/>
                </a:xfrm>
                <a:custGeom>
                  <a:avLst/>
                  <a:gdLst/>
                  <a:ahLst/>
                  <a:cxnLst/>
                  <a:rect l="l" t="t" r="r" b="b"/>
                  <a:pathLst>
                    <a:path w="360" h="210" extrusionOk="0">
                      <a:moveTo>
                        <a:pt x="234" y="1"/>
                      </a:moveTo>
                      <a:cubicBezTo>
                        <a:pt x="139" y="1"/>
                        <a:pt x="0" y="209"/>
                        <a:pt x="133" y="209"/>
                      </a:cubicBezTo>
                      <a:cubicBezTo>
                        <a:pt x="228" y="209"/>
                        <a:pt x="360" y="1"/>
                        <a:pt x="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8"/>
                <p:cNvSpPr/>
                <p:nvPr/>
              </p:nvSpPr>
              <p:spPr>
                <a:xfrm>
                  <a:off x="7071757" y="2006333"/>
                  <a:ext cx="56622" cy="10469"/>
                </a:xfrm>
                <a:custGeom>
                  <a:avLst/>
                  <a:gdLst/>
                  <a:ahLst/>
                  <a:cxnLst/>
                  <a:rect l="l" t="t" r="r" b="b"/>
                  <a:pathLst>
                    <a:path w="442" h="253" extrusionOk="0">
                      <a:moveTo>
                        <a:pt x="284" y="1"/>
                      </a:moveTo>
                      <a:cubicBezTo>
                        <a:pt x="170" y="1"/>
                        <a:pt x="0" y="253"/>
                        <a:pt x="158" y="253"/>
                      </a:cubicBezTo>
                      <a:cubicBezTo>
                        <a:pt x="278" y="253"/>
                        <a:pt x="442"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8"/>
                <p:cNvSpPr/>
                <p:nvPr/>
              </p:nvSpPr>
              <p:spPr>
                <a:xfrm>
                  <a:off x="6874219" y="1807875"/>
                  <a:ext cx="35101" cy="12331"/>
                </a:xfrm>
                <a:custGeom>
                  <a:avLst/>
                  <a:gdLst/>
                  <a:ahLst/>
                  <a:cxnLst/>
                  <a:rect l="l" t="t" r="r" b="b"/>
                  <a:pathLst>
                    <a:path w="274" h="298" extrusionOk="0">
                      <a:moveTo>
                        <a:pt x="216" y="0"/>
                      </a:moveTo>
                      <a:cubicBezTo>
                        <a:pt x="138" y="0"/>
                        <a:pt x="1" y="90"/>
                        <a:pt x="10" y="186"/>
                      </a:cubicBezTo>
                      <a:lnTo>
                        <a:pt x="16" y="230"/>
                      </a:lnTo>
                      <a:cubicBezTo>
                        <a:pt x="20" y="276"/>
                        <a:pt x="49" y="297"/>
                        <a:pt x="84" y="297"/>
                      </a:cubicBezTo>
                      <a:cubicBezTo>
                        <a:pt x="103" y="297"/>
                        <a:pt x="123" y="292"/>
                        <a:pt x="142" y="281"/>
                      </a:cubicBezTo>
                      <a:cubicBezTo>
                        <a:pt x="211" y="249"/>
                        <a:pt x="256" y="186"/>
                        <a:pt x="268" y="111"/>
                      </a:cubicBezTo>
                      <a:cubicBezTo>
                        <a:pt x="268" y="92"/>
                        <a:pt x="268" y="79"/>
                        <a:pt x="268" y="60"/>
                      </a:cubicBezTo>
                      <a:cubicBezTo>
                        <a:pt x="274" y="18"/>
                        <a:pt x="251" y="0"/>
                        <a:pt x="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8"/>
                <p:cNvSpPr/>
                <p:nvPr/>
              </p:nvSpPr>
              <p:spPr>
                <a:xfrm>
                  <a:off x="6997328" y="1804895"/>
                  <a:ext cx="39713" cy="13117"/>
                </a:xfrm>
                <a:custGeom>
                  <a:avLst/>
                  <a:gdLst/>
                  <a:ahLst/>
                  <a:cxnLst/>
                  <a:rect l="l" t="t" r="r" b="b"/>
                  <a:pathLst>
                    <a:path w="310" h="317" extrusionOk="0">
                      <a:moveTo>
                        <a:pt x="228" y="1"/>
                      </a:moveTo>
                      <a:cubicBezTo>
                        <a:pt x="130" y="1"/>
                        <a:pt x="25" y="100"/>
                        <a:pt x="14" y="189"/>
                      </a:cubicBezTo>
                      <a:cubicBezTo>
                        <a:pt x="1" y="221"/>
                        <a:pt x="14" y="252"/>
                        <a:pt x="39" y="277"/>
                      </a:cubicBezTo>
                      <a:cubicBezTo>
                        <a:pt x="51" y="305"/>
                        <a:pt x="71" y="317"/>
                        <a:pt x="95" y="317"/>
                      </a:cubicBezTo>
                      <a:cubicBezTo>
                        <a:pt x="174" y="317"/>
                        <a:pt x="294" y="196"/>
                        <a:pt x="304" y="139"/>
                      </a:cubicBezTo>
                      <a:cubicBezTo>
                        <a:pt x="304" y="120"/>
                        <a:pt x="310" y="101"/>
                        <a:pt x="310" y="75"/>
                      </a:cubicBezTo>
                      <a:cubicBezTo>
                        <a:pt x="310" y="44"/>
                        <a:pt x="291" y="19"/>
                        <a:pt x="266" y="6"/>
                      </a:cubicBezTo>
                      <a:cubicBezTo>
                        <a:pt x="253" y="2"/>
                        <a:pt x="241"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8"/>
                <p:cNvSpPr/>
                <p:nvPr/>
              </p:nvSpPr>
              <p:spPr>
                <a:xfrm>
                  <a:off x="5707951" y="2125797"/>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8"/>
                <p:cNvSpPr/>
                <p:nvPr/>
              </p:nvSpPr>
              <p:spPr>
                <a:xfrm>
                  <a:off x="6362311" y="2412312"/>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a:off x="7539468" y="2490065"/>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8"/>
                <p:cNvSpPr/>
                <p:nvPr/>
              </p:nvSpPr>
              <p:spPr>
                <a:xfrm>
                  <a:off x="7447361" y="2465982"/>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8"/>
                <p:cNvSpPr/>
                <p:nvPr/>
              </p:nvSpPr>
              <p:spPr>
                <a:xfrm>
                  <a:off x="7107242" y="2414009"/>
                  <a:ext cx="2562" cy="1076"/>
                </a:xfrm>
                <a:custGeom>
                  <a:avLst/>
                  <a:gdLst/>
                  <a:ahLst/>
                  <a:cxnLst/>
                  <a:rect l="l" t="t" r="r" b="b"/>
                  <a:pathLst>
                    <a:path w="20" h="26" extrusionOk="0">
                      <a:moveTo>
                        <a:pt x="20" y="0"/>
                      </a:moveTo>
                      <a:lnTo>
                        <a:pt x="7" y="13"/>
                      </a:lnTo>
                      <a:cubicBezTo>
                        <a:pt x="7" y="19"/>
                        <a:pt x="1" y="19"/>
                        <a:pt x="1" y="25"/>
                      </a:cubicBezTo>
                      <a:cubicBezTo>
                        <a:pt x="7" y="19"/>
                        <a:pt x="13" y="6"/>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a:off x="7063686" y="2403209"/>
                  <a:ext cx="55982" cy="17835"/>
                </a:xfrm>
                <a:custGeom>
                  <a:avLst/>
                  <a:gdLst/>
                  <a:ahLst/>
                  <a:cxnLst/>
                  <a:rect l="l" t="t" r="r" b="b"/>
                  <a:pathLst>
                    <a:path w="437" h="431" extrusionOk="0">
                      <a:moveTo>
                        <a:pt x="302" y="0"/>
                      </a:moveTo>
                      <a:cubicBezTo>
                        <a:pt x="288" y="0"/>
                        <a:pt x="273" y="3"/>
                        <a:pt x="259" y="9"/>
                      </a:cubicBezTo>
                      <a:cubicBezTo>
                        <a:pt x="139" y="40"/>
                        <a:pt x="51" y="135"/>
                        <a:pt x="13" y="255"/>
                      </a:cubicBezTo>
                      <a:cubicBezTo>
                        <a:pt x="0" y="299"/>
                        <a:pt x="6" y="343"/>
                        <a:pt x="38" y="381"/>
                      </a:cubicBezTo>
                      <a:cubicBezTo>
                        <a:pt x="51" y="394"/>
                        <a:pt x="63" y="400"/>
                        <a:pt x="82" y="406"/>
                      </a:cubicBezTo>
                      <a:cubicBezTo>
                        <a:pt x="99" y="423"/>
                        <a:pt x="119" y="430"/>
                        <a:pt x="140" y="430"/>
                      </a:cubicBezTo>
                      <a:cubicBezTo>
                        <a:pt x="207" y="430"/>
                        <a:pt x="286" y="359"/>
                        <a:pt x="325" y="302"/>
                      </a:cubicBezTo>
                      <a:lnTo>
                        <a:pt x="325" y="302"/>
                      </a:lnTo>
                      <a:cubicBezTo>
                        <a:pt x="322" y="305"/>
                        <a:pt x="319" y="309"/>
                        <a:pt x="315" y="312"/>
                      </a:cubicBezTo>
                      <a:cubicBezTo>
                        <a:pt x="320" y="307"/>
                        <a:pt x="323" y="303"/>
                        <a:pt x="327" y="299"/>
                      </a:cubicBezTo>
                      <a:lnTo>
                        <a:pt x="327" y="299"/>
                      </a:lnTo>
                      <a:cubicBezTo>
                        <a:pt x="326" y="300"/>
                        <a:pt x="325" y="301"/>
                        <a:pt x="325" y="302"/>
                      </a:cubicBezTo>
                      <a:lnTo>
                        <a:pt x="325" y="302"/>
                      </a:lnTo>
                      <a:cubicBezTo>
                        <a:pt x="326" y="300"/>
                        <a:pt x="328" y="297"/>
                        <a:pt x="330" y="295"/>
                      </a:cubicBezTo>
                      <a:lnTo>
                        <a:pt x="330" y="295"/>
                      </a:lnTo>
                      <a:cubicBezTo>
                        <a:pt x="329" y="296"/>
                        <a:pt x="328" y="297"/>
                        <a:pt x="327" y="299"/>
                      </a:cubicBezTo>
                      <a:lnTo>
                        <a:pt x="327" y="299"/>
                      </a:lnTo>
                      <a:cubicBezTo>
                        <a:pt x="330" y="294"/>
                        <a:pt x="332" y="290"/>
                        <a:pt x="334" y="286"/>
                      </a:cubicBezTo>
                      <a:lnTo>
                        <a:pt x="334" y="286"/>
                      </a:lnTo>
                      <a:cubicBezTo>
                        <a:pt x="333" y="290"/>
                        <a:pt x="331" y="292"/>
                        <a:pt x="330" y="295"/>
                      </a:cubicBezTo>
                      <a:lnTo>
                        <a:pt x="330" y="295"/>
                      </a:lnTo>
                      <a:cubicBezTo>
                        <a:pt x="335" y="288"/>
                        <a:pt x="340" y="281"/>
                        <a:pt x="347" y="274"/>
                      </a:cubicBezTo>
                      <a:cubicBezTo>
                        <a:pt x="355" y="262"/>
                        <a:pt x="358" y="257"/>
                        <a:pt x="357" y="257"/>
                      </a:cubicBezTo>
                      <a:lnTo>
                        <a:pt x="357" y="257"/>
                      </a:lnTo>
                      <a:cubicBezTo>
                        <a:pt x="357" y="257"/>
                        <a:pt x="356" y="259"/>
                        <a:pt x="353" y="261"/>
                      </a:cubicBezTo>
                      <a:cubicBezTo>
                        <a:pt x="379" y="230"/>
                        <a:pt x="397" y="198"/>
                        <a:pt x="410" y="160"/>
                      </a:cubicBezTo>
                      <a:cubicBezTo>
                        <a:pt x="437" y="80"/>
                        <a:pt x="378" y="0"/>
                        <a:pt x="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a:off x="6965045" y="2382271"/>
                  <a:ext cx="38944" cy="11628"/>
                </a:xfrm>
                <a:custGeom>
                  <a:avLst/>
                  <a:gdLst/>
                  <a:ahLst/>
                  <a:cxnLst/>
                  <a:rect l="l" t="t" r="r" b="b"/>
                  <a:pathLst>
                    <a:path w="304" h="281" extrusionOk="0">
                      <a:moveTo>
                        <a:pt x="214" y="0"/>
                      </a:moveTo>
                      <a:cubicBezTo>
                        <a:pt x="132" y="0"/>
                        <a:pt x="36" y="121"/>
                        <a:pt x="20" y="181"/>
                      </a:cubicBezTo>
                      <a:cubicBezTo>
                        <a:pt x="1" y="252"/>
                        <a:pt x="40" y="281"/>
                        <a:pt x="89" y="281"/>
                      </a:cubicBezTo>
                      <a:cubicBezTo>
                        <a:pt x="123" y="281"/>
                        <a:pt x="162" y="267"/>
                        <a:pt x="190" y="244"/>
                      </a:cubicBezTo>
                      <a:cubicBezTo>
                        <a:pt x="209" y="231"/>
                        <a:pt x="228" y="218"/>
                        <a:pt x="247" y="200"/>
                      </a:cubicBezTo>
                      <a:cubicBezTo>
                        <a:pt x="284" y="168"/>
                        <a:pt x="303" y="111"/>
                        <a:pt x="297" y="61"/>
                      </a:cubicBezTo>
                      <a:cubicBezTo>
                        <a:pt x="291" y="42"/>
                        <a:pt x="272" y="23"/>
                        <a:pt x="253" y="10"/>
                      </a:cubicBezTo>
                      <a:cubicBezTo>
                        <a:pt x="241" y="3"/>
                        <a:pt x="228"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a:off x="6885748" y="2406147"/>
                  <a:ext cx="43043" cy="9393"/>
                </a:xfrm>
                <a:custGeom>
                  <a:avLst/>
                  <a:gdLst/>
                  <a:ahLst/>
                  <a:cxnLst/>
                  <a:rect l="l" t="t" r="r" b="b"/>
                  <a:pathLst>
                    <a:path w="336" h="227" extrusionOk="0">
                      <a:moveTo>
                        <a:pt x="191" y="1"/>
                      </a:moveTo>
                      <a:cubicBezTo>
                        <a:pt x="153" y="1"/>
                        <a:pt x="121" y="14"/>
                        <a:pt x="96" y="32"/>
                      </a:cubicBezTo>
                      <a:cubicBezTo>
                        <a:pt x="77" y="51"/>
                        <a:pt x="65" y="70"/>
                        <a:pt x="52" y="83"/>
                      </a:cubicBezTo>
                      <a:cubicBezTo>
                        <a:pt x="0" y="150"/>
                        <a:pt x="21" y="227"/>
                        <a:pt x="86" y="227"/>
                      </a:cubicBezTo>
                      <a:cubicBezTo>
                        <a:pt x="100" y="227"/>
                        <a:pt x="116" y="223"/>
                        <a:pt x="134" y="215"/>
                      </a:cubicBezTo>
                      <a:lnTo>
                        <a:pt x="134" y="215"/>
                      </a:lnTo>
                      <a:cubicBezTo>
                        <a:pt x="129" y="218"/>
                        <a:pt x="128" y="219"/>
                        <a:pt x="130" y="219"/>
                      </a:cubicBezTo>
                      <a:cubicBezTo>
                        <a:pt x="137" y="219"/>
                        <a:pt x="174" y="208"/>
                        <a:pt x="175" y="208"/>
                      </a:cubicBezTo>
                      <a:lnTo>
                        <a:pt x="175" y="208"/>
                      </a:lnTo>
                      <a:cubicBezTo>
                        <a:pt x="175" y="208"/>
                        <a:pt x="174" y="208"/>
                        <a:pt x="172" y="209"/>
                      </a:cubicBezTo>
                      <a:cubicBezTo>
                        <a:pt x="216" y="196"/>
                        <a:pt x="336" y="89"/>
                        <a:pt x="254" y="45"/>
                      </a:cubicBezTo>
                      <a:cubicBezTo>
                        <a:pt x="248" y="45"/>
                        <a:pt x="248" y="39"/>
                        <a:pt x="241" y="39"/>
                      </a:cubicBezTo>
                      <a:cubicBezTo>
                        <a:pt x="235" y="14"/>
                        <a:pt x="216"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8"/>
                <p:cNvSpPr/>
                <p:nvPr/>
              </p:nvSpPr>
              <p:spPr>
                <a:xfrm>
                  <a:off x="6894203" y="2407719"/>
                  <a:ext cx="3075" cy="1076"/>
                </a:xfrm>
                <a:custGeom>
                  <a:avLst/>
                  <a:gdLst/>
                  <a:ahLst/>
                  <a:cxnLst/>
                  <a:rect l="l" t="t" r="r" b="b"/>
                  <a:pathLst>
                    <a:path w="24" h="26" extrusionOk="0">
                      <a:moveTo>
                        <a:pt x="24" y="1"/>
                      </a:moveTo>
                      <a:cubicBezTo>
                        <a:pt x="24" y="1"/>
                        <a:pt x="18" y="1"/>
                        <a:pt x="18" y="7"/>
                      </a:cubicBezTo>
                      <a:cubicBezTo>
                        <a:pt x="6" y="19"/>
                        <a:pt x="1" y="25"/>
                        <a:pt x="2" y="25"/>
                      </a:cubicBezTo>
                      <a:cubicBezTo>
                        <a:pt x="3" y="25"/>
                        <a:pt x="11" y="17"/>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6897150" y="2407223"/>
                  <a:ext cx="1793" cy="538"/>
                </a:xfrm>
                <a:custGeom>
                  <a:avLst/>
                  <a:gdLst/>
                  <a:ahLst/>
                  <a:cxnLst/>
                  <a:rect l="l" t="t" r="r" b="b"/>
                  <a:pathLst>
                    <a:path w="14" h="13" extrusionOk="0">
                      <a:moveTo>
                        <a:pt x="1" y="13"/>
                      </a:moveTo>
                      <a:lnTo>
                        <a:pt x="1" y="13"/>
                      </a:lnTo>
                      <a:cubicBezTo>
                        <a:pt x="1" y="13"/>
                        <a:pt x="7" y="6"/>
                        <a:pt x="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a:off x="6869735" y="2344449"/>
                  <a:ext cx="38944" cy="12786"/>
                </a:xfrm>
                <a:custGeom>
                  <a:avLst/>
                  <a:gdLst/>
                  <a:ahLst/>
                  <a:cxnLst/>
                  <a:rect l="l" t="t" r="r" b="b"/>
                  <a:pathLst>
                    <a:path w="304" h="309" extrusionOk="0">
                      <a:moveTo>
                        <a:pt x="221" y="1"/>
                      </a:moveTo>
                      <a:cubicBezTo>
                        <a:pt x="191" y="1"/>
                        <a:pt x="162" y="12"/>
                        <a:pt x="139" y="35"/>
                      </a:cubicBezTo>
                      <a:cubicBezTo>
                        <a:pt x="51" y="79"/>
                        <a:pt x="0" y="174"/>
                        <a:pt x="13" y="275"/>
                      </a:cubicBezTo>
                      <a:cubicBezTo>
                        <a:pt x="19" y="299"/>
                        <a:pt x="33" y="308"/>
                        <a:pt x="51" y="308"/>
                      </a:cubicBezTo>
                      <a:cubicBezTo>
                        <a:pt x="90" y="308"/>
                        <a:pt x="145" y="265"/>
                        <a:pt x="171" y="231"/>
                      </a:cubicBezTo>
                      <a:cubicBezTo>
                        <a:pt x="209" y="212"/>
                        <a:pt x="234" y="186"/>
                        <a:pt x="259" y="155"/>
                      </a:cubicBezTo>
                      <a:cubicBezTo>
                        <a:pt x="284" y="117"/>
                        <a:pt x="297" y="79"/>
                        <a:pt x="297" y="35"/>
                      </a:cubicBezTo>
                      <a:cubicBezTo>
                        <a:pt x="303" y="29"/>
                        <a:pt x="291" y="22"/>
                        <a:pt x="278" y="16"/>
                      </a:cubicBezTo>
                      <a:cubicBezTo>
                        <a:pt x="260" y="6"/>
                        <a:pt x="241"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a:off x="7948379" y="2205454"/>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a:off x="7965033" y="2247537"/>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8"/>
                <p:cNvSpPr/>
                <p:nvPr/>
              </p:nvSpPr>
              <p:spPr>
                <a:xfrm>
                  <a:off x="8119528" y="2219689"/>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8"/>
                <p:cNvSpPr/>
                <p:nvPr/>
              </p:nvSpPr>
              <p:spPr>
                <a:xfrm>
                  <a:off x="8070976" y="2145205"/>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a:off x="8017812" y="2172722"/>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8"/>
                <p:cNvSpPr/>
                <p:nvPr/>
              </p:nvSpPr>
              <p:spPr>
                <a:xfrm>
                  <a:off x="8021015" y="2185095"/>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8"/>
                <p:cNvSpPr/>
                <p:nvPr/>
              </p:nvSpPr>
              <p:spPr>
                <a:xfrm>
                  <a:off x="7918659" y="2143798"/>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10" name="Google Shape;710;p28"/>
            <p:cNvSpPr txBox="1"/>
            <p:nvPr/>
          </p:nvSpPr>
          <p:spPr>
            <a:xfrm>
              <a:off x="5971876" y="2761075"/>
              <a:ext cx="1771800" cy="24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Hammersmith One"/>
                  <a:ea typeface="Hammersmith One"/>
                  <a:cs typeface="Hammersmith One"/>
                  <a:sym typeface="Hammersmith One"/>
                </a:rPr>
                <a:t>TM498</a:t>
              </a:r>
              <a:endParaRPr sz="2000">
                <a:solidFill>
                  <a:schemeClr val="dk1"/>
                </a:solidFill>
                <a:latin typeface="Hammersmith One"/>
                <a:ea typeface="Hammersmith One"/>
                <a:cs typeface="Hammersmith One"/>
                <a:sym typeface="Hammersmith One"/>
              </a:endParaRPr>
            </a:p>
          </p:txBody>
        </p:sp>
        <p:sp>
          <p:nvSpPr>
            <p:cNvPr id="711" name="Google Shape;711;p28"/>
            <p:cNvSpPr txBox="1"/>
            <p:nvPr/>
          </p:nvSpPr>
          <p:spPr>
            <a:xfrm>
              <a:off x="5971875" y="3214650"/>
              <a:ext cx="19467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2"/>
                </a:buClr>
                <a:buSzPts val="1100"/>
                <a:buFont typeface="Arial"/>
                <a:buNone/>
              </a:pPr>
              <a:r>
                <a:rPr lang="en">
                  <a:solidFill>
                    <a:schemeClr val="dk1"/>
                  </a:solidFill>
                  <a:latin typeface="Oxygen"/>
                  <a:ea typeface="Oxygen"/>
                  <a:cs typeface="Oxygen"/>
                  <a:sym typeface="Oxygen"/>
                </a:rPr>
                <a:t>It has the 2nd highest number of overall customers</a:t>
              </a:r>
              <a:endParaRPr>
                <a:solidFill>
                  <a:schemeClr val="dk1"/>
                </a:solidFill>
                <a:latin typeface="Oxygen"/>
                <a:ea typeface="Oxygen"/>
                <a:cs typeface="Oxygen"/>
                <a:sym typeface="Oxygen"/>
              </a:endParaRPr>
            </a:p>
            <a:p>
              <a:pPr marL="0" lvl="0" indent="0" algn="ctr" rtl="0">
                <a:spcBef>
                  <a:spcPts val="0"/>
                </a:spcBef>
                <a:spcAft>
                  <a:spcPts val="0"/>
                </a:spcAft>
                <a:buNone/>
              </a:pPr>
              <a:endParaRPr>
                <a:solidFill>
                  <a:schemeClr val="dk1"/>
                </a:solidFill>
                <a:latin typeface="Oxygen"/>
                <a:ea typeface="Oxygen"/>
                <a:cs typeface="Oxygen"/>
                <a:sym typeface="Oxygen"/>
              </a:endParaRPr>
            </a:p>
          </p:txBody>
        </p:sp>
        <p:grpSp>
          <p:nvGrpSpPr>
            <p:cNvPr id="712" name="Google Shape;712;p28"/>
            <p:cNvGrpSpPr/>
            <p:nvPr/>
          </p:nvGrpSpPr>
          <p:grpSpPr>
            <a:xfrm>
              <a:off x="5394950" y="3709888"/>
              <a:ext cx="2925652" cy="1049050"/>
              <a:chOff x="5394950" y="1488425"/>
              <a:chExt cx="2925652" cy="1049050"/>
            </a:xfrm>
          </p:grpSpPr>
          <p:sp>
            <p:nvSpPr>
              <p:cNvPr id="713" name="Google Shape;713;p28"/>
              <p:cNvSpPr/>
              <p:nvPr/>
            </p:nvSpPr>
            <p:spPr>
              <a:xfrm>
                <a:off x="5394950" y="1488425"/>
                <a:ext cx="2925652" cy="1049050"/>
              </a:xfrm>
              <a:custGeom>
                <a:avLst/>
                <a:gdLst/>
                <a:ahLst/>
                <a:cxnLst/>
                <a:rect l="l" t="t" r="r" b="b"/>
                <a:pathLst>
                  <a:path w="121346" h="41962" extrusionOk="0">
                    <a:moveTo>
                      <a:pt x="690" y="25687"/>
                    </a:moveTo>
                    <a:cubicBezTo>
                      <a:pt x="-1487" y="21292"/>
                      <a:pt x="1922" y="15377"/>
                      <a:pt x="4880" y="11885"/>
                    </a:cubicBezTo>
                    <a:cubicBezTo>
                      <a:pt x="7838" y="8393"/>
                      <a:pt x="11740" y="6586"/>
                      <a:pt x="18436" y="4737"/>
                    </a:cubicBezTo>
                    <a:cubicBezTo>
                      <a:pt x="25132" y="2889"/>
                      <a:pt x="34127" y="1451"/>
                      <a:pt x="45054" y="794"/>
                    </a:cubicBezTo>
                    <a:cubicBezTo>
                      <a:pt x="55981" y="137"/>
                      <a:pt x="72700" y="-603"/>
                      <a:pt x="83996" y="794"/>
                    </a:cubicBezTo>
                    <a:cubicBezTo>
                      <a:pt x="95293" y="2191"/>
                      <a:pt x="106630" y="5847"/>
                      <a:pt x="112833" y="9174"/>
                    </a:cubicBezTo>
                    <a:cubicBezTo>
                      <a:pt x="119036" y="12501"/>
                      <a:pt x="120679" y="17102"/>
                      <a:pt x="121213" y="20758"/>
                    </a:cubicBezTo>
                    <a:cubicBezTo>
                      <a:pt x="121747" y="24414"/>
                      <a:pt x="120802" y="28070"/>
                      <a:pt x="116037" y="31110"/>
                    </a:cubicBezTo>
                    <a:cubicBezTo>
                      <a:pt x="111272" y="34150"/>
                      <a:pt x="102646" y="37190"/>
                      <a:pt x="92623" y="38997"/>
                    </a:cubicBezTo>
                    <a:cubicBezTo>
                      <a:pt x="82600" y="40804"/>
                      <a:pt x="68346" y="42077"/>
                      <a:pt x="55899" y="41954"/>
                    </a:cubicBezTo>
                    <a:cubicBezTo>
                      <a:pt x="43452" y="41831"/>
                      <a:pt x="27145" y="40968"/>
                      <a:pt x="17943" y="38257"/>
                    </a:cubicBezTo>
                    <a:cubicBezTo>
                      <a:pt x="8742" y="35546"/>
                      <a:pt x="2867" y="30082"/>
                      <a:pt x="690" y="25687"/>
                    </a:cubicBezTo>
                    <a:close/>
                  </a:path>
                </a:pathLst>
              </a:custGeom>
              <a:solidFill>
                <a:schemeClr val="accent5"/>
              </a:solidFill>
              <a:ln>
                <a:noFill/>
              </a:ln>
            </p:spPr>
          </p:sp>
          <p:grpSp>
            <p:nvGrpSpPr>
              <p:cNvPr id="714" name="Google Shape;714;p28"/>
              <p:cNvGrpSpPr/>
              <p:nvPr/>
            </p:nvGrpSpPr>
            <p:grpSpPr>
              <a:xfrm>
                <a:off x="5608541" y="1635447"/>
                <a:ext cx="2568633" cy="841793"/>
                <a:chOff x="5608541" y="1787847"/>
                <a:chExt cx="2568633" cy="841793"/>
              </a:xfrm>
            </p:grpSpPr>
            <p:sp>
              <p:nvSpPr>
                <p:cNvPr id="715" name="Google Shape;715;p28"/>
                <p:cNvSpPr/>
                <p:nvPr/>
              </p:nvSpPr>
              <p:spPr>
                <a:xfrm>
                  <a:off x="7474135" y="1843544"/>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8"/>
                <p:cNvSpPr/>
                <p:nvPr/>
              </p:nvSpPr>
              <p:spPr>
                <a:xfrm>
                  <a:off x="7618765" y="1864855"/>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8"/>
                <p:cNvSpPr/>
                <p:nvPr/>
              </p:nvSpPr>
              <p:spPr>
                <a:xfrm>
                  <a:off x="7572519" y="1919477"/>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a:off x="7532679" y="1897462"/>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7717278" y="1901683"/>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7739952" y="1942029"/>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a:off x="7447361" y="1942939"/>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a:off x="7350513" y="1896883"/>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7388432" y="1787847"/>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7521149" y="1797199"/>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a:off x="7344749" y="1834358"/>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a:off x="6698459" y="2527390"/>
                  <a:ext cx="79297" cy="19159"/>
                </a:xfrm>
                <a:custGeom>
                  <a:avLst/>
                  <a:gdLst/>
                  <a:ahLst/>
                  <a:cxnLst/>
                  <a:rect l="l" t="t" r="r" b="b"/>
                  <a:pathLst>
                    <a:path w="619" h="463" extrusionOk="0">
                      <a:moveTo>
                        <a:pt x="335" y="1"/>
                      </a:moveTo>
                      <a:cubicBezTo>
                        <a:pt x="216" y="1"/>
                        <a:pt x="87" y="145"/>
                        <a:pt x="45" y="231"/>
                      </a:cubicBezTo>
                      <a:cubicBezTo>
                        <a:pt x="1" y="318"/>
                        <a:pt x="23" y="462"/>
                        <a:pt x="133" y="462"/>
                      </a:cubicBezTo>
                      <a:cubicBezTo>
                        <a:pt x="150" y="462"/>
                        <a:pt x="169" y="459"/>
                        <a:pt x="190" y="451"/>
                      </a:cubicBezTo>
                      <a:lnTo>
                        <a:pt x="284" y="420"/>
                      </a:lnTo>
                      <a:cubicBezTo>
                        <a:pt x="391" y="376"/>
                        <a:pt x="618" y="105"/>
                        <a:pt x="429" y="29"/>
                      </a:cubicBezTo>
                      <a:lnTo>
                        <a:pt x="398" y="16"/>
                      </a:lnTo>
                      <a:cubicBezTo>
                        <a:pt x="377" y="6"/>
                        <a:pt x="356"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a:off x="6874475" y="2503721"/>
                  <a:ext cx="58416" cy="15021"/>
                </a:xfrm>
                <a:custGeom>
                  <a:avLst/>
                  <a:gdLst/>
                  <a:ahLst/>
                  <a:cxnLst/>
                  <a:rect l="l" t="t" r="r" b="b"/>
                  <a:pathLst>
                    <a:path w="456" h="363" extrusionOk="0">
                      <a:moveTo>
                        <a:pt x="258" y="1"/>
                      </a:moveTo>
                      <a:cubicBezTo>
                        <a:pt x="138" y="1"/>
                        <a:pt x="0" y="189"/>
                        <a:pt x="20" y="298"/>
                      </a:cubicBezTo>
                      <a:cubicBezTo>
                        <a:pt x="24" y="344"/>
                        <a:pt x="48" y="362"/>
                        <a:pt x="76" y="362"/>
                      </a:cubicBezTo>
                      <a:cubicBezTo>
                        <a:pt x="90" y="362"/>
                        <a:pt x="106" y="357"/>
                        <a:pt x="121" y="349"/>
                      </a:cubicBezTo>
                      <a:cubicBezTo>
                        <a:pt x="247" y="349"/>
                        <a:pt x="455" y="172"/>
                        <a:pt x="348" y="46"/>
                      </a:cubicBezTo>
                      <a:cubicBezTo>
                        <a:pt x="322" y="14"/>
                        <a:pt x="291"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a:off x="6920593" y="2557101"/>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a:off x="6790566" y="2570260"/>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a:off x="6815547" y="2549984"/>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a:off x="6661308" y="2568481"/>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a:off x="6520649" y="2514604"/>
                  <a:ext cx="26005" cy="9352"/>
                </a:xfrm>
                <a:custGeom>
                  <a:avLst/>
                  <a:gdLst/>
                  <a:ahLst/>
                  <a:cxnLst/>
                  <a:rect l="l" t="t" r="r" b="b"/>
                  <a:pathLst>
                    <a:path w="203" h="226" extrusionOk="0">
                      <a:moveTo>
                        <a:pt x="138" y="1"/>
                      </a:moveTo>
                      <a:cubicBezTo>
                        <a:pt x="76" y="1"/>
                        <a:pt x="29" y="72"/>
                        <a:pt x="13" y="130"/>
                      </a:cubicBezTo>
                      <a:cubicBezTo>
                        <a:pt x="1" y="155"/>
                        <a:pt x="20" y="187"/>
                        <a:pt x="45" y="187"/>
                      </a:cubicBezTo>
                      <a:cubicBezTo>
                        <a:pt x="32" y="193"/>
                        <a:pt x="32" y="199"/>
                        <a:pt x="45" y="212"/>
                      </a:cubicBezTo>
                      <a:cubicBezTo>
                        <a:pt x="50" y="222"/>
                        <a:pt x="57" y="225"/>
                        <a:pt x="65" y="225"/>
                      </a:cubicBezTo>
                      <a:cubicBezTo>
                        <a:pt x="87" y="225"/>
                        <a:pt x="114" y="194"/>
                        <a:pt x="114" y="180"/>
                      </a:cubicBezTo>
                      <a:cubicBezTo>
                        <a:pt x="127" y="142"/>
                        <a:pt x="152" y="111"/>
                        <a:pt x="165" y="73"/>
                      </a:cubicBezTo>
                      <a:cubicBezTo>
                        <a:pt x="184" y="54"/>
                        <a:pt x="203" y="29"/>
                        <a:pt x="177" y="10"/>
                      </a:cubicBezTo>
                      <a:cubicBezTo>
                        <a:pt x="164" y="4"/>
                        <a:pt x="151"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a:off x="6659771" y="2448437"/>
                  <a:ext cx="46886" cy="13366"/>
                </a:xfrm>
                <a:custGeom>
                  <a:avLst/>
                  <a:gdLst/>
                  <a:ahLst/>
                  <a:cxnLst/>
                  <a:rect l="l" t="t" r="r" b="b"/>
                  <a:pathLst>
                    <a:path w="366" h="323" extrusionOk="0">
                      <a:moveTo>
                        <a:pt x="261" y="0"/>
                      </a:moveTo>
                      <a:cubicBezTo>
                        <a:pt x="115" y="0"/>
                        <a:pt x="1" y="143"/>
                        <a:pt x="50" y="291"/>
                      </a:cubicBezTo>
                      <a:cubicBezTo>
                        <a:pt x="58" y="310"/>
                        <a:pt x="70" y="317"/>
                        <a:pt x="84" y="317"/>
                      </a:cubicBezTo>
                      <a:cubicBezTo>
                        <a:pt x="121" y="317"/>
                        <a:pt x="171" y="264"/>
                        <a:pt x="190" y="229"/>
                      </a:cubicBezTo>
                      <a:lnTo>
                        <a:pt x="190" y="229"/>
                      </a:lnTo>
                      <a:lnTo>
                        <a:pt x="151" y="322"/>
                      </a:lnTo>
                      <a:cubicBezTo>
                        <a:pt x="183" y="316"/>
                        <a:pt x="214" y="303"/>
                        <a:pt x="239" y="284"/>
                      </a:cubicBezTo>
                      <a:cubicBezTo>
                        <a:pt x="277" y="253"/>
                        <a:pt x="315" y="215"/>
                        <a:pt x="334" y="165"/>
                      </a:cubicBezTo>
                      <a:cubicBezTo>
                        <a:pt x="365" y="102"/>
                        <a:pt x="365" y="1"/>
                        <a:pt x="271" y="1"/>
                      </a:cubicBezTo>
                      <a:cubicBezTo>
                        <a:pt x="268" y="1"/>
                        <a:pt x="264"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a:off x="6735609" y="2471155"/>
                  <a:ext cx="78528" cy="14897"/>
                </a:xfrm>
                <a:custGeom>
                  <a:avLst/>
                  <a:gdLst/>
                  <a:ahLst/>
                  <a:cxnLst/>
                  <a:rect l="l" t="t" r="r" b="b"/>
                  <a:pathLst>
                    <a:path w="613" h="360" extrusionOk="0">
                      <a:moveTo>
                        <a:pt x="392" y="0"/>
                      </a:moveTo>
                      <a:cubicBezTo>
                        <a:pt x="228" y="0"/>
                        <a:pt x="0" y="360"/>
                        <a:pt x="221" y="360"/>
                      </a:cubicBezTo>
                      <a:cubicBezTo>
                        <a:pt x="379" y="360"/>
                        <a:pt x="612" y="0"/>
                        <a:pt x="3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8"/>
                <p:cNvSpPr/>
                <p:nvPr/>
              </p:nvSpPr>
              <p:spPr>
                <a:xfrm>
                  <a:off x="6638121" y="2493417"/>
                  <a:ext cx="45862" cy="11131"/>
                </a:xfrm>
                <a:custGeom>
                  <a:avLst/>
                  <a:gdLst/>
                  <a:ahLst/>
                  <a:cxnLst/>
                  <a:rect l="l" t="t" r="r" b="b"/>
                  <a:pathLst>
                    <a:path w="358" h="269" extrusionOk="0">
                      <a:moveTo>
                        <a:pt x="196" y="1"/>
                      </a:moveTo>
                      <a:cubicBezTo>
                        <a:pt x="141" y="1"/>
                        <a:pt x="91" y="47"/>
                        <a:pt x="55" y="106"/>
                      </a:cubicBezTo>
                      <a:cubicBezTo>
                        <a:pt x="11" y="172"/>
                        <a:pt x="0" y="269"/>
                        <a:pt x="81" y="269"/>
                      </a:cubicBezTo>
                      <a:cubicBezTo>
                        <a:pt x="92" y="269"/>
                        <a:pt x="104" y="267"/>
                        <a:pt x="118" y="263"/>
                      </a:cubicBezTo>
                      <a:cubicBezTo>
                        <a:pt x="181" y="251"/>
                        <a:pt x="358" y="93"/>
                        <a:pt x="263" y="24"/>
                      </a:cubicBezTo>
                      <a:cubicBezTo>
                        <a:pt x="240" y="8"/>
                        <a:pt x="218"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a:off x="6539096" y="2467141"/>
                  <a:ext cx="41506" cy="10842"/>
                </a:xfrm>
                <a:custGeom>
                  <a:avLst/>
                  <a:gdLst/>
                  <a:ahLst/>
                  <a:cxnLst/>
                  <a:rect l="l" t="t" r="r" b="b"/>
                  <a:pathLst>
                    <a:path w="324" h="262" extrusionOk="0">
                      <a:moveTo>
                        <a:pt x="221" y="0"/>
                      </a:moveTo>
                      <a:cubicBezTo>
                        <a:pt x="156" y="0"/>
                        <a:pt x="54" y="98"/>
                        <a:pt x="40" y="135"/>
                      </a:cubicBezTo>
                      <a:cubicBezTo>
                        <a:pt x="1" y="213"/>
                        <a:pt x="42" y="261"/>
                        <a:pt x="101" y="261"/>
                      </a:cubicBezTo>
                      <a:cubicBezTo>
                        <a:pt x="127" y="261"/>
                        <a:pt x="157" y="251"/>
                        <a:pt x="185" y="230"/>
                      </a:cubicBezTo>
                      <a:cubicBezTo>
                        <a:pt x="185" y="224"/>
                        <a:pt x="185" y="217"/>
                        <a:pt x="185" y="211"/>
                      </a:cubicBezTo>
                      <a:cubicBezTo>
                        <a:pt x="229" y="205"/>
                        <a:pt x="324" y="104"/>
                        <a:pt x="279" y="72"/>
                      </a:cubicBezTo>
                      <a:cubicBezTo>
                        <a:pt x="279" y="66"/>
                        <a:pt x="273" y="53"/>
                        <a:pt x="273" y="47"/>
                      </a:cubicBezTo>
                      <a:cubicBezTo>
                        <a:pt x="265" y="13"/>
                        <a:pt x="245"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8"/>
                <p:cNvSpPr/>
                <p:nvPr/>
              </p:nvSpPr>
              <p:spPr>
                <a:xfrm>
                  <a:off x="6363080" y="2522921"/>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8"/>
                <p:cNvSpPr/>
                <p:nvPr/>
              </p:nvSpPr>
              <p:spPr>
                <a:xfrm>
                  <a:off x="6411119" y="2576260"/>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8"/>
                <p:cNvSpPr/>
                <p:nvPr/>
              </p:nvSpPr>
              <p:spPr>
                <a:xfrm>
                  <a:off x="6493235" y="2554494"/>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8"/>
                <p:cNvSpPr/>
                <p:nvPr/>
              </p:nvSpPr>
              <p:spPr>
                <a:xfrm>
                  <a:off x="7138756" y="2515266"/>
                  <a:ext cx="73660" cy="20111"/>
                </a:xfrm>
                <a:custGeom>
                  <a:avLst/>
                  <a:gdLst/>
                  <a:ahLst/>
                  <a:cxnLst/>
                  <a:rect l="l" t="t" r="r" b="b"/>
                  <a:pathLst>
                    <a:path w="575" h="486" extrusionOk="0">
                      <a:moveTo>
                        <a:pt x="379" y="0"/>
                      </a:moveTo>
                      <a:cubicBezTo>
                        <a:pt x="240" y="0"/>
                        <a:pt x="108" y="120"/>
                        <a:pt x="45" y="240"/>
                      </a:cubicBezTo>
                      <a:cubicBezTo>
                        <a:pt x="1" y="335"/>
                        <a:pt x="1" y="486"/>
                        <a:pt x="146" y="486"/>
                      </a:cubicBezTo>
                      <a:lnTo>
                        <a:pt x="196" y="486"/>
                      </a:lnTo>
                      <a:cubicBezTo>
                        <a:pt x="341" y="486"/>
                        <a:pt x="474" y="366"/>
                        <a:pt x="530" y="246"/>
                      </a:cubicBezTo>
                      <a:cubicBezTo>
                        <a:pt x="575" y="152"/>
                        <a:pt x="575"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8"/>
                <p:cNvSpPr/>
                <p:nvPr/>
              </p:nvSpPr>
              <p:spPr>
                <a:xfrm>
                  <a:off x="6848726" y="2604771"/>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8"/>
                <p:cNvSpPr/>
                <p:nvPr/>
              </p:nvSpPr>
              <p:spPr>
                <a:xfrm>
                  <a:off x="7084695" y="2590412"/>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8"/>
                <p:cNvSpPr/>
                <p:nvPr/>
              </p:nvSpPr>
              <p:spPr>
                <a:xfrm>
                  <a:off x="7063686" y="2559749"/>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8"/>
                <p:cNvSpPr/>
                <p:nvPr/>
              </p:nvSpPr>
              <p:spPr>
                <a:xfrm>
                  <a:off x="6998993" y="2510507"/>
                  <a:ext cx="46246" cy="14193"/>
                </a:xfrm>
                <a:custGeom>
                  <a:avLst/>
                  <a:gdLst/>
                  <a:ahLst/>
                  <a:cxnLst/>
                  <a:rect l="l" t="t" r="r" b="b"/>
                  <a:pathLst>
                    <a:path w="361" h="343" extrusionOk="0">
                      <a:moveTo>
                        <a:pt x="222" y="1"/>
                      </a:moveTo>
                      <a:cubicBezTo>
                        <a:pt x="158" y="1"/>
                        <a:pt x="95" y="61"/>
                        <a:pt x="64" y="109"/>
                      </a:cubicBezTo>
                      <a:cubicBezTo>
                        <a:pt x="19" y="147"/>
                        <a:pt x="1" y="204"/>
                        <a:pt x="1" y="267"/>
                      </a:cubicBezTo>
                      <a:cubicBezTo>
                        <a:pt x="1" y="304"/>
                        <a:pt x="32" y="342"/>
                        <a:pt x="76" y="342"/>
                      </a:cubicBezTo>
                      <a:cubicBezTo>
                        <a:pt x="114" y="342"/>
                        <a:pt x="146" y="330"/>
                        <a:pt x="177" y="311"/>
                      </a:cubicBezTo>
                      <a:lnTo>
                        <a:pt x="202" y="304"/>
                      </a:lnTo>
                      <a:cubicBezTo>
                        <a:pt x="259" y="286"/>
                        <a:pt x="360" y="191"/>
                        <a:pt x="297" y="134"/>
                      </a:cubicBezTo>
                      <a:lnTo>
                        <a:pt x="297" y="122"/>
                      </a:lnTo>
                      <a:cubicBezTo>
                        <a:pt x="310" y="77"/>
                        <a:pt x="310" y="27"/>
                        <a:pt x="259" y="8"/>
                      </a:cubicBezTo>
                      <a:cubicBezTo>
                        <a:pt x="247" y="3"/>
                        <a:pt x="234" y="1"/>
                        <a:pt x="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8"/>
                <p:cNvSpPr/>
                <p:nvPr/>
              </p:nvSpPr>
              <p:spPr>
                <a:xfrm>
                  <a:off x="6495156" y="2441278"/>
                  <a:ext cx="45862" cy="13821"/>
                </a:xfrm>
                <a:custGeom>
                  <a:avLst/>
                  <a:gdLst/>
                  <a:ahLst/>
                  <a:cxnLst/>
                  <a:rect l="l" t="t" r="r" b="b"/>
                  <a:pathLst>
                    <a:path w="358" h="334" extrusionOk="0">
                      <a:moveTo>
                        <a:pt x="256" y="1"/>
                      </a:moveTo>
                      <a:cubicBezTo>
                        <a:pt x="216" y="1"/>
                        <a:pt x="172" y="21"/>
                        <a:pt x="143" y="41"/>
                      </a:cubicBezTo>
                      <a:cubicBezTo>
                        <a:pt x="67" y="92"/>
                        <a:pt x="17" y="167"/>
                        <a:pt x="4" y="262"/>
                      </a:cubicBezTo>
                      <a:cubicBezTo>
                        <a:pt x="0" y="315"/>
                        <a:pt x="43" y="334"/>
                        <a:pt x="88" y="334"/>
                      </a:cubicBezTo>
                      <a:cubicBezTo>
                        <a:pt x="112" y="334"/>
                        <a:pt x="138" y="328"/>
                        <a:pt x="156" y="319"/>
                      </a:cubicBezTo>
                      <a:cubicBezTo>
                        <a:pt x="212" y="293"/>
                        <a:pt x="257" y="249"/>
                        <a:pt x="282" y="199"/>
                      </a:cubicBezTo>
                      <a:cubicBezTo>
                        <a:pt x="288" y="199"/>
                        <a:pt x="288" y="193"/>
                        <a:pt x="294" y="193"/>
                      </a:cubicBezTo>
                      <a:cubicBezTo>
                        <a:pt x="326" y="148"/>
                        <a:pt x="358" y="66"/>
                        <a:pt x="313" y="22"/>
                      </a:cubicBezTo>
                      <a:cubicBezTo>
                        <a:pt x="298" y="7"/>
                        <a:pt x="277"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8"/>
                <p:cNvSpPr/>
                <p:nvPr/>
              </p:nvSpPr>
              <p:spPr>
                <a:xfrm>
                  <a:off x="6071513" y="1998802"/>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8"/>
                <p:cNvSpPr/>
                <p:nvPr/>
              </p:nvSpPr>
              <p:spPr>
                <a:xfrm>
                  <a:off x="6237153" y="1955022"/>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8"/>
                <p:cNvSpPr/>
                <p:nvPr/>
              </p:nvSpPr>
              <p:spPr>
                <a:xfrm>
                  <a:off x="6374481" y="1980554"/>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8"/>
                <p:cNvSpPr/>
                <p:nvPr/>
              </p:nvSpPr>
              <p:spPr>
                <a:xfrm>
                  <a:off x="6264439" y="2032403"/>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6236256" y="2000788"/>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6161955" y="2026072"/>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8"/>
                <p:cNvSpPr/>
                <p:nvPr/>
              </p:nvSpPr>
              <p:spPr>
                <a:xfrm>
                  <a:off x="6267770" y="2065796"/>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6429438" y="2044982"/>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6428542" y="2036375"/>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8"/>
                <p:cNvSpPr/>
                <p:nvPr/>
              </p:nvSpPr>
              <p:spPr>
                <a:xfrm>
                  <a:off x="6429438" y="2044982"/>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6085348" y="1947863"/>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5914712" y="1988871"/>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8"/>
                <p:cNvSpPr/>
                <p:nvPr/>
              </p:nvSpPr>
              <p:spPr>
                <a:xfrm>
                  <a:off x="5958396" y="2059258"/>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6073050" y="2038154"/>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5904976" y="2026196"/>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5918812" y="1927463"/>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6250860" y="1889311"/>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6375250" y="1910414"/>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6569585" y="1890552"/>
                  <a:ext cx="71611" cy="15311"/>
                </a:xfrm>
                <a:custGeom>
                  <a:avLst/>
                  <a:gdLst/>
                  <a:ahLst/>
                  <a:cxnLst/>
                  <a:rect l="l" t="t" r="r" b="b"/>
                  <a:pathLst>
                    <a:path w="559" h="370" extrusionOk="0">
                      <a:moveTo>
                        <a:pt x="329" y="0"/>
                      </a:moveTo>
                      <a:cubicBezTo>
                        <a:pt x="293" y="0"/>
                        <a:pt x="258" y="8"/>
                        <a:pt x="228" y="26"/>
                      </a:cubicBezTo>
                      <a:lnTo>
                        <a:pt x="228" y="26"/>
                      </a:lnTo>
                      <a:cubicBezTo>
                        <a:pt x="235" y="21"/>
                        <a:pt x="236" y="19"/>
                        <a:pt x="235" y="19"/>
                      </a:cubicBezTo>
                      <a:cubicBezTo>
                        <a:pt x="229" y="19"/>
                        <a:pt x="156" y="65"/>
                        <a:pt x="142" y="74"/>
                      </a:cubicBezTo>
                      <a:cubicBezTo>
                        <a:pt x="117" y="93"/>
                        <a:pt x="98" y="112"/>
                        <a:pt x="79" y="131"/>
                      </a:cubicBezTo>
                      <a:cubicBezTo>
                        <a:pt x="73" y="143"/>
                        <a:pt x="73" y="150"/>
                        <a:pt x="67" y="150"/>
                      </a:cubicBezTo>
                      <a:lnTo>
                        <a:pt x="60" y="162"/>
                      </a:lnTo>
                      <a:cubicBezTo>
                        <a:pt x="41" y="181"/>
                        <a:pt x="22" y="207"/>
                        <a:pt x="16" y="232"/>
                      </a:cubicBezTo>
                      <a:cubicBezTo>
                        <a:pt x="0" y="258"/>
                        <a:pt x="2" y="293"/>
                        <a:pt x="29" y="293"/>
                      </a:cubicBezTo>
                      <a:cubicBezTo>
                        <a:pt x="34" y="293"/>
                        <a:pt x="40" y="292"/>
                        <a:pt x="48" y="289"/>
                      </a:cubicBezTo>
                      <a:lnTo>
                        <a:pt x="60" y="282"/>
                      </a:lnTo>
                      <a:lnTo>
                        <a:pt x="67" y="282"/>
                      </a:lnTo>
                      <a:cubicBezTo>
                        <a:pt x="72" y="334"/>
                        <a:pt x="120" y="369"/>
                        <a:pt x="168" y="369"/>
                      </a:cubicBezTo>
                      <a:cubicBezTo>
                        <a:pt x="179" y="369"/>
                        <a:pt x="189" y="368"/>
                        <a:pt x="199" y="364"/>
                      </a:cubicBezTo>
                      <a:cubicBezTo>
                        <a:pt x="300" y="339"/>
                        <a:pt x="559" y="74"/>
                        <a:pt x="376" y="5"/>
                      </a:cubicBezTo>
                      <a:cubicBezTo>
                        <a:pt x="360" y="2"/>
                        <a:pt x="345" y="0"/>
                        <a:pt x="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6544989" y="1947863"/>
                  <a:ext cx="128" cy="41"/>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6532179" y="1942484"/>
                  <a:ext cx="49192" cy="14111"/>
                </a:xfrm>
                <a:custGeom>
                  <a:avLst/>
                  <a:gdLst/>
                  <a:ahLst/>
                  <a:cxnLst/>
                  <a:rect l="l" t="t" r="r" b="b"/>
                  <a:pathLst>
                    <a:path w="384" h="341" extrusionOk="0">
                      <a:moveTo>
                        <a:pt x="119" y="106"/>
                      </a:moveTo>
                      <a:lnTo>
                        <a:pt x="119" y="106"/>
                      </a:lnTo>
                      <a:cubicBezTo>
                        <a:pt x="116" y="109"/>
                        <a:pt x="113" y="112"/>
                        <a:pt x="110" y="116"/>
                      </a:cubicBezTo>
                      <a:lnTo>
                        <a:pt x="110" y="116"/>
                      </a:lnTo>
                      <a:cubicBezTo>
                        <a:pt x="113" y="112"/>
                        <a:pt x="116" y="109"/>
                        <a:pt x="119" y="106"/>
                      </a:cubicBezTo>
                      <a:close/>
                      <a:moveTo>
                        <a:pt x="253" y="0"/>
                      </a:moveTo>
                      <a:cubicBezTo>
                        <a:pt x="195" y="0"/>
                        <a:pt x="116" y="84"/>
                        <a:pt x="106" y="118"/>
                      </a:cubicBezTo>
                      <a:cubicBezTo>
                        <a:pt x="101" y="118"/>
                        <a:pt x="100" y="123"/>
                        <a:pt x="100" y="128"/>
                      </a:cubicBezTo>
                      <a:lnTo>
                        <a:pt x="100" y="128"/>
                      </a:lnTo>
                      <a:cubicBezTo>
                        <a:pt x="55" y="186"/>
                        <a:pt x="0" y="300"/>
                        <a:pt x="94" y="333"/>
                      </a:cubicBezTo>
                      <a:cubicBezTo>
                        <a:pt x="107" y="338"/>
                        <a:pt x="120" y="340"/>
                        <a:pt x="134" y="340"/>
                      </a:cubicBezTo>
                      <a:cubicBezTo>
                        <a:pt x="203" y="340"/>
                        <a:pt x="271" y="278"/>
                        <a:pt x="308" y="226"/>
                      </a:cubicBezTo>
                      <a:cubicBezTo>
                        <a:pt x="365" y="156"/>
                        <a:pt x="384" y="36"/>
                        <a:pt x="277" y="30"/>
                      </a:cubicBezTo>
                      <a:cubicBezTo>
                        <a:pt x="295" y="30"/>
                        <a:pt x="302" y="34"/>
                        <a:pt x="303" y="34"/>
                      </a:cubicBezTo>
                      <a:cubicBezTo>
                        <a:pt x="304" y="34"/>
                        <a:pt x="301" y="32"/>
                        <a:pt x="296" y="24"/>
                      </a:cubicBezTo>
                      <a:cubicBezTo>
                        <a:pt x="284" y="7"/>
                        <a:pt x="269" y="0"/>
                        <a:pt x="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a:off x="6451216" y="1924566"/>
                  <a:ext cx="39713" cy="10055"/>
                </a:xfrm>
                <a:custGeom>
                  <a:avLst/>
                  <a:gdLst/>
                  <a:ahLst/>
                  <a:cxnLst/>
                  <a:rect l="l" t="t" r="r" b="b"/>
                  <a:pathLst>
                    <a:path w="310" h="243" extrusionOk="0">
                      <a:moveTo>
                        <a:pt x="231" y="0"/>
                      </a:moveTo>
                      <a:cubicBezTo>
                        <a:pt x="225" y="0"/>
                        <a:pt x="220" y="1"/>
                        <a:pt x="215" y="3"/>
                      </a:cubicBezTo>
                      <a:cubicBezTo>
                        <a:pt x="202" y="9"/>
                        <a:pt x="196" y="9"/>
                        <a:pt x="183" y="9"/>
                      </a:cubicBezTo>
                      <a:cubicBezTo>
                        <a:pt x="114" y="15"/>
                        <a:pt x="51" y="59"/>
                        <a:pt x="26" y="122"/>
                      </a:cubicBezTo>
                      <a:cubicBezTo>
                        <a:pt x="0" y="173"/>
                        <a:pt x="7" y="236"/>
                        <a:pt x="70" y="242"/>
                      </a:cubicBezTo>
                      <a:lnTo>
                        <a:pt x="127" y="242"/>
                      </a:lnTo>
                      <a:cubicBezTo>
                        <a:pt x="202" y="236"/>
                        <a:pt x="309" y="154"/>
                        <a:pt x="303" y="59"/>
                      </a:cubicBezTo>
                      <a:cubicBezTo>
                        <a:pt x="303" y="53"/>
                        <a:pt x="303" y="47"/>
                        <a:pt x="303" y="40"/>
                      </a:cubicBezTo>
                      <a:cubicBezTo>
                        <a:pt x="309" y="28"/>
                        <a:pt x="297" y="15"/>
                        <a:pt x="284" y="15"/>
                      </a:cubicBezTo>
                      <a:cubicBezTo>
                        <a:pt x="266" y="6"/>
                        <a:pt x="247" y="0"/>
                        <a:pt x="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6457750" y="1871641"/>
                  <a:ext cx="49320" cy="14028"/>
                </a:xfrm>
                <a:custGeom>
                  <a:avLst/>
                  <a:gdLst/>
                  <a:ahLst/>
                  <a:cxnLst/>
                  <a:rect l="l" t="t" r="r" b="b"/>
                  <a:pathLst>
                    <a:path w="385" h="339" extrusionOk="0">
                      <a:moveTo>
                        <a:pt x="278" y="0"/>
                      </a:moveTo>
                      <a:cubicBezTo>
                        <a:pt x="167" y="0"/>
                        <a:pt x="1" y="201"/>
                        <a:pt x="126" y="266"/>
                      </a:cubicBezTo>
                      <a:cubicBezTo>
                        <a:pt x="145" y="279"/>
                        <a:pt x="221" y="291"/>
                        <a:pt x="233" y="317"/>
                      </a:cubicBezTo>
                      <a:cubicBezTo>
                        <a:pt x="238" y="333"/>
                        <a:pt x="247" y="339"/>
                        <a:pt x="257" y="339"/>
                      </a:cubicBezTo>
                      <a:cubicBezTo>
                        <a:pt x="289" y="339"/>
                        <a:pt x="337" y="284"/>
                        <a:pt x="347" y="260"/>
                      </a:cubicBezTo>
                      <a:cubicBezTo>
                        <a:pt x="347" y="254"/>
                        <a:pt x="347" y="247"/>
                        <a:pt x="353" y="241"/>
                      </a:cubicBezTo>
                      <a:cubicBezTo>
                        <a:pt x="385" y="178"/>
                        <a:pt x="385" y="102"/>
                        <a:pt x="347" y="45"/>
                      </a:cubicBezTo>
                      <a:cubicBezTo>
                        <a:pt x="331" y="13"/>
                        <a:pt x="306" y="0"/>
                        <a:pt x="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7650151" y="2234999"/>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7633241" y="2288545"/>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7541133" y="2256103"/>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8"/>
                <p:cNvSpPr/>
                <p:nvPr/>
              </p:nvSpPr>
              <p:spPr>
                <a:xfrm>
                  <a:off x="7536266" y="2182198"/>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8"/>
                <p:cNvSpPr/>
                <p:nvPr/>
              </p:nvSpPr>
              <p:spPr>
                <a:xfrm>
                  <a:off x="7271344" y="2226433"/>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7276084" y="2313000"/>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a:off x="7419178" y="2261855"/>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a:off x="7383949" y="2235454"/>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7455559" y="2227054"/>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a:off x="7453894" y="2312421"/>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8"/>
                <p:cNvSpPr/>
                <p:nvPr/>
              </p:nvSpPr>
              <p:spPr>
                <a:xfrm>
                  <a:off x="7333475" y="2268476"/>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8"/>
                <p:cNvSpPr/>
                <p:nvPr/>
              </p:nvSpPr>
              <p:spPr>
                <a:xfrm>
                  <a:off x="7148492" y="2273772"/>
                  <a:ext cx="44581" cy="12662"/>
                </a:xfrm>
                <a:custGeom>
                  <a:avLst/>
                  <a:gdLst/>
                  <a:ahLst/>
                  <a:cxnLst/>
                  <a:rect l="l" t="t" r="r" b="b"/>
                  <a:pathLst>
                    <a:path w="348" h="306" extrusionOk="0">
                      <a:moveTo>
                        <a:pt x="232" y="0"/>
                      </a:moveTo>
                      <a:cubicBezTo>
                        <a:pt x="142" y="0"/>
                        <a:pt x="36" y="115"/>
                        <a:pt x="19" y="192"/>
                      </a:cubicBezTo>
                      <a:cubicBezTo>
                        <a:pt x="0" y="248"/>
                        <a:pt x="26" y="305"/>
                        <a:pt x="95" y="305"/>
                      </a:cubicBezTo>
                      <a:cubicBezTo>
                        <a:pt x="171" y="299"/>
                        <a:pt x="240" y="255"/>
                        <a:pt x="278" y="192"/>
                      </a:cubicBezTo>
                      <a:cubicBezTo>
                        <a:pt x="284" y="192"/>
                        <a:pt x="284" y="185"/>
                        <a:pt x="284" y="185"/>
                      </a:cubicBezTo>
                      <a:cubicBezTo>
                        <a:pt x="328" y="141"/>
                        <a:pt x="347" y="84"/>
                        <a:pt x="335" y="28"/>
                      </a:cubicBezTo>
                      <a:cubicBezTo>
                        <a:pt x="327" y="8"/>
                        <a:pt x="314" y="1"/>
                        <a:pt x="300" y="1"/>
                      </a:cubicBezTo>
                      <a:cubicBezTo>
                        <a:pt x="291" y="1"/>
                        <a:pt x="281" y="4"/>
                        <a:pt x="272" y="9"/>
                      </a:cubicBezTo>
                      <a:cubicBezTo>
                        <a:pt x="259" y="3"/>
                        <a:pt x="246"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8"/>
                <p:cNvSpPr/>
                <p:nvPr/>
              </p:nvSpPr>
              <p:spPr>
                <a:xfrm>
                  <a:off x="7226380" y="2199454"/>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8"/>
                <p:cNvSpPr/>
                <p:nvPr/>
              </p:nvSpPr>
              <p:spPr>
                <a:xfrm>
                  <a:off x="7411876" y="2183564"/>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8"/>
                <p:cNvSpPr/>
                <p:nvPr/>
              </p:nvSpPr>
              <p:spPr>
                <a:xfrm>
                  <a:off x="7269679" y="2151453"/>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8"/>
                <p:cNvSpPr/>
                <p:nvPr/>
              </p:nvSpPr>
              <p:spPr>
                <a:xfrm>
                  <a:off x="7162199" y="2162294"/>
                  <a:ext cx="43556" cy="11628"/>
                </a:xfrm>
                <a:custGeom>
                  <a:avLst/>
                  <a:gdLst/>
                  <a:ahLst/>
                  <a:cxnLst/>
                  <a:rect l="l" t="t" r="r" b="b"/>
                  <a:pathLst>
                    <a:path w="340" h="281" extrusionOk="0">
                      <a:moveTo>
                        <a:pt x="270" y="1"/>
                      </a:moveTo>
                      <a:cubicBezTo>
                        <a:pt x="254" y="1"/>
                        <a:pt x="236" y="4"/>
                        <a:pt x="221" y="10"/>
                      </a:cubicBezTo>
                      <a:cubicBezTo>
                        <a:pt x="183" y="22"/>
                        <a:pt x="146" y="47"/>
                        <a:pt x="120" y="79"/>
                      </a:cubicBezTo>
                      <a:cubicBezTo>
                        <a:pt x="83" y="129"/>
                        <a:pt x="1" y="281"/>
                        <a:pt x="127" y="281"/>
                      </a:cubicBezTo>
                      <a:cubicBezTo>
                        <a:pt x="234" y="274"/>
                        <a:pt x="316" y="186"/>
                        <a:pt x="322" y="73"/>
                      </a:cubicBezTo>
                      <a:cubicBezTo>
                        <a:pt x="340" y="19"/>
                        <a:pt x="308" y="1"/>
                        <a:pt x="2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8"/>
                <p:cNvSpPr/>
                <p:nvPr/>
              </p:nvSpPr>
              <p:spPr>
                <a:xfrm>
                  <a:off x="7130685" y="2210626"/>
                  <a:ext cx="40865" cy="9766"/>
                </a:xfrm>
                <a:custGeom>
                  <a:avLst/>
                  <a:gdLst/>
                  <a:ahLst/>
                  <a:cxnLst/>
                  <a:rect l="l" t="t" r="r" b="b"/>
                  <a:pathLst>
                    <a:path w="319" h="236" extrusionOk="0">
                      <a:moveTo>
                        <a:pt x="140" y="0"/>
                      </a:moveTo>
                      <a:cubicBezTo>
                        <a:pt x="107" y="0"/>
                        <a:pt x="67" y="48"/>
                        <a:pt x="57" y="71"/>
                      </a:cubicBezTo>
                      <a:cubicBezTo>
                        <a:pt x="45" y="103"/>
                        <a:pt x="1" y="191"/>
                        <a:pt x="89" y="229"/>
                      </a:cubicBezTo>
                      <a:cubicBezTo>
                        <a:pt x="100" y="233"/>
                        <a:pt x="111" y="235"/>
                        <a:pt x="121" y="235"/>
                      </a:cubicBezTo>
                      <a:cubicBezTo>
                        <a:pt x="232" y="235"/>
                        <a:pt x="318" y="25"/>
                        <a:pt x="212" y="25"/>
                      </a:cubicBezTo>
                      <a:cubicBezTo>
                        <a:pt x="205" y="25"/>
                        <a:pt x="198" y="26"/>
                        <a:pt x="190" y="27"/>
                      </a:cubicBezTo>
                      <a:cubicBezTo>
                        <a:pt x="184" y="29"/>
                        <a:pt x="179" y="29"/>
                        <a:pt x="176" y="29"/>
                      </a:cubicBezTo>
                      <a:cubicBezTo>
                        <a:pt x="163" y="29"/>
                        <a:pt x="171" y="21"/>
                        <a:pt x="171" y="21"/>
                      </a:cubicBezTo>
                      <a:cubicBezTo>
                        <a:pt x="163" y="6"/>
                        <a:pt x="152"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8"/>
                <p:cNvSpPr/>
                <p:nvPr/>
              </p:nvSpPr>
              <p:spPr>
                <a:xfrm>
                  <a:off x="5699752" y="2307249"/>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8"/>
                <p:cNvSpPr/>
                <p:nvPr/>
              </p:nvSpPr>
              <p:spPr>
                <a:xfrm>
                  <a:off x="5767648" y="2362822"/>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8"/>
                <p:cNvSpPr/>
                <p:nvPr/>
              </p:nvSpPr>
              <p:spPr>
                <a:xfrm>
                  <a:off x="5608541" y="2342835"/>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8"/>
                <p:cNvSpPr/>
                <p:nvPr/>
              </p:nvSpPr>
              <p:spPr>
                <a:xfrm>
                  <a:off x="5753172" y="2319207"/>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8"/>
                <p:cNvSpPr/>
                <p:nvPr/>
              </p:nvSpPr>
              <p:spPr>
                <a:xfrm>
                  <a:off x="5640055" y="2268724"/>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8"/>
                <p:cNvSpPr/>
                <p:nvPr/>
              </p:nvSpPr>
              <p:spPr>
                <a:xfrm>
                  <a:off x="5841949" y="2261813"/>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8"/>
                <p:cNvSpPr/>
                <p:nvPr/>
              </p:nvSpPr>
              <p:spPr>
                <a:xfrm>
                  <a:off x="5862958" y="2319332"/>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8"/>
                <p:cNvSpPr/>
                <p:nvPr/>
              </p:nvSpPr>
              <p:spPr>
                <a:xfrm>
                  <a:off x="5963264" y="2349042"/>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8"/>
                <p:cNvSpPr/>
                <p:nvPr/>
              </p:nvSpPr>
              <p:spPr>
                <a:xfrm>
                  <a:off x="5888835" y="2402795"/>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8"/>
                <p:cNvSpPr/>
                <p:nvPr/>
              </p:nvSpPr>
              <p:spPr>
                <a:xfrm>
                  <a:off x="5882430" y="2353470"/>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8"/>
                <p:cNvSpPr/>
                <p:nvPr/>
              </p:nvSpPr>
              <p:spPr>
                <a:xfrm>
                  <a:off x="5990551" y="2299676"/>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8"/>
                <p:cNvSpPr/>
                <p:nvPr/>
              </p:nvSpPr>
              <p:spPr>
                <a:xfrm>
                  <a:off x="7749560" y="2415416"/>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8"/>
                <p:cNvSpPr/>
                <p:nvPr/>
              </p:nvSpPr>
              <p:spPr>
                <a:xfrm>
                  <a:off x="7761730" y="2443844"/>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8"/>
                <p:cNvSpPr/>
                <p:nvPr/>
              </p:nvSpPr>
              <p:spPr>
                <a:xfrm>
                  <a:off x="7869210" y="2411733"/>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8"/>
                <p:cNvSpPr/>
                <p:nvPr/>
              </p:nvSpPr>
              <p:spPr>
                <a:xfrm>
                  <a:off x="7807720" y="2393029"/>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8"/>
                <p:cNvSpPr/>
                <p:nvPr/>
              </p:nvSpPr>
              <p:spPr>
                <a:xfrm>
                  <a:off x="7814253" y="2047299"/>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8"/>
                <p:cNvSpPr/>
                <p:nvPr/>
              </p:nvSpPr>
              <p:spPr>
                <a:xfrm>
                  <a:off x="6484395" y="2221137"/>
                  <a:ext cx="52139" cy="12911"/>
                </a:xfrm>
                <a:custGeom>
                  <a:avLst/>
                  <a:gdLst/>
                  <a:ahLst/>
                  <a:cxnLst/>
                  <a:rect l="l" t="t" r="r" b="b"/>
                  <a:pathLst>
                    <a:path w="407" h="312" extrusionOk="0">
                      <a:moveTo>
                        <a:pt x="286" y="0"/>
                      </a:moveTo>
                      <a:cubicBezTo>
                        <a:pt x="254" y="0"/>
                        <a:pt x="217" y="12"/>
                        <a:pt x="183" y="38"/>
                      </a:cubicBezTo>
                      <a:lnTo>
                        <a:pt x="151" y="76"/>
                      </a:lnTo>
                      <a:cubicBezTo>
                        <a:pt x="95" y="108"/>
                        <a:pt x="0" y="208"/>
                        <a:pt x="88" y="246"/>
                      </a:cubicBezTo>
                      <a:lnTo>
                        <a:pt x="76" y="259"/>
                      </a:lnTo>
                      <a:cubicBezTo>
                        <a:pt x="93" y="297"/>
                        <a:pt x="120" y="312"/>
                        <a:pt x="150" y="312"/>
                      </a:cubicBezTo>
                      <a:cubicBezTo>
                        <a:pt x="230" y="312"/>
                        <a:pt x="337" y="207"/>
                        <a:pt x="360" y="152"/>
                      </a:cubicBezTo>
                      <a:cubicBezTo>
                        <a:pt x="407" y="57"/>
                        <a:pt x="357" y="0"/>
                        <a:pt x="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8"/>
                <p:cNvSpPr/>
                <p:nvPr/>
              </p:nvSpPr>
              <p:spPr>
                <a:xfrm>
                  <a:off x="6595847" y="2199661"/>
                  <a:ext cx="55854" cy="16800"/>
                </a:xfrm>
                <a:custGeom>
                  <a:avLst/>
                  <a:gdLst/>
                  <a:ahLst/>
                  <a:cxnLst/>
                  <a:rect l="l" t="t" r="r" b="b"/>
                  <a:pathLst>
                    <a:path w="436" h="406" extrusionOk="0">
                      <a:moveTo>
                        <a:pt x="339" y="0"/>
                      </a:moveTo>
                      <a:cubicBezTo>
                        <a:pt x="269" y="0"/>
                        <a:pt x="172" y="59"/>
                        <a:pt x="139" y="97"/>
                      </a:cubicBezTo>
                      <a:cubicBezTo>
                        <a:pt x="89" y="147"/>
                        <a:pt x="0" y="299"/>
                        <a:pt x="89" y="362"/>
                      </a:cubicBezTo>
                      <a:cubicBezTo>
                        <a:pt x="99" y="393"/>
                        <a:pt x="121" y="406"/>
                        <a:pt x="149" y="406"/>
                      </a:cubicBezTo>
                      <a:cubicBezTo>
                        <a:pt x="227" y="406"/>
                        <a:pt x="349" y="310"/>
                        <a:pt x="373" y="273"/>
                      </a:cubicBezTo>
                      <a:cubicBezTo>
                        <a:pt x="417" y="217"/>
                        <a:pt x="436" y="135"/>
                        <a:pt x="417" y="59"/>
                      </a:cubicBezTo>
                      <a:cubicBezTo>
                        <a:pt x="406" y="16"/>
                        <a:pt x="376" y="0"/>
                        <a:pt x="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8"/>
                <p:cNvSpPr/>
                <p:nvPr/>
              </p:nvSpPr>
              <p:spPr>
                <a:xfrm>
                  <a:off x="6477093" y="2183895"/>
                  <a:ext cx="57519" cy="13614"/>
                </a:xfrm>
                <a:custGeom>
                  <a:avLst/>
                  <a:gdLst/>
                  <a:ahLst/>
                  <a:cxnLst/>
                  <a:rect l="l" t="t" r="r" b="b"/>
                  <a:pathLst>
                    <a:path w="449" h="329" extrusionOk="0">
                      <a:moveTo>
                        <a:pt x="303" y="0"/>
                      </a:moveTo>
                      <a:cubicBezTo>
                        <a:pt x="267" y="0"/>
                        <a:pt x="230" y="8"/>
                        <a:pt x="196" y="24"/>
                      </a:cubicBezTo>
                      <a:cubicBezTo>
                        <a:pt x="139" y="61"/>
                        <a:pt x="0" y="175"/>
                        <a:pt x="57" y="263"/>
                      </a:cubicBezTo>
                      <a:cubicBezTo>
                        <a:pt x="63" y="276"/>
                        <a:pt x="76" y="295"/>
                        <a:pt x="95" y="301"/>
                      </a:cubicBezTo>
                      <a:cubicBezTo>
                        <a:pt x="101" y="307"/>
                        <a:pt x="114" y="314"/>
                        <a:pt x="120" y="320"/>
                      </a:cubicBezTo>
                      <a:cubicBezTo>
                        <a:pt x="142" y="325"/>
                        <a:pt x="165" y="329"/>
                        <a:pt x="187" y="329"/>
                      </a:cubicBezTo>
                      <a:cubicBezTo>
                        <a:pt x="196" y="329"/>
                        <a:pt x="205" y="328"/>
                        <a:pt x="215" y="326"/>
                      </a:cubicBezTo>
                      <a:cubicBezTo>
                        <a:pt x="240" y="320"/>
                        <a:pt x="265" y="314"/>
                        <a:pt x="284" y="307"/>
                      </a:cubicBezTo>
                      <a:cubicBezTo>
                        <a:pt x="284" y="307"/>
                        <a:pt x="367" y="264"/>
                        <a:pt x="362" y="264"/>
                      </a:cubicBezTo>
                      <a:cubicBezTo>
                        <a:pt x="361" y="264"/>
                        <a:pt x="357" y="265"/>
                        <a:pt x="347" y="270"/>
                      </a:cubicBezTo>
                      <a:cubicBezTo>
                        <a:pt x="385" y="251"/>
                        <a:pt x="410" y="213"/>
                        <a:pt x="417" y="175"/>
                      </a:cubicBezTo>
                      <a:cubicBezTo>
                        <a:pt x="423" y="118"/>
                        <a:pt x="448" y="36"/>
                        <a:pt x="372" y="11"/>
                      </a:cubicBezTo>
                      <a:cubicBezTo>
                        <a:pt x="350" y="4"/>
                        <a:pt x="327" y="0"/>
                        <a:pt x="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8"/>
                <p:cNvSpPr/>
                <p:nvPr/>
              </p:nvSpPr>
              <p:spPr>
                <a:xfrm>
                  <a:off x="6578040" y="2240461"/>
                  <a:ext cx="50217" cy="15145"/>
                </a:xfrm>
                <a:custGeom>
                  <a:avLst/>
                  <a:gdLst/>
                  <a:ahLst/>
                  <a:cxnLst/>
                  <a:rect l="l" t="t" r="r" b="b"/>
                  <a:pathLst>
                    <a:path w="392" h="366" extrusionOk="0">
                      <a:moveTo>
                        <a:pt x="284" y="0"/>
                      </a:moveTo>
                      <a:cubicBezTo>
                        <a:pt x="177" y="13"/>
                        <a:pt x="83" y="82"/>
                        <a:pt x="38" y="177"/>
                      </a:cubicBezTo>
                      <a:cubicBezTo>
                        <a:pt x="1" y="252"/>
                        <a:pt x="7" y="366"/>
                        <a:pt x="108" y="366"/>
                      </a:cubicBezTo>
                      <a:cubicBezTo>
                        <a:pt x="215" y="353"/>
                        <a:pt x="310" y="284"/>
                        <a:pt x="354" y="183"/>
                      </a:cubicBezTo>
                      <a:cubicBezTo>
                        <a:pt x="392" y="114"/>
                        <a:pt x="385"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8"/>
                <p:cNvSpPr/>
                <p:nvPr/>
              </p:nvSpPr>
              <p:spPr>
                <a:xfrm>
                  <a:off x="6420471" y="2236116"/>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8"/>
                <p:cNvSpPr/>
                <p:nvPr/>
              </p:nvSpPr>
              <p:spPr>
                <a:xfrm>
                  <a:off x="6953003" y="2002816"/>
                  <a:ext cx="48552" cy="15311"/>
                </a:xfrm>
                <a:custGeom>
                  <a:avLst/>
                  <a:gdLst/>
                  <a:ahLst/>
                  <a:cxnLst/>
                  <a:rect l="l" t="t" r="r" b="b"/>
                  <a:pathLst>
                    <a:path w="379" h="370" extrusionOk="0">
                      <a:moveTo>
                        <a:pt x="257" y="0"/>
                      </a:moveTo>
                      <a:cubicBezTo>
                        <a:pt x="144" y="0"/>
                        <a:pt x="34" y="136"/>
                        <a:pt x="13" y="237"/>
                      </a:cubicBezTo>
                      <a:cubicBezTo>
                        <a:pt x="1" y="292"/>
                        <a:pt x="18" y="370"/>
                        <a:pt x="87" y="370"/>
                      </a:cubicBezTo>
                      <a:cubicBezTo>
                        <a:pt x="89" y="370"/>
                        <a:pt x="92" y="370"/>
                        <a:pt x="95" y="370"/>
                      </a:cubicBezTo>
                      <a:cubicBezTo>
                        <a:pt x="120" y="370"/>
                        <a:pt x="145" y="363"/>
                        <a:pt x="170" y="357"/>
                      </a:cubicBezTo>
                      <a:cubicBezTo>
                        <a:pt x="259" y="344"/>
                        <a:pt x="372" y="224"/>
                        <a:pt x="353" y="130"/>
                      </a:cubicBezTo>
                      <a:cubicBezTo>
                        <a:pt x="378" y="86"/>
                        <a:pt x="366" y="35"/>
                        <a:pt x="322" y="16"/>
                      </a:cubicBezTo>
                      <a:cubicBezTo>
                        <a:pt x="301" y="5"/>
                        <a:pt x="279" y="0"/>
                        <a:pt x="2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8"/>
                <p:cNvSpPr/>
                <p:nvPr/>
              </p:nvSpPr>
              <p:spPr>
                <a:xfrm>
                  <a:off x="7022436" y="2027727"/>
                  <a:ext cx="46118" cy="8690"/>
                </a:xfrm>
                <a:custGeom>
                  <a:avLst/>
                  <a:gdLst/>
                  <a:ahLst/>
                  <a:cxnLst/>
                  <a:rect l="l" t="t" r="r" b="b"/>
                  <a:pathLst>
                    <a:path w="360" h="210" extrusionOk="0">
                      <a:moveTo>
                        <a:pt x="234" y="1"/>
                      </a:moveTo>
                      <a:cubicBezTo>
                        <a:pt x="139" y="1"/>
                        <a:pt x="0" y="209"/>
                        <a:pt x="133" y="209"/>
                      </a:cubicBezTo>
                      <a:cubicBezTo>
                        <a:pt x="228" y="209"/>
                        <a:pt x="360" y="1"/>
                        <a:pt x="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8"/>
                <p:cNvSpPr/>
                <p:nvPr/>
              </p:nvSpPr>
              <p:spPr>
                <a:xfrm>
                  <a:off x="7071757" y="2006333"/>
                  <a:ext cx="56622" cy="10469"/>
                </a:xfrm>
                <a:custGeom>
                  <a:avLst/>
                  <a:gdLst/>
                  <a:ahLst/>
                  <a:cxnLst/>
                  <a:rect l="l" t="t" r="r" b="b"/>
                  <a:pathLst>
                    <a:path w="442" h="253" extrusionOk="0">
                      <a:moveTo>
                        <a:pt x="284" y="1"/>
                      </a:moveTo>
                      <a:cubicBezTo>
                        <a:pt x="170" y="1"/>
                        <a:pt x="0" y="253"/>
                        <a:pt x="158" y="253"/>
                      </a:cubicBezTo>
                      <a:cubicBezTo>
                        <a:pt x="278" y="253"/>
                        <a:pt x="442"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8"/>
                <p:cNvSpPr/>
                <p:nvPr/>
              </p:nvSpPr>
              <p:spPr>
                <a:xfrm>
                  <a:off x="6874219" y="1807875"/>
                  <a:ext cx="35101" cy="12331"/>
                </a:xfrm>
                <a:custGeom>
                  <a:avLst/>
                  <a:gdLst/>
                  <a:ahLst/>
                  <a:cxnLst/>
                  <a:rect l="l" t="t" r="r" b="b"/>
                  <a:pathLst>
                    <a:path w="274" h="298" extrusionOk="0">
                      <a:moveTo>
                        <a:pt x="216" y="0"/>
                      </a:moveTo>
                      <a:cubicBezTo>
                        <a:pt x="138" y="0"/>
                        <a:pt x="1" y="90"/>
                        <a:pt x="10" y="186"/>
                      </a:cubicBezTo>
                      <a:lnTo>
                        <a:pt x="16" y="230"/>
                      </a:lnTo>
                      <a:cubicBezTo>
                        <a:pt x="20" y="276"/>
                        <a:pt x="49" y="297"/>
                        <a:pt x="84" y="297"/>
                      </a:cubicBezTo>
                      <a:cubicBezTo>
                        <a:pt x="103" y="297"/>
                        <a:pt x="123" y="292"/>
                        <a:pt x="142" y="281"/>
                      </a:cubicBezTo>
                      <a:cubicBezTo>
                        <a:pt x="211" y="249"/>
                        <a:pt x="256" y="186"/>
                        <a:pt x="268" y="111"/>
                      </a:cubicBezTo>
                      <a:cubicBezTo>
                        <a:pt x="268" y="92"/>
                        <a:pt x="268" y="79"/>
                        <a:pt x="268" y="60"/>
                      </a:cubicBezTo>
                      <a:cubicBezTo>
                        <a:pt x="274" y="18"/>
                        <a:pt x="251" y="0"/>
                        <a:pt x="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8"/>
                <p:cNvSpPr/>
                <p:nvPr/>
              </p:nvSpPr>
              <p:spPr>
                <a:xfrm>
                  <a:off x="6997328" y="1804895"/>
                  <a:ext cx="39713" cy="13117"/>
                </a:xfrm>
                <a:custGeom>
                  <a:avLst/>
                  <a:gdLst/>
                  <a:ahLst/>
                  <a:cxnLst/>
                  <a:rect l="l" t="t" r="r" b="b"/>
                  <a:pathLst>
                    <a:path w="310" h="317" extrusionOk="0">
                      <a:moveTo>
                        <a:pt x="228" y="1"/>
                      </a:moveTo>
                      <a:cubicBezTo>
                        <a:pt x="130" y="1"/>
                        <a:pt x="25" y="100"/>
                        <a:pt x="14" y="189"/>
                      </a:cubicBezTo>
                      <a:cubicBezTo>
                        <a:pt x="1" y="221"/>
                        <a:pt x="14" y="252"/>
                        <a:pt x="39" y="277"/>
                      </a:cubicBezTo>
                      <a:cubicBezTo>
                        <a:pt x="51" y="305"/>
                        <a:pt x="71" y="317"/>
                        <a:pt x="95" y="317"/>
                      </a:cubicBezTo>
                      <a:cubicBezTo>
                        <a:pt x="174" y="317"/>
                        <a:pt x="294" y="196"/>
                        <a:pt x="304" y="139"/>
                      </a:cubicBezTo>
                      <a:cubicBezTo>
                        <a:pt x="304" y="120"/>
                        <a:pt x="310" y="101"/>
                        <a:pt x="310" y="75"/>
                      </a:cubicBezTo>
                      <a:cubicBezTo>
                        <a:pt x="310" y="44"/>
                        <a:pt x="291" y="19"/>
                        <a:pt x="266" y="6"/>
                      </a:cubicBezTo>
                      <a:cubicBezTo>
                        <a:pt x="253" y="2"/>
                        <a:pt x="241"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8"/>
                <p:cNvSpPr/>
                <p:nvPr/>
              </p:nvSpPr>
              <p:spPr>
                <a:xfrm>
                  <a:off x="5707951" y="2125797"/>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8"/>
                <p:cNvSpPr/>
                <p:nvPr/>
              </p:nvSpPr>
              <p:spPr>
                <a:xfrm>
                  <a:off x="6362311" y="2412312"/>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8"/>
                <p:cNvSpPr/>
                <p:nvPr/>
              </p:nvSpPr>
              <p:spPr>
                <a:xfrm>
                  <a:off x="7539468" y="2490065"/>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8"/>
                <p:cNvSpPr/>
                <p:nvPr/>
              </p:nvSpPr>
              <p:spPr>
                <a:xfrm>
                  <a:off x="7447361" y="2465982"/>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8"/>
                <p:cNvSpPr/>
                <p:nvPr/>
              </p:nvSpPr>
              <p:spPr>
                <a:xfrm>
                  <a:off x="7107242" y="2414009"/>
                  <a:ext cx="2562" cy="1076"/>
                </a:xfrm>
                <a:custGeom>
                  <a:avLst/>
                  <a:gdLst/>
                  <a:ahLst/>
                  <a:cxnLst/>
                  <a:rect l="l" t="t" r="r" b="b"/>
                  <a:pathLst>
                    <a:path w="20" h="26" extrusionOk="0">
                      <a:moveTo>
                        <a:pt x="20" y="0"/>
                      </a:moveTo>
                      <a:lnTo>
                        <a:pt x="7" y="13"/>
                      </a:lnTo>
                      <a:cubicBezTo>
                        <a:pt x="7" y="19"/>
                        <a:pt x="1" y="19"/>
                        <a:pt x="1" y="25"/>
                      </a:cubicBezTo>
                      <a:cubicBezTo>
                        <a:pt x="7" y="19"/>
                        <a:pt x="13" y="6"/>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8"/>
                <p:cNvSpPr/>
                <p:nvPr/>
              </p:nvSpPr>
              <p:spPr>
                <a:xfrm>
                  <a:off x="7063686" y="2403209"/>
                  <a:ext cx="55982" cy="17835"/>
                </a:xfrm>
                <a:custGeom>
                  <a:avLst/>
                  <a:gdLst/>
                  <a:ahLst/>
                  <a:cxnLst/>
                  <a:rect l="l" t="t" r="r" b="b"/>
                  <a:pathLst>
                    <a:path w="437" h="431" extrusionOk="0">
                      <a:moveTo>
                        <a:pt x="302" y="0"/>
                      </a:moveTo>
                      <a:cubicBezTo>
                        <a:pt x="288" y="0"/>
                        <a:pt x="273" y="3"/>
                        <a:pt x="259" y="9"/>
                      </a:cubicBezTo>
                      <a:cubicBezTo>
                        <a:pt x="139" y="40"/>
                        <a:pt x="51" y="135"/>
                        <a:pt x="13" y="255"/>
                      </a:cubicBezTo>
                      <a:cubicBezTo>
                        <a:pt x="0" y="299"/>
                        <a:pt x="6" y="343"/>
                        <a:pt x="38" y="381"/>
                      </a:cubicBezTo>
                      <a:cubicBezTo>
                        <a:pt x="51" y="394"/>
                        <a:pt x="63" y="400"/>
                        <a:pt x="82" y="406"/>
                      </a:cubicBezTo>
                      <a:cubicBezTo>
                        <a:pt x="99" y="423"/>
                        <a:pt x="119" y="430"/>
                        <a:pt x="140" y="430"/>
                      </a:cubicBezTo>
                      <a:cubicBezTo>
                        <a:pt x="207" y="430"/>
                        <a:pt x="286" y="359"/>
                        <a:pt x="325" y="302"/>
                      </a:cubicBezTo>
                      <a:lnTo>
                        <a:pt x="325" y="302"/>
                      </a:lnTo>
                      <a:cubicBezTo>
                        <a:pt x="322" y="305"/>
                        <a:pt x="319" y="309"/>
                        <a:pt x="315" y="312"/>
                      </a:cubicBezTo>
                      <a:cubicBezTo>
                        <a:pt x="320" y="307"/>
                        <a:pt x="323" y="303"/>
                        <a:pt x="327" y="299"/>
                      </a:cubicBezTo>
                      <a:lnTo>
                        <a:pt x="327" y="299"/>
                      </a:lnTo>
                      <a:cubicBezTo>
                        <a:pt x="326" y="300"/>
                        <a:pt x="325" y="301"/>
                        <a:pt x="325" y="302"/>
                      </a:cubicBezTo>
                      <a:lnTo>
                        <a:pt x="325" y="302"/>
                      </a:lnTo>
                      <a:cubicBezTo>
                        <a:pt x="326" y="300"/>
                        <a:pt x="328" y="297"/>
                        <a:pt x="330" y="295"/>
                      </a:cubicBezTo>
                      <a:lnTo>
                        <a:pt x="330" y="295"/>
                      </a:lnTo>
                      <a:cubicBezTo>
                        <a:pt x="329" y="296"/>
                        <a:pt x="328" y="297"/>
                        <a:pt x="327" y="299"/>
                      </a:cubicBezTo>
                      <a:lnTo>
                        <a:pt x="327" y="299"/>
                      </a:lnTo>
                      <a:cubicBezTo>
                        <a:pt x="330" y="294"/>
                        <a:pt x="332" y="290"/>
                        <a:pt x="334" y="286"/>
                      </a:cubicBezTo>
                      <a:lnTo>
                        <a:pt x="334" y="286"/>
                      </a:lnTo>
                      <a:cubicBezTo>
                        <a:pt x="333" y="290"/>
                        <a:pt x="331" y="292"/>
                        <a:pt x="330" y="295"/>
                      </a:cubicBezTo>
                      <a:lnTo>
                        <a:pt x="330" y="295"/>
                      </a:lnTo>
                      <a:cubicBezTo>
                        <a:pt x="335" y="288"/>
                        <a:pt x="340" y="281"/>
                        <a:pt x="347" y="274"/>
                      </a:cubicBezTo>
                      <a:cubicBezTo>
                        <a:pt x="355" y="262"/>
                        <a:pt x="358" y="257"/>
                        <a:pt x="357" y="257"/>
                      </a:cubicBezTo>
                      <a:lnTo>
                        <a:pt x="357" y="257"/>
                      </a:lnTo>
                      <a:cubicBezTo>
                        <a:pt x="357" y="257"/>
                        <a:pt x="356" y="259"/>
                        <a:pt x="353" y="261"/>
                      </a:cubicBezTo>
                      <a:cubicBezTo>
                        <a:pt x="379" y="230"/>
                        <a:pt x="397" y="198"/>
                        <a:pt x="410" y="160"/>
                      </a:cubicBezTo>
                      <a:cubicBezTo>
                        <a:pt x="437" y="80"/>
                        <a:pt x="378" y="0"/>
                        <a:pt x="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8"/>
                <p:cNvSpPr/>
                <p:nvPr/>
              </p:nvSpPr>
              <p:spPr>
                <a:xfrm>
                  <a:off x="6965045" y="2382271"/>
                  <a:ext cx="38944" cy="11628"/>
                </a:xfrm>
                <a:custGeom>
                  <a:avLst/>
                  <a:gdLst/>
                  <a:ahLst/>
                  <a:cxnLst/>
                  <a:rect l="l" t="t" r="r" b="b"/>
                  <a:pathLst>
                    <a:path w="304" h="281" extrusionOk="0">
                      <a:moveTo>
                        <a:pt x="214" y="0"/>
                      </a:moveTo>
                      <a:cubicBezTo>
                        <a:pt x="132" y="0"/>
                        <a:pt x="36" y="121"/>
                        <a:pt x="20" y="181"/>
                      </a:cubicBezTo>
                      <a:cubicBezTo>
                        <a:pt x="1" y="252"/>
                        <a:pt x="40" y="281"/>
                        <a:pt x="89" y="281"/>
                      </a:cubicBezTo>
                      <a:cubicBezTo>
                        <a:pt x="123" y="281"/>
                        <a:pt x="162" y="267"/>
                        <a:pt x="190" y="244"/>
                      </a:cubicBezTo>
                      <a:cubicBezTo>
                        <a:pt x="209" y="231"/>
                        <a:pt x="228" y="218"/>
                        <a:pt x="247" y="200"/>
                      </a:cubicBezTo>
                      <a:cubicBezTo>
                        <a:pt x="284" y="168"/>
                        <a:pt x="303" y="111"/>
                        <a:pt x="297" y="61"/>
                      </a:cubicBezTo>
                      <a:cubicBezTo>
                        <a:pt x="291" y="42"/>
                        <a:pt x="272" y="23"/>
                        <a:pt x="253" y="10"/>
                      </a:cubicBezTo>
                      <a:cubicBezTo>
                        <a:pt x="241" y="3"/>
                        <a:pt x="228"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8"/>
                <p:cNvSpPr/>
                <p:nvPr/>
              </p:nvSpPr>
              <p:spPr>
                <a:xfrm>
                  <a:off x="6885748" y="2406147"/>
                  <a:ext cx="43043" cy="9393"/>
                </a:xfrm>
                <a:custGeom>
                  <a:avLst/>
                  <a:gdLst/>
                  <a:ahLst/>
                  <a:cxnLst/>
                  <a:rect l="l" t="t" r="r" b="b"/>
                  <a:pathLst>
                    <a:path w="336" h="227" extrusionOk="0">
                      <a:moveTo>
                        <a:pt x="191" y="1"/>
                      </a:moveTo>
                      <a:cubicBezTo>
                        <a:pt x="153" y="1"/>
                        <a:pt x="121" y="14"/>
                        <a:pt x="96" y="32"/>
                      </a:cubicBezTo>
                      <a:cubicBezTo>
                        <a:pt x="77" y="51"/>
                        <a:pt x="65" y="70"/>
                        <a:pt x="52" y="83"/>
                      </a:cubicBezTo>
                      <a:cubicBezTo>
                        <a:pt x="0" y="150"/>
                        <a:pt x="21" y="227"/>
                        <a:pt x="86" y="227"/>
                      </a:cubicBezTo>
                      <a:cubicBezTo>
                        <a:pt x="100" y="227"/>
                        <a:pt x="116" y="223"/>
                        <a:pt x="134" y="215"/>
                      </a:cubicBezTo>
                      <a:lnTo>
                        <a:pt x="134" y="215"/>
                      </a:lnTo>
                      <a:cubicBezTo>
                        <a:pt x="129" y="218"/>
                        <a:pt x="128" y="219"/>
                        <a:pt x="130" y="219"/>
                      </a:cubicBezTo>
                      <a:cubicBezTo>
                        <a:pt x="137" y="219"/>
                        <a:pt x="174" y="208"/>
                        <a:pt x="175" y="208"/>
                      </a:cubicBezTo>
                      <a:lnTo>
                        <a:pt x="175" y="208"/>
                      </a:lnTo>
                      <a:cubicBezTo>
                        <a:pt x="175" y="208"/>
                        <a:pt x="174" y="208"/>
                        <a:pt x="172" y="209"/>
                      </a:cubicBezTo>
                      <a:cubicBezTo>
                        <a:pt x="216" y="196"/>
                        <a:pt x="336" y="89"/>
                        <a:pt x="254" y="45"/>
                      </a:cubicBezTo>
                      <a:cubicBezTo>
                        <a:pt x="248" y="45"/>
                        <a:pt x="248" y="39"/>
                        <a:pt x="241" y="39"/>
                      </a:cubicBezTo>
                      <a:cubicBezTo>
                        <a:pt x="235" y="14"/>
                        <a:pt x="216"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8"/>
                <p:cNvSpPr/>
                <p:nvPr/>
              </p:nvSpPr>
              <p:spPr>
                <a:xfrm>
                  <a:off x="6894203" y="2407719"/>
                  <a:ext cx="3075" cy="1076"/>
                </a:xfrm>
                <a:custGeom>
                  <a:avLst/>
                  <a:gdLst/>
                  <a:ahLst/>
                  <a:cxnLst/>
                  <a:rect l="l" t="t" r="r" b="b"/>
                  <a:pathLst>
                    <a:path w="24" h="26" extrusionOk="0">
                      <a:moveTo>
                        <a:pt x="24" y="1"/>
                      </a:moveTo>
                      <a:cubicBezTo>
                        <a:pt x="24" y="1"/>
                        <a:pt x="18" y="1"/>
                        <a:pt x="18" y="7"/>
                      </a:cubicBezTo>
                      <a:cubicBezTo>
                        <a:pt x="6" y="19"/>
                        <a:pt x="1" y="25"/>
                        <a:pt x="2" y="25"/>
                      </a:cubicBezTo>
                      <a:cubicBezTo>
                        <a:pt x="3" y="25"/>
                        <a:pt x="11" y="17"/>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8"/>
                <p:cNvSpPr/>
                <p:nvPr/>
              </p:nvSpPr>
              <p:spPr>
                <a:xfrm>
                  <a:off x="6897150" y="2407223"/>
                  <a:ext cx="1793" cy="538"/>
                </a:xfrm>
                <a:custGeom>
                  <a:avLst/>
                  <a:gdLst/>
                  <a:ahLst/>
                  <a:cxnLst/>
                  <a:rect l="l" t="t" r="r" b="b"/>
                  <a:pathLst>
                    <a:path w="14" h="13" extrusionOk="0">
                      <a:moveTo>
                        <a:pt x="1" y="13"/>
                      </a:moveTo>
                      <a:lnTo>
                        <a:pt x="1" y="13"/>
                      </a:lnTo>
                      <a:cubicBezTo>
                        <a:pt x="1" y="13"/>
                        <a:pt x="7" y="6"/>
                        <a:pt x="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8"/>
                <p:cNvSpPr/>
                <p:nvPr/>
              </p:nvSpPr>
              <p:spPr>
                <a:xfrm>
                  <a:off x="6869735" y="2344449"/>
                  <a:ext cx="38944" cy="12786"/>
                </a:xfrm>
                <a:custGeom>
                  <a:avLst/>
                  <a:gdLst/>
                  <a:ahLst/>
                  <a:cxnLst/>
                  <a:rect l="l" t="t" r="r" b="b"/>
                  <a:pathLst>
                    <a:path w="304" h="309" extrusionOk="0">
                      <a:moveTo>
                        <a:pt x="221" y="1"/>
                      </a:moveTo>
                      <a:cubicBezTo>
                        <a:pt x="191" y="1"/>
                        <a:pt x="162" y="12"/>
                        <a:pt x="139" y="35"/>
                      </a:cubicBezTo>
                      <a:cubicBezTo>
                        <a:pt x="51" y="79"/>
                        <a:pt x="0" y="174"/>
                        <a:pt x="13" y="275"/>
                      </a:cubicBezTo>
                      <a:cubicBezTo>
                        <a:pt x="19" y="299"/>
                        <a:pt x="33" y="308"/>
                        <a:pt x="51" y="308"/>
                      </a:cubicBezTo>
                      <a:cubicBezTo>
                        <a:pt x="90" y="308"/>
                        <a:pt x="145" y="265"/>
                        <a:pt x="171" y="231"/>
                      </a:cubicBezTo>
                      <a:cubicBezTo>
                        <a:pt x="209" y="212"/>
                        <a:pt x="234" y="186"/>
                        <a:pt x="259" y="155"/>
                      </a:cubicBezTo>
                      <a:cubicBezTo>
                        <a:pt x="284" y="117"/>
                        <a:pt x="297" y="79"/>
                        <a:pt x="297" y="35"/>
                      </a:cubicBezTo>
                      <a:cubicBezTo>
                        <a:pt x="303" y="29"/>
                        <a:pt x="291" y="22"/>
                        <a:pt x="278" y="16"/>
                      </a:cubicBezTo>
                      <a:cubicBezTo>
                        <a:pt x="260" y="6"/>
                        <a:pt x="241"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8"/>
                <p:cNvSpPr/>
                <p:nvPr/>
              </p:nvSpPr>
              <p:spPr>
                <a:xfrm>
                  <a:off x="7948379" y="2205454"/>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8"/>
                <p:cNvSpPr/>
                <p:nvPr/>
              </p:nvSpPr>
              <p:spPr>
                <a:xfrm>
                  <a:off x="7965033" y="2247537"/>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8"/>
                <p:cNvSpPr/>
                <p:nvPr/>
              </p:nvSpPr>
              <p:spPr>
                <a:xfrm>
                  <a:off x="8119528" y="2219689"/>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8"/>
                <p:cNvSpPr/>
                <p:nvPr/>
              </p:nvSpPr>
              <p:spPr>
                <a:xfrm>
                  <a:off x="8070976" y="2145205"/>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8"/>
                <p:cNvSpPr/>
                <p:nvPr/>
              </p:nvSpPr>
              <p:spPr>
                <a:xfrm>
                  <a:off x="8017812" y="2172722"/>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8"/>
                <p:cNvSpPr/>
                <p:nvPr/>
              </p:nvSpPr>
              <p:spPr>
                <a:xfrm>
                  <a:off x="8021015" y="2185095"/>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8"/>
                <p:cNvSpPr/>
                <p:nvPr/>
              </p:nvSpPr>
              <p:spPr>
                <a:xfrm>
                  <a:off x="7918659" y="2143798"/>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30" name="Google Shape;830;p28"/>
            <p:cNvSpPr txBox="1"/>
            <p:nvPr/>
          </p:nvSpPr>
          <p:spPr>
            <a:xfrm>
              <a:off x="5971876" y="3857037"/>
              <a:ext cx="1771800" cy="24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Hammersmith One"/>
                  <a:ea typeface="Hammersmith One"/>
                  <a:cs typeface="Hammersmith One"/>
                  <a:sym typeface="Hammersmith One"/>
                </a:rPr>
                <a:t>TM798</a:t>
              </a:r>
              <a:endParaRPr sz="2000" dirty="0">
                <a:solidFill>
                  <a:schemeClr val="dk1"/>
                </a:solidFill>
                <a:latin typeface="Hammersmith One"/>
                <a:ea typeface="Hammersmith One"/>
                <a:cs typeface="Hammersmith One"/>
                <a:sym typeface="Hammersmith One"/>
              </a:endParaRPr>
            </a:p>
          </p:txBody>
        </p:sp>
        <p:sp>
          <p:nvSpPr>
            <p:cNvPr id="831" name="Google Shape;831;p28"/>
            <p:cNvSpPr txBox="1"/>
            <p:nvPr/>
          </p:nvSpPr>
          <p:spPr>
            <a:xfrm>
              <a:off x="5971876" y="4158223"/>
              <a:ext cx="17718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Oxygen"/>
                  <a:ea typeface="Oxygen"/>
                  <a:cs typeface="Oxygen"/>
                  <a:sym typeface="Oxygen"/>
                </a:rPr>
                <a:t>It has the Least number of customers</a:t>
              </a:r>
              <a:endParaRPr dirty="0">
                <a:solidFill>
                  <a:schemeClr val="dk1"/>
                </a:solidFill>
                <a:latin typeface="Oxygen"/>
                <a:ea typeface="Oxygen"/>
                <a:cs typeface="Oxygen"/>
                <a:sym typeface="Oxygen"/>
              </a:endParaRPr>
            </a:p>
          </p:txBody>
        </p:sp>
      </p:grpSp>
      <p:pic>
        <p:nvPicPr>
          <p:cNvPr id="832" name="Google Shape;832;p28"/>
          <p:cNvPicPr preferRelativeResize="0"/>
          <p:nvPr/>
        </p:nvPicPr>
        <p:blipFill>
          <a:blip r:embed="rId3">
            <a:alphaModFix/>
          </a:blip>
          <a:stretch>
            <a:fillRect/>
          </a:stretch>
        </p:blipFill>
        <p:spPr>
          <a:xfrm>
            <a:off x="520425" y="1283250"/>
            <a:ext cx="3638550" cy="2495550"/>
          </a:xfrm>
          <a:prstGeom prst="rect">
            <a:avLst/>
          </a:prstGeom>
          <a:noFill/>
          <a:ln>
            <a:noFill/>
          </a:ln>
        </p:spPr>
      </p:pic>
      <p:sp>
        <p:nvSpPr>
          <p:cNvPr id="833" name="Google Shape;833;p28"/>
          <p:cNvSpPr txBox="1"/>
          <p:nvPr/>
        </p:nvSpPr>
        <p:spPr>
          <a:xfrm>
            <a:off x="275200" y="3833975"/>
            <a:ext cx="50310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Oxygen"/>
                <a:ea typeface="Oxygen"/>
                <a:cs typeface="Oxygen"/>
                <a:sym typeface="Oxygen"/>
              </a:rPr>
              <a:t>TM195 is the highest selling product.  </a:t>
            </a:r>
            <a:endParaRPr b="1" dirty="0">
              <a:latin typeface="Oxygen"/>
              <a:ea typeface="Oxygen"/>
              <a:cs typeface="Oxygen"/>
              <a:sym typeface="Oxyge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2"/>
        <p:cNvGrpSpPr/>
        <p:nvPr/>
      </p:nvGrpSpPr>
      <p:grpSpPr>
        <a:xfrm>
          <a:off x="0" y="0"/>
          <a:ext cx="0" cy="0"/>
          <a:chOff x="0" y="0"/>
          <a:chExt cx="0" cy="0"/>
        </a:xfrm>
      </p:grpSpPr>
      <p:sp>
        <p:nvSpPr>
          <p:cNvPr id="1173" name="Google Shape;1173;p30"/>
          <p:cNvSpPr txBox="1">
            <a:spLocks noGrp="1"/>
          </p:cNvSpPr>
          <p:nvPr>
            <p:ph type="title"/>
          </p:nvPr>
        </p:nvSpPr>
        <p:spPr>
          <a:xfrm>
            <a:off x="457175" y="411475"/>
            <a:ext cx="8229600" cy="3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2"/>
              </a:buClr>
              <a:buSzPts val="1100"/>
              <a:buFont typeface="Arial"/>
              <a:buNone/>
            </a:pPr>
            <a:endParaRPr dirty="0"/>
          </a:p>
          <a:p>
            <a:pPr marL="0" lvl="0" indent="0" algn="ctr" rtl="0">
              <a:spcBef>
                <a:spcPts val="0"/>
              </a:spcBef>
              <a:spcAft>
                <a:spcPts val="0"/>
              </a:spcAft>
              <a:buNone/>
            </a:pPr>
            <a:endParaRPr dirty="0"/>
          </a:p>
          <a:p>
            <a:pPr marL="0" lvl="0" indent="0" algn="ctr" rtl="0">
              <a:spcBef>
                <a:spcPts val="0"/>
              </a:spcBef>
              <a:spcAft>
                <a:spcPts val="0"/>
              </a:spcAft>
              <a:buClr>
                <a:schemeClr val="dk2"/>
              </a:buClr>
              <a:buSzPts val="1100"/>
              <a:buFont typeface="Arial"/>
              <a:buNone/>
            </a:pPr>
            <a:r>
              <a:rPr lang="en" dirty="0"/>
              <a:t>Cardio Good Fitness Customer Characteristics </a:t>
            </a:r>
            <a:br>
              <a:rPr lang="en" dirty="0"/>
            </a:br>
            <a:r>
              <a:rPr lang="en" dirty="0"/>
              <a:t>By Product</a:t>
            </a:r>
            <a:endParaRPr dirty="0"/>
          </a:p>
          <a:p>
            <a:pPr marL="0" lvl="0" indent="0" algn="ctr" rtl="0">
              <a:spcBef>
                <a:spcPts val="0"/>
              </a:spcBef>
              <a:spcAft>
                <a:spcPts val="0"/>
              </a:spcAft>
              <a:buClr>
                <a:schemeClr val="dk2"/>
              </a:buClr>
              <a:buSzPts val="1100"/>
              <a:buFont typeface="Arial"/>
              <a:buNone/>
            </a:pPr>
            <a:endParaRPr dirty="0"/>
          </a:p>
          <a:p>
            <a:pPr marL="0" lvl="0" indent="0" algn="ctr" rtl="0">
              <a:spcBef>
                <a:spcPts val="0"/>
              </a:spcBef>
              <a:spcAft>
                <a:spcPts val="0"/>
              </a:spcAft>
              <a:buNone/>
            </a:pPr>
            <a:endParaRPr dirty="0"/>
          </a:p>
        </p:txBody>
      </p:sp>
      <p:sp>
        <p:nvSpPr>
          <p:cNvPr id="1498" name="Google Shape;1498;p30"/>
          <p:cNvSpPr txBox="1"/>
          <p:nvPr/>
        </p:nvSpPr>
        <p:spPr>
          <a:xfrm>
            <a:off x="262137" y="3441259"/>
            <a:ext cx="5031000" cy="1477297"/>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b="1" dirty="0">
                <a:latin typeface="Oxygen"/>
                <a:ea typeface="Oxygen"/>
                <a:cs typeface="Oxygen"/>
                <a:sym typeface="Oxygen"/>
              </a:rPr>
              <a:t>TM195 is the most sold model </a:t>
            </a:r>
          </a:p>
          <a:p>
            <a:pPr marL="285750" lvl="0" indent="-285750" algn="l" rtl="0">
              <a:spcBef>
                <a:spcPts val="0"/>
              </a:spcBef>
              <a:spcAft>
                <a:spcPts val="0"/>
              </a:spcAft>
              <a:buFont typeface="Arial" panose="020B0604020202020204" pitchFamily="34" charset="0"/>
              <a:buChar char="•"/>
            </a:pPr>
            <a:r>
              <a:rPr lang="en" b="1" dirty="0">
                <a:latin typeface="Oxygen"/>
                <a:ea typeface="Oxygen"/>
                <a:cs typeface="Oxygen"/>
                <a:sym typeface="Oxygen"/>
              </a:rPr>
              <a:t>Number of customers preferring TM195 is amost twice as the ones preferring TM798</a:t>
            </a:r>
          </a:p>
          <a:p>
            <a:pPr marL="285750" lvl="0" indent="-285750" algn="l" rtl="0">
              <a:spcBef>
                <a:spcPts val="0"/>
              </a:spcBef>
              <a:spcAft>
                <a:spcPts val="0"/>
              </a:spcAft>
              <a:buFont typeface="Arial" panose="020B0604020202020204" pitchFamily="34" charset="0"/>
              <a:buChar char="•"/>
            </a:pPr>
            <a:r>
              <a:rPr lang="en" b="1" dirty="0">
                <a:latin typeface="Oxygen"/>
                <a:ea typeface="Oxygen"/>
                <a:cs typeface="Oxygen"/>
                <a:sym typeface="Oxygen"/>
              </a:rPr>
              <a:t>TM798 is bought more by males than females </a:t>
            </a:r>
          </a:p>
          <a:p>
            <a:pPr marL="285750" lvl="0" indent="-285750" algn="l" rtl="0">
              <a:spcBef>
                <a:spcPts val="0"/>
              </a:spcBef>
              <a:spcAft>
                <a:spcPts val="0"/>
              </a:spcAft>
              <a:buFont typeface="Arial" panose="020B0604020202020204" pitchFamily="34" charset="0"/>
              <a:buChar char="•"/>
            </a:pPr>
            <a:r>
              <a:rPr lang="en" b="1" dirty="0">
                <a:latin typeface="Oxygen"/>
                <a:ea typeface="Oxygen"/>
                <a:cs typeface="Oxygen"/>
                <a:sym typeface="Oxygen"/>
              </a:rPr>
              <a:t>Number of miles planned by male and female does not vary much within the same product </a:t>
            </a:r>
            <a:endParaRPr b="1" dirty="0">
              <a:latin typeface="Oxygen"/>
              <a:ea typeface="Oxygen"/>
              <a:cs typeface="Oxygen"/>
              <a:sym typeface="Oxygen"/>
            </a:endParaRPr>
          </a:p>
        </p:txBody>
      </p:sp>
      <p:pic>
        <p:nvPicPr>
          <p:cNvPr id="2050" name="Picture 2">
            <a:extLst>
              <a:ext uri="{FF2B5EF4-FFF2-40B4-BE49-F238E27FC236}">
                <a16:creationId xmlns:a16="http://schemas.microsoft.com/office/drawing/2014/main" id="{5D759006-2960-4A39-AE14-0B5BFFEC9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8707" y="1035307"/>
            <a:ext cx="2917366" cy="20009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61E888D-D759-4157-B634-3116CE7D61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61707"/>
            <a:ext cx="2294858" cy="200091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784B37CF-3876-4EF3-BCD9-5DFC54F265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6073" y="1044525"/>
            <a:ext cx="3886931" cy="21323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2"/>
        <p:cNvGrpSpPr/>
        <p:nvPr/>
      </p:nvGrpSpPr>
      <p:grpSpPr>
        <a:xfrm>
          <a:off x="0" y="0"/>
          <a:ext cx="0" cy="0"/>
          <a:chOff x="0" y="0"/>
          <a:chExt cx="0" cy="0"/>
        </a:xfrm>
      </p:grpSpPr>
      <p:grpSp>
        <p:nvGrpSpPr>
          <p:cNvPr id="1503" name="Google Shape;1503;p31"/>
          <p:cNvGrpSpPr/>
          <p:nvPr/>
        </p:nvGrpSpPr>
        <p:grpSpPr>
          <a:xfrm>
            <a:off x="5427925" y="1364025"/>
            <a:ext cx="2925652" cy="3172153"/>
            <a:chOff x="5394950" y="1526550"/>
            <a:chExt cx="2925652" cy="3172153"/>
          </a:xfrm>
        </p:grpSpPr>
        <p:grpSp>
          <p:nvGrpSpPr>
            <p:cNvPr id="1504" name="Google Shape;1504;p31"/>
            <p:cNvGrpSpPr/>
            <p:nvPr/>
          </p:nvGrpSpPr>
          <p:grpSpPr>
            <a:xfrm>
              <a:off x="5394950" y="1526550"/>
              <a:ext cx="2925652" cy="1049050"/>
              <a:chOff x="5394950" y="1526550"/>
              <a:chExt cx="2925652" cy="1049050"/>
            </a:xfrm>
          </p:grpSpPr>
          <p:sp>
            <p:nvSpPr>
              <p:cNvPr id="1505" name="Google Shape;1505;p31"/>
              <p:cNvSpPr/>
              <p:nvPr/>
            </p:nvSpPr>
            <p:spPr>
              <a:xfrm>
                <a:off x="5394950" y="1526550"/>
                <a:ext cx="2925652" cy="1049050"/>
              </a:xfrm>
              <a:custGeom>
                <a:avLst/>
                <a:gdLst/>
                <a:ahLst/>
                <a:cxnLst/>
                <a:rect l="l" t="t" r="r" b="b"/>
                <a:pathLst>
                  <a:path w="121346" h="41962" extrusionOk="0">
                    <a:moveTo>
                      <a:pt x="690" y="25687"/>
                    </a:moveTo>
                    <a:cubicBezTo>
                      <a:pt x="-1487" y="21292"/>
                      <a:pt x="1922" y="15377"/>
                      <a:pt x="4880" y="11885"/>
                    </a:cubicBezTo>
                    <a:cubicBezTo>
                      <a:pt x="7838" y="8393"/>
                      <a:pt x="11740" y="6586"/>
                      <a:pt x="18436" y="4737"/>
                    </a:cubicBezTo>
                    <a:cubicBezTo>
                      <a:pt x="25132" y="2889"/>
                      <a:pt x="34127" y="1451"/>
                      <a:pt x="45054" y="794"/>
                    </a:cubicBezTo>
                    <a:cubicBezTo>
                      <a:pt x="55981" y="137"/>
                      <a:pt x="72700" y="-603"/>
                      <a:pt x="83996" y="794"/>
                    </a:cubicBezTo>
                    <a:cubicBezTo>
                      <a:pt x="95293" y="2191"/>
                      <a:pt x="106630" y="5847"/>
                      <a:pt x="112833" y="9174"/>
                    </a:cubicBezTo>
                    <a:cubicBezTo>
                      <a:pt x="119036" y="12501"/>
                      <a:pt x="120679" y="17102"/>
                      <a:pt x="121213" y="20758"/>
                    </a:cubicBezTo>
                    <a:cubicBezTo>
                      <a:pt x="121747" y="24414"/>
                      <a:pt x="120802" y="28070"/>
                      <a:pt x="116037" y="31110"/>
                    </a:cubicBezTo>
                    <a:cubicBezTo>
                      <a:pt x="111272" y="34150"/>
                      <a:pt x="102646" y="37190"/>
                      <a:pt x="92623" y="38997"/>
                    </a:cubicBezTo>
                    <a:cubicBezTo>
                      <a:pt x="82600" y="40804"/>
                      <a:pt x="68346" y="42077"/>
                      <a:pt x="55899" y="41954"/>
                    </a:cubicBezTo>
                    <a:cubicBezTo>
                      <a:pt x="43452" y="41831"/>
                      <a:pt x="27145" y="40968"/>
                      <a:pt x="17943" y="38257"/>
                    </a:cubicBezTo>
                    <a:cubicBezTo>
                      <a:pt x="8742" y="35546"/>
                      <a:pt x="2867" y="30082"/>
                      <a:pt x="690" y="25687"/>
                    </a:cubicBezTo>
                    <a:close/>
                  </a:path>
                </a:pathLst>
              </a:custGeom>
              <a:solidFill>
                <a:schemeClr val="accent3"/>
              </a:solidFill>
              <a:ln>
                <a:noFill/>
              </a:ln>
            </p:spPr>
          </p:sp>
          <p:grpSp>
            <p:nvGrpSpPr>
              <p:cNvPr id="1506" name="Google Shape;1506;p31"/>
              <p:cNvGrpSpPr/>
              <p:nvPr/>
            </p:nvGrpSpPr>
            <p:grpSpPr>
              <a:xfrm>
                <a:off x="5608541" y="1673572"/>
                <a:ext cx="2568633" cy="841793"/>
                <a:chOff x="5608541" y="1673572"/>
                <a:chExt cx="2568633" cy="841793"/>
              </a:xfrm>
            </p:grpSpPr>
            <p:sp>
              <p:nvSpPr>
                <p:cNvPr id="1507" name="Google Shape;1507;p31"/>
                <p:cNvSpPr/>
                <p:nvPr/>
              </p:nvSpPr>
              <p:spPr>
                <a:xfrm>
                  <a:off x="7474135" y="1729269"/>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1"/>
                <p:cNvSpPr/>
                <p:nvPr/>
              </p:nvSpPr>
              <p:spPr>
                <a:xfrm>
                  <a:off x="7618765" y="1750580"/>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1"/>
                <p:cNvSpPr/>
                <p:nvPr/>
              </p:nvSpPr>
              <p:spPr>
                <a:xfrm>
                  <a:off x="7572519" y="1805202"/>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1"/>
                <p:cNvSpPr/>
                <p:nvPr/>
              </p:nvSpPr>
              <p:spPr>
                <a:xfrm>
                  <a:off x="7532679" y="1783187"/>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1"/>
                <p:cNvSpPr/>
                <p:nvPr/>
              </p:nvSpPr>
              <p:spPr>
                <a:xfrm>
                  <a:off x="7717278" y="1787408"/>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1"/>
                <p:cNvSpPr/>
                <p:nvPr/>
              </p:nvSpPr>
              <p:spPr>
                <a:xfrm>
                  <a:off x="7739952" y="1827754"/>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1"/>
                <p:cNvSpPr/>
                <p:nvPr/>
              </p:nvSpPr>
              <p:spPr>
                <a:xfrm>
                  <a:off x="7447361" y="1828664"/>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1"/>
                <p:cNvSpPr/>
                <p:nvPr/>
              </p:nvSpPr>
              <p:spPr>
                <a:xfrm>
                  <a:off x="7350513" y="1782608"/>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1"/>
                <p:cNvSpPr/>
                <p:nvPr/>
              </p:nvSpPr>
              <p:spPr>
                <a:xfrm>
                  <a:off x="7388432" y="1673572"/>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1"/>
                <p:cNvSpPr/>
                <p:nvPr/>
              </p:nvSpPr>
              <p:spPr>
                <a:xfrm>
                  <a:off x="7521149" y="1682924"/>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1"/>
                <p:cNvSpPr/>
                <p:nvPr/>
              </p:nvSpPr>
              <p:spPr>
                <a:xfrm>
                  <a:off x="7344749" y="1720083"/>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1"/>
                <p:cNvSpPr/>
                <p:nvPr/>
              </p:nvSpPr>
              <p:spPr>
                <a:xfrm>
                  <a:off x="6920593" y="2442826"/>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1"/>
                <p:cNvSpPr/>
                <p:nvPr/>
              </p:nvSpPr>
              <p:spPr>
                <a:xfrm>
                  <a:off x="6790566" y="2455985"/>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1"/>
                <p:cNvSpPr/>
                <p:nvPr/>
              </p:nvSpPr>
              <p:spPr>
                <a:xfrm>
                  <a:off x="6815547" y="2435709"/>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1"/>
                <p:cNvSpPr/>
                <p:nvPr/>
              </p:nvSpPr>
              <p:spPr>
                <a:xfrm>
                  <a:off x="6661308" y="2454206"/>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1"/>
                <p:cNvSpPr/>
                <p:nvPr/>
              </p:nvSpPr>
              <p:spPr>
                <a:xfrm>
                  <a:off x="6363080" y="2408646"/>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1"/>
                <p:cNvSpPr/>
                <p:nvPr/>
              </p:nvSpPr>
              <p:spPr>
                <a:xfrm>
                  <a:off x="6411119" y="2461985"/>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1"/>
                <p:cNvSpPr/>
                <p:nvPr/>
              </p:nvSpPr>
              <p:spPr>
                <a:xfrm>
                  <a:off x="6493235" y="2440219"/>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1"/>
                <p:cNvSpPr/>
                <p:nvPr/>
              </p:nvSpPr>
              <p:spPr>
                <a:xfrm>
                  <a:off x="6848726" y="2490496"/>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1"/>
                <p:cNvSpPr/>
                <p:nvPr/>
              </p:nvSpPr>
              <p:spPr>
                <a:xfrm>
                  <a:off x="7084695" y="2476137"/>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1"/>
                <p:cNvSpPr/>
                <p:nvPr/>
              </p:nvSpPr>
              <p:spPr>
                <a:xfrm>
                  <a:off x="7063686" y="2445474"/>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1"/>
                <p:cNvSpPr/>
                <p:nvPr/>
              </p:nvSpPr>
              <p:spPr>
                <a:xfrm>
                  <a:off x="6071513" y="1884527"/>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1"/>
                <p:cNvSpPr/>
                <p:nvPr/>
              </p:nvSpPr>
              <p:spPr>
                <a:xfrm>
                  <a:off x="6237153" y="1840747"/>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1"/>
                <p:cNvSpPr/>
                <p:nvPr/>
              </p:nvSpPr>
              <p:spPr>
                <a:xfrm>
                  <a:off x="6374481" y="1866279"/>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1"/>
                <p:cNvSpPr/>
                <p:nvPr/>
              </p:nvSpPr>
              <p:spPr>
                <a:xfrm>
                  <a:off x="6264439" y="1918128"/>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1"/>
                <p:cNvSpPr/>
                <p:nvPr/>
              </p:nvSpPr>
              <p:spPr>
                <a:xfrm>
                  <a:off x="6236256" y="1886513"/>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1"/>
                <p:cNvSpPr/>
                <p:nvPr/>
              </p:nvSpPr>
              <p:spPr>
                <a:xfrm>
                  <a:off x="6161955" y="1911797"/>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1"/>
                <p:cNvSpPr/>
                <p:nvPr/>
              </p:nvSpPr>
              <p:spPr>
                <a:xfrm>
                  <a:off x="6267770" y="1951521"/>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1"/>
                <p:cNvSpPr/>
                <p:nvPr/>
              </p:nvSpPr>
              <p:spPr>
                <a:xfrm>
                  <a:off x="6429438" y="1930707"/>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1"/>
                <p:cNvSpPr/>
                <p:nvPr/>
              </p:nvSpPr>
              <p:spPr>
                <a:xfrm>
                  <a:off x="6428542" y="1922100"/>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1"/>
                <p:cNvSpPr/>
                <p:nvPr/>
              </p:nvSpPr>
              <p:spPr>
                <a:xfrm>
                  <a:off x="6429438" y="1930707"/>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1"/>
                <p:cNvSpPr/>
                <p:nvPr/>
              </p:nvSpPr>
              <p:spPr>
                <a:xfrm>
                  <a:off x="6085348" y="1833588"/>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1"/>
                <p:cNvSpPr/>
                <p:nvPr/>
              </p:nvSpPr>
              <p:spPr>
                <a:xfrm>
                  <a:off x="5914712" y="1874596"/>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1"/>
                <p:cNvSpPr/>
                <p:nvPr/>
              </p:nvSpPr>
              <p:spPr>
                <a:xfrm>
                  <a:off x="5958396" y="1944983"/>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1"/>
                <p:cNvSpPr/>
                <p:nvPr/>
              </p:nvSpPr>
              <p:spPr>
                <a:xfrm>
                  <a:off x="6073050" y="1923879"/>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1"/>
                <p:cNvSpPr/>
                <p:nvPr/>
              </p:nvSpPr>
              <p:spPr>
                <a:xfrm>
                  <a:off x="5904976" y="1911921"/>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1"/>
                <p:cNvSpPr/>
                <p:nvPr/>
              </p:nvSpPr>
              <p:spPr>
                <a:xfrm>
                  <a:off x="5918812" y="1813188"/>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1"/>
                <p:cNvSpPr/>
                <p:nvPr/>
              </p:nvSpPr>
              <p:spPr>
                <a:xfrm>
                  <a:off x="6250860" y="1775036"/>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1"/>
                <p:cNvSpPr/>
                <p:nvPr/>
              </p:nvSpPr>
              <p:spPr>
                <a:xfrm>
                  <a:off x="6375250" y="1796139"/>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1"/>
                <p:cNvSpPr/>
                <p:nvPr/>
              </p:nvSpPr>
              <p:spPr>
                <a:xfrm>
                  <a:off x="7650151" y="2120724"/>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1"/>
                <p:cNvSpPr/>
                <p:nvPr/>
              </p:nvSpPr>
              <p:spPr>
                <a:xfrm>
                  <a:off x="7633241" y="2174270"/>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1"/>
                <p:cNvSpPr/>
                <p:nvPr/>
              </p:nvSpPr>
              <p:spPr>
                <a:xfrm>
                  <a:off x="7541133" y="2141828"/>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7536266" y="2067923"/>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1"/>
                <p:cNvSpPr/>
                <p:nvPr/>
              </p:nvSpPr>
              <p:spPr>
                <a:xfrm>
                  <a:off x="7271344" y="2112158"/>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1"/>
                <p:cNvSpPr/>
                <p:nvPr/>
              </p:nvSpPr>
              <p:spPr>
                <a:xfrm>
                  <a:off x="7276084" y="2198725"/>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1"/>
                <p:cNvSpPr/>
                <p:nvPr/>
              </p:nvSpPr>
              <p:spPr>
                <a:xfrm>
                  <a:off x="7419178" y="2147580"/>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1"/>
                <p:cNvSpPr/>
                <p:nvPr/>
              </p:nvSpPr>
              <p:spPr>
                <a:xfrm>
                  <a:off x="7383949" y="2121179"/>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1"/>
                <p:cNvSpPr/>
                <p:nvPr/>
              </p:nvSpPr>
              <p:spPr>
                <a:xfrm>
                  <a:off x="7455559" y="2112779"/>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1"/>
                <p:cNvSpPr/>
                <p:nvPr/>
              </p:nvSpPr>
              <p:spPr>
                <a:xfrm>
                  <a:off x="7453894" y="2198146"/>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1"/>
                <p:cNvSpPr/>
                <p:nvPr/>
              </p:nvSpPr>
              <p:spPr>
                <a:xfrm>
                  <a:off x="7333475" y="2154201"/>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1"/>
                <p:cNvSpPr/>
                <p:nvPr/>
              </p:nvSpPr>
              <p:spPr>
                <a:xfrm>
                  <a:off x="7226380" y="2085179"/>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7411876" y="2069289"/>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7269679" y="2037178"/>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5699752" y="2192974"/>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5767648" y="2248547"/>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5608541" y="2228560"/>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1"/>
                <p:cNvSpPr/>
                <p:nvPr/>
              </p:nvSpPr>
              <p:spPr>
                <a:xfrm>
                  <a:off x="5753172" y="2204932"/>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1"/>
                <p:cNvSpPr/>
                <p:nvPr/>
              </p:nvSpPr>
              <p:spPr>
                <a:xfrm>
                  <a:off x="5640055" y="2154449"/>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5841949" y="2147538"/>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5862958" y="2205057"/>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5963264" y="2234767"/>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1"/>
                <p:cNvSpPr/>
                <p:nvPr/>
              </p:nvSpPr>
              <p:spPr>
                <a:xfrm>
                  <a:off x="5888835" y="2288520"/>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1"/>
                <p:cNvSpPr/>
                <p:nvPr/>
              </p:nvSpPr>
              <p:spPr>
                <a:xfrm>
                  <a:off x="5882430" y="2239195"/>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5990551" y="2185401"/>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7749560" y="2301141"/>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7761730" y="2329569"/>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1"/>
                <p:cNvSpPr/>
                <p:nvPr/>
              </p:nvSpPr>
              <p:spPr>
                <a:xfrm>
                  <a:off x="7869210" y="2297458"/>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1"/>
                <p:cNvSpPr/>
                <p:nvPr/>
              </p:nvSpPr>
              <p:spPr>
                <a:xfrm>
                  <a:off x="7807720" y="2278754"/>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a:off x="7814253" y="1933024"/>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a:off x="6420471" y="2121841"/>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a:off x="5707951" y="2011522"/>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a:off x="6362311" y="2298037"/>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a:off x="7539468" y="2375790"/>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1"/>
                <p:cNvSpPr/>
                <p:nvPr/>
              </p:nvSpPr>
              <p:spPr>
                <a:xfrm>
                  <a:off x="7447361" y="2351707"/>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1"/>
                <p:cNvSpPr/>
                <p:nvPr/>
              </p:nvSpPr>
              <p:spPr>
                <a:xfrm>
                  <a:off x="7948379" y="2091179"/>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7965033" y="2133262"/>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8119528" y="2105414"/>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1"/>
                <p:cNvSpPr/>
                <p:nvPr/>
              </p:nvSpPr>
              <p:spPr>
                <a:xfrm>
                  <a:off x="8070976" y="2030930"/>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1"/>
                <p:cNvSpPr/>
                <p:nvPr/>
              </p:nvSpPr>
              <p:spPr>
                <a:xfrm>
                  <a:off x="8017812" y="2058447"/>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1"/>
                <p:cNvSpPr/>
                <p:nvPr/>
              </p:nvSpPr>
              <p:spPr>
                <a:xfrm>
                  <a:off x="8021015" y="2070820"/>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1"/>
                <p:cNvSpPr/>
                <p:nvPr/>
              </p:nvSpPr>
              <p:spPr>
                <a:xfrm>
                  <a:off x="7918659" y="2029523"/>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88" name="Google Shape;1588;p31"/>
            <p:cNvSpPr txBox="1"/>
            <p:nvPr/>
          </p:nvSpPr>
          <p:spPr>
            <a:xfrm>
              <a:off x="5971876" y="1890098"/>
              <a:ext cx="17718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Oxygen"/>
                  <a:ea typeface="Oxygen"/>
                  <a:cs typeface="Oxygen"/>
                  <a:sym typeface="Oxygen"/>
                </a:rPr>
                <a:t>Most of the customer lie in 20 to 35 years of age</a:t>
              </a:r>
              <a:endParaRPr dirty="0">
                <a:solidFill>
                  <a:schemeClr val="dk1"/>
                </a:solidFill>
                <a:latin typeface="Oxygen"/>
                <a:ea typeface="Oxygen"/>
                <a:cs typeface="Oxygen"/>
                <a:sym typeface="Oxygen"/>
              </a:endParaRPr>
            </a:p>
          </p:txBody>
        </p:sp>
        <p:grpSp>
          <p:nvGrpSpPr>
            <p:cNvPr id="1589" name="Google Shape;1589;p31"/>
            <p:cNvGrpSpPr/>
            <p:nvPr/>
          </p:nvGrpSpPr>
          <p:grpSpPr>
            <a:xfrm>
              <a:off x="5394950" y="2618213"/>
              <a:ext cx="2925652" cy="1049050"/>
              <a:chOff x="5394950" y="1488425"/>
              <a:chExt cx="2925652" cy="1049050"/>
            </a:xfrm>
          </p:grpSpPr>
          <p:sp>
            <p:nvSpPr>
              <p:cNvPr id="1590" name="Google Shape;1590;p31"/>
              <p:cNvSpPr/>
              <p:nvPr/>
            </p:nvSpPr>
            <p:spPr>
              <a:xfrm>
                <a:off x="5394950" y="1488425"/>
                <a:ext cx="2925652" cy="1049050"/>
              </a:xfrm>
              <a:custGeom>
                <a:avLst/>
                <a:gdLst/>
                <a:ahLst/>
                <a:cxnLst/>
                <a:rect l="l" t="t" r="r" b="b"/>
                <a:pathLst>
                  <a:path w="121346" h="41962" extrusionOk="0">
                    <a:moveTo>
                      <a:pt x="690" y="25687"/>
                    </a:moveTo>
                    <a:cubicBezTo>
                      <a:pt x="-1487" y="21292"/>
                      <a:pt x="1922" y="15377"/>
                      <a:pt x="4880" y="11885"/>
                    </a:cubicBezTo>
                    <a:cubicBezTo>
                      <a:pt x="7838" y="8393"/>
                      <a:pt x="11740" y="6586"/>
                      <a:pt x="18436" y="4737"/>
                    </a:cubicBezTo>
                    <a:cubicBezTo>
                      <a:pt x="25132" y="2889"/>
                      <a:pt x="34127" y="1451"/>
                      <a:pt x="45054" y="794"/>
                    </a:cubicBezTo>
                    <a:cubicBezTo>
                      <a:pt x="55981" y="137"/>
                      <a:pt x="72700" y="-603"/>
                      <a:pt x="83996" y="794"/>
                    </a:cubicBezTo>
                    <a:cubicBezTo>
                      <a:pt x="95293" y="2191"/>
                      <a:pt x="106630" y="5847"/>
                      <a:pt x="112833" y="9174"/>
                    </a:cubicBezTo>
                    <a:cubicBezTo>
                      <a:pt x="119036" y="12501"/>
                      <a:pt x="120679" y="17102"/>
                      <a:pt x="121213" y="20758"/>
                    </a:cubicBezTo>
                    <a:cubicBezTo>
                      <a:pt x="121747" y="24414"/>
                      <a:pt x="120802" y="28070"/>
                      <a:pt x="116037" y="31110"/>
                    </a:cubicBezTo>
                    <a:cubicBezTo>
                      <a:pt x="111272" y="34150"/>
                      <a:pt x="102646" y="37190"/>
                      <a:pt x="92623" y="38997"/>
                    </a:cubicBezTo>
                    <a:cubicBezTo>
                      <a:pt x="82600" y="40804"/>
                      <a:pt x="68346" y="42077"/>
                      <a:pt x="55899" y="41954"/>
                    </a:cubicBezTo>
                    <a:cubicBezTo>
                      <a:pt x="43452" y="41831"/>
                      <a:pt x="27145" y="40968"/>
                      <a:pt x="17943" y="38257"/>
                    </a:cubicBezTo>
                    <a:cubicBezTo>
                      <a:pt x="8742" y="35546"/>
                      <a:pt x="2867" y="30082"/>
                      <a:pt x="690" y="25687"/>
                    </a:cubicBezTo>
                    <a:close/>
                  </a:path>
                </a:pathLst>
              </a:custGeom>
              <a:solidFill>
                <a:schemeClr val="accent2"/>
              </a:solidFill>
              <a:ln>
                <a:noFill/>
              </a:ln>
            </p:spPr>
          </p:sp>
          <p:grpSp>
            <p:nvGrpSpPr>
              <p:cNvPr id="1591" name="Google Shape;1591;p31"/>
              <p:cNvGrpSpPr/>
              <p:nvPr/>
            </p:nvGrpSpPr>
            <p:grpSpPr>
              <a:xfrm>
                <a:off x="5608541" y="1635447"/>
                <a:ext cx="2568633" cy="841793"/>
                <a:chOff x="5608541" y="1787847"/>
                <a:chExt cx="2568633" cy="841793"/>
              </a:xfrm>
            </p:grpSpPr>
            <p:sp>
              <p:nvSpPr>
                <p:cNvPr id="1592" name="Google Shape;1592;p31"/>
                <p:cNvSpPr/>
                <p:nvPr/>
              </p:nvSpPr>
              <p:spPr>
                <a:xfrm>
                  <a:off x="7474135" y="1843544"/>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7618765" y="1864855"/>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1"/>
                <p:cNvSpPr/>
                <p:nvPr/>
              </p:nvSpPr>
              <p:spPr>
                <a:xfrm>
                  <a:off x="7572519" y="1919477"/>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1"/>
                <p:cNvSpPr/>
                <p:nvPr/>
              </p:nvSpPr>
              <p:spPr>
                <a:xfrm>
                  <a:off x="7532679" y="1897462"/>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717278" y="1901683"/>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739952" y="1942029"/>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47361" y="1942939"/>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1"/>
                <p:cNvSpPr/>
                <p:nvPr/>
              </p:nvSpPr>
              <p:spPr>
                <a:xfrm>
                  <a:off x="7350513" y="1896883"/>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1"/>
                <p:cNvSpPr/>
                <p:nvPr/>
              </p:nvSpPr>
              <p:spPr>
                <a:xfrm>
                  <a:off x="7388432" y="1787847"/>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7521149" y="1797199"/>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7344749" y="1834358"/>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6698459" y="2527390"/>
                  <a:ext cx="79297" cy="19159"/>
                </a:xfrm>
                <a:custGeom>
                  <a:avLst/>
                  <a:gdLst/>
                  <a:ahLst/>
                  <a:cxnLst/>
                  <a:rect l="l" t="t" r="r" b="b"/>
                  <a:pathLst>
                    <a:path w="619" h="463" extrusionOk="0">
                      <a:moveTo>
                        <a:pt x="335" y="1"/>
                      </a:moveTo>
                      <a:cubicBezTo>
                        <a:pt x="216" y="1"/>
                        <a:pt x="87" y="145"/>
                        <a:pt x="45" y="231"/>
                      </a:cubicBezTo>
                      <a:cubicBezTo>
                        <a:pt x="1" y="318"/>
                        <a:pt x="23" y="462"/>
                        <a:pt x="133" y="462"/>
                      </a:cubicBezTo>
                      <a:cubicBezTo>
                        <a:pt x="150" y="462"/>
                        <a:pt x="169" y="459"/>
                        <a:pt x="190" y="451"/>
                      </a:cubicBezTo>
                      <a:lnTo>
                        <a:pt x="284" y="420"/>
                      </a:lnTo>
                      <a:cubicBezTo>
                        <a:pt x="391" y="376"/>
                        <a:pt x="618" y="105"/>
                        <a:pt x="429" y="29"/>
                      </a:cubicBezTo>
                      <a:lnTo>
                        <a:pt x="398" y="16"/>
                      </a:lnTo>
                      <a:cubicBezTo>
                        <a:pt x="377" y="6"/>
                        <a:pt x="356"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1"/>
                <p:cNvSpPr/>
                <p:nvPr/>
              </p:nvSpPr>
              <p:spPr>
                <a:xfrm>
                  <a:off x="6874475" y="2503721"/>
                  <a:ext cx="58416" cy="15021"/>
                </a:xfrm>
                <a:custGeom>
                  <a:avLst/>
                  <a:gdLst/>
                  <a:ahLst/>
                  <a:cxnLst/>
                  <a:rect l="l" t="t" r="r" b="b"/>
                  <a:pathLst>
                    <a:path w="456" h="363" extrusionOk="0">
                      <a:moveTo>
                        <a:pt x="258" y="1"/>
                      </a:moveTo>
                      <a:cubicBezTo>
                        <a:pt x="138" y="1"/>
                        <a:pt x="0" y="189"/>
                        <a:pt x="20" y="298"/>
                      </a:cubicBezTo>
                      <a:cubicBezTo>
                        <a:pt x="24" y="344"/>
                        <a:pt x="48" y="362"/>
                        <a:pt x="76" y="362"/>
                      </a:cubicBezTo>
                      <a:cubicBezTo>
                        <a:pt x="90" y="362"/>
                        <a:pt x="106" y="357"/>
                        <a:pt x="121" y="349"/>
                      </a:cubicBezTo>
                      <a:cubicBezTo>
                        <a:pt x="247" y="349"/>
                        <a:pt x="455" y="172"/>
                        <a:pt x="348" y="46"/>
                      </a:cubicBezTo>
                      <a:cubicBezTo>
                        <a:pt x="322" y="14"/>
                        <a:pt x="291"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6920593" y="2557101"/>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6790566" y="2570260"/>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6815547" y="2549984"/>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6661308" y="2568481"/>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6520649" y="2514604"/>
                  <a:ext cx="26005" cy="9352"/>
                </a:xfrm>
                <a:custGeom>
                  <a:avLst/>
                  <a:gdLst/>
                  <a:ahLst/>
                  <a:cxnLst/>
                  <a:rect l="l" t="t" r="r" b="b"/>
                  <a:pathLst>
                    <a:path w="203" h="226" extrusionOk="0">
                      <a:moveTo>
                        <a:pt x="138" y="1"/>
                      </a:moveTo>
                      <a:cubicBezTo>
                        <a:pt x="76" y="1"/>
                        <a:pt x="29" y="72"/>
                        <a:pt x="13" y="130"/>
                      </a:cubicBezTo>
                      <a:cubicBezTo>
                        <a:pt x="1" y="155"/>
                        <a:pt x="20" y="187"/>
                        <a:pt x="45" y="187"/>
                      </a:cubicBezTo>
                      <a:cubicBezTo>
                        <a:pt x="32" y="193"/>
                        <a:pt x="32" y="199"/>
                        <a:pt x="45" y="212"/>
                      </a:cubicBezTo>
                      <a:cubicBezTo>
                        <a:pt x="50" y="222"/>
                        <a:pt x="57" y="225"/>
                        <a:pt x="65" y="225"/>
                      </a:cubicBezTo>
                      <a:cubicBezTo>
                        <a:pt x="87" y="225"/>
                        <a:pt x="114" y="194"/>
                        <a:pt x="114" y="180"/>
                      </a:cubicBezTo>
                      <a:cubicBezTo>
                        <a:pt x="127" y="142"/>
                        <a:pt x="152" y="111"/>
                        <a:pt x="165" y="73"/>
                      </a:cubicBezTo>
                      <a:cubicBezTo>
                        <a:pt x="184" y="54"/>
                        <a:pt x="203" y="29"/>
                        <a:pt x="177" y="10"/>
                      </a:cubicBezTo>
                      <a:cubicBezTo>
                        <a:pt x="164" y="4"/>
                        <a:pt x="151"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1"/>
                <p:cNvSpPr/>
                <p:nvPr/>
              </p:nvSpPr>
              <p:spPr>
                <a:xfrm>
                  <a:off x="6659771" y="2448437"/>
                  <a:ext cx="46886" cy="13366"/>
                </a:xfrm>
                <a:custGeom>
                  <a:avLst/>
                  <a:gdLst/>
                  <a:ahLst/>
                  <a:cxnLst/>
                  <a:rect l="l" t="t" r="r" b="b"/>
                  <a:pathLst>
                    <a:path w="366" h="323" extrusionOk="0">
                      <a:moveTo>
                        <a:pt x="261" y="0"/>
                      </a:moveTo>
                      <a:cubicBezTo>
                        <a:pt x="115" y="0"/>
                        <a:pt x="1" y="143"/>
                        <a:pt x="50" y="291"/>
                      </a:cubicBezTo>
                      <a:cubicBezTo>
                        <a:pt x="58" y="310"/>
                        <a:pt x="70" y="317"/>
                        <a:pt x="84" y="317"/>
                      </a:cubicBezTo>
                      <a:cubicBezTo>
                        <a:pt x="121" y="317"/>
                        <a:pt x="171" y="264"/>
                        <a:pt x="190" y="229"/>
                      </a:cubicBezTo>
                      <a:lnTo>
                        <a:pt x="190" y="229"/>
                      </a:lnTo>
                      <a:lnTo>
                        <a:pt x="151" y="322"/>
                      </a:lnTo>
                      <a:cubicBezTo>
                        <a:pt x="183" y="316"/>
                        <a:pt x="214" y="303"/>
                        <a:pt x="239" y="284"/>
                      </a:cubicBezTo>
                      <a:cubicBezTo>
                        <a:pt x="277" y="253"/>
                        <a:pt x="315" y="215"/>
                        <a:pt x="334" y="165"/>
                      </a:cubicBezTo>
                      <a:cubicBezTo>
                        <a:pt x="365" y="102"/>
                        <a:pt x="365" y="1"/>
                        <a:pt x="271" y="1"/>
                      </a:cubicBezTo>
                      <a:cubicBezTo>
                        <a:pt x="268" y="1"/>
                        <a:pt x="264"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1"/>
                <p:cNvSpPr/>
                <p:nvPr/>
              </p:nvSpPr>
              <p:spPr>
                <a:xfrm>
                  <a:off x="6735609" y="2471155"/>
                  <a:ext cx="78528" cy="14897"/>
                </a:xfrm>
                <a:custGeom>
                  <a:avLst/>
                  <a:gdLst/>
                  <a:ahLst/>
                  <a:cxnLst/>
                  <a:rect l="l" t="t" r="r" b="b"/>
                  <a:pathLst>
                    <a:path w="613" h="360" extrusionOk="0">
                      <a:moveTo>
                        <a:pt x="392" y="0"/>
                      </a:moveTo>
                      <a:cubicBezTo>
                        <a:pt x="228" y="0"/>
                        <a:pt x="0" y="360"/>
                        <a:pt x="221" y="360"/>
                      </a:cubicBezTo>
                      <a:cubicBezTo>
                        <a:pt x="379" y="360"/>
                        <a:pt x="612" y="0"/>
                        <a:pt x="3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6638121" y="2493417"/>
                  <a:ext cx="45862" cy="11131"/>
                </a:xfrm>
                <a:custGeom>
                  <a:avLst/>
                  <a:gdLst/>
                  <a:ahLst/>
                  <a:cxnLst/>
                  <a:rect l="l" t="t" r="r" b="b"/>
                  <a:pathLst>
                    <a:path w="358" h="269" extrusionOk="0">
                      <a:moveTo>
                        <a:pt x="196" y="1"/>
                      </a:moveTo>
                      <a:cubicBezTo>
                        <a:pt x="141" y="1"/>
                        <a:pt x="91" y="47"/>
                        <a:pt x="55" y="106"/>
                      </a:cubicBezTo>
                      <a:cubicBezTo>
                        <a:pt x="11" y="172"/>
                        <a:pt x="0" y="269"/>
                        <a:pt x="81" y="269"/>
                      </a:cubicBezTo>
                      <a:cubicBezTo>
                        <a:pt x="92" y="269"/>
                        <a:pt x="104" y="267"/>
                        <a:pt x="118" y="263"/>
                      </a:cubicBezTo>
                      <a:cubicBezTo>
                        <a:pt x="181" y="251"/>
                        <a:pt x="358" y="93"/>
                        <a:pt x="263" y="24"/>
                      </a:cubicBezTo>
                      <a:cubicBezTo>
                        <a:pt x="240" y="8"/>
                        <a:pt x="218"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6539096" y="2467141"/>
                  <a:ext cx="41506" cy="10842"/>
                </a:xfrm>
                <a:custGeom>
                  <a:avLst/>
                  <a:gdLst/>
                  <a:ahLst/>
                  <a:cxnLst/>
                  <a:rect l="l" t="t" r="r" b="b"/>
                  <a:pathLst>
                    <a:path w="324" h="262" extrusionOk="0">
                      <a:moveTo>
                        <a:pt x="221" y="0"/>
                      </a:moveTo>
                      <a:cubicBezTo>
                        <a:pt x="156" y="0"/>
                        <a:pt x="54" y="98"/>
                        <a:pt x="40" y="135"/>
                      </a:cubicBezTo>
                      <a:cubicBezTo>
                        <a:pt x="1" y="213"/>
                        <a:pt x="42" y="261"/>
                        <a:pt x="101" y="261"/>
                      </a:cubicBezTo>
                      <a:cubicBezTo>
                        <a:pt x="127" y="261"/>
                        <a:pt x="157" y="251"/>
                        <a:pt x="185" y="230"/>
                      </a:cubicBezTo>
                      <a:cubicBezTo>
                        <a:pt x="185" y="224"/>
                        <a:pt x="185" y="217"/>
                        <a:pt x="185" y="211"/>
                      </a:cubicBezTo>
                      <a:cubicBezTo>
                        <a:pt x="229" y="205"/>
                        <a:pt x="324" y="104"/>
                        <a:pt x="279" y="72"/>
                      </a:cubicBezTo>
                      <a:cubicBezTo>
                        <a:pt x="279" y="66"/>
                        <a:pt x="273" y="53"/>
                        <a:pt x="273" y="47"/>
                      </a:cubicBezTo>
                      <a:cubicBezTo>
                        <a:pt x="265" y="13"/>
                        <a:pt x="245"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1"/>
                <p:cNvSpPr/>
                <p:nvPr/>
              </p:nvSpPr>
              <p:spPr>
                <a:xfrm>
                  <a:off x="6363080" y="2522921"/>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1"/>
                <p:cNvSpPr/>
                <p:nvPr/>
              </p:nvSpPr>
              <p:spPr>
                <a:xfrm>
                  <a:off x="6411119" y="2576260"/>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6493235" y="2554494"/>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7138756" y="2515266"/>
                  <a:ext cx="73660" cy="20111"/>
                </a:xfrm>
                <a:custGeom>
                  <a:avLst/>
                  <a:gdLst/>
                  <a:ahLst/>
                  <a:cxnLst/>
                  <a:rect l="l" t="t" r="r" b="b"/>
                  <a:pathLst>
                    <a:path w="575" h="486" extrusionOk="0">
                      <a:moveTo>
                        <a:pt x="379" y="0"/>
                      </a:moveTo>
                      <a:cubicBezTo>
                        <a:pt x="240" y="0"/>
                        <a:pt x="108" y="120"/>
                        <a:pt x="45" y="240"/>
                      </a:cubicBezTo>
                      <a:cubicBezTo>
                        <a:pt x="1" y="335"/>
                        <a:pt x="1" y="486"/>
                        <a:pt x="146" y="486"/>
                      </a:cubicBezTo>
                      <a:lnTo>
                        <a:pt x="196" y="486"/>
                      </a:lnTo>
                      <a:cubicBezTo>
                        <a:pt x="341" y="486"/>
                        <a:pt x="474" y="366"/>
                        <a:pt x="530" y="246"/>
                      </a:cubicBezTo>
                      <a:cubicBezTo>
                        <a:pt x="575" y="152"/>
                        <a:pt x="575"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1"/>
                <p:cNvSpPr/>
                <p:nvPr/>
              </p:nvSpPr>
              <p:spPr>
                <a:xfrm>
                  <a:off x="6848726" y="2604771"/>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1"/>
                <p:cNvSpPr/>
                <p:nvPr/>
              </p:nvSpPr>
              <p:spPr>
                <a:xfrm>
                  <a:off x="7084695" y="2590412"/>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1"/>
                <p:cNvSpPr/>
                <p:nvPr/>
              </p:nvSpPr>
              <p:spPr>
                <a:xfrm>
                  <a:off x="7063686" y="2559749"/>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1"/>
                <p:cNvSpPr/>
                <p:nvPr/>
              </p:nvSpPr>
              <p:spPr>
                <a:xfrm>
                  <a:off x="6998993" y="2510507"/>
                  <a:ext cx="46246" cy="14193"/>
                </a:xfrm>
                <a:custGeom>
                  <a:avLst/>
                  <a:gdLst/>
                  <a:ahLst/>
                  <a:cxnLst/>
                  <a:rect l="l" t="t" r="r" b="b"/>
                  <a:pathLst>
                    <a:path w="361" h="343" extrusionOk="0">
                      <a:moveTo>
                        <a:pt x="222" y="1"/>
                      </a:moveTo>
                      <a:cubicBezTo>
                        <a:pt x="158" y="1"/>
                        <a:pt x="95" y="61"/>
                        <a:pt x="64" y="109"/>
                      </a:cubicBezTo>
                      <a:cubicBezTo>
                        <a:pt x="19" y="147"/>
                        <a:pt x="1" y="204"/>
                        <a:pt x="1" y="267"/>
                      </a:cubicBezTo>
                      <a:cubicBezTo>
                        <a:pt x="1" y="304"/>
                        <a:pt x="32" y="342"/>
                        <a:pt x="76" y="342"/>
                      </a:cubicBezTo>
                      <a:cubicBezTo>
                        <a:pt x="114" y="342"/>
                        <a:pt x="146" y="330"/>
                        <a:pt x="177" y="311"/>
                      </a:cubicBezTo>
                      <a:lnTo>
                        <a:pt x="202" y="304"/>
                      </a:lnTo>
                      <a:cubicBezTo>
                        <a:pt x="259" y="286"/>
                        <a:pt x="360" y="191"/>
                        <a:pt x="297" y="134"/>
                      </a:cubicBezTo>
                      <a:lnTo>
                        <a:pt x="297" y="122"/>
                      </a:lnTo>
                      <a:cubicBezTo>
                        <a:pt x="310" y="77"/>
                        <a:pt x="310" y="27"/>
                        <a:pt x="259" y="8"/>
                      </a:cubicBezTo>
                      <a:cubicBezTo>
                        <a:pt x="247" y="3"/>
                        <a:pt x="234" y="1"/>
                        <a:pt x="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1"/>
                <p:cNvSpPr/>
                <p:nvPr/>
              </p:nvSpPr>
              <p:spPr>
                <a:xfrm>
                  <a:off x="6495156" y="2441278"/>
                  <a:ext cx="45862" cy="13821"/>
                </a:xfrm>
                <a:custGeom>
                  <a:avLst/>
                  <a:gdLst/>
                  <a:ahLst/>
                  <a:cxnLst/>
                  <a:rect l="l" t="t" r="r" b="b"/>
                  <a:pathLst>
                    <a:path w="358" h="334" extrusionOk="0">
                      <a:moveTo>
                        <a:pt x="256" y="1"/>
                      </a:moveTo>
                      <a:cubicBezTo>
                        <a:pt x="216" y="1"/>
                        <a:pt x="172" y="21"/>
                        <a:pt x="143" y="41"/>
                      </a:cubicBezTo>
                      <a:cubicBezTo>
                        <a:pt x="67" y="92"/>
                        <a:pt x="17" y="167"/>
                        <a:pt x="4" y="262"/>
                      </a:cubicBezTo>
                      <a:cubicBezTo>
                        <a:pt x="0" y="315"/>
                        <a:pt x="43" y="334"/>
                        <a:pt x="88" y="334"/>
                      </a:cubicBezTo>
                      <a:cubicBezTo>
                        <a:pt x="112" y="334"/>
                        <a:pt x="138" y="328"/>
                        <a:pt x="156" y="319"/>
                      </a:cubicBezTo>
                      <a:cubicBezTo>
                        <a:pt x="212" y="293"/>
                        <a:pt x="257" y="249"/>
                        <a:pt x="282" y="199"/>
                      </a:cubicBezTo>
                      <a:cubicBezTo>
                        <a:pt x="288" y="199"/>
                        <a:pt x="288" y="193"/>
                        <a:pt x="294" y="193"/>
                      </a:cubicBezTo>
                      <a:cubicBezTo>
                        <a:pt x="326" y="148"/>
                        <a:pt x="358" y="66"/>
                        <a:pt x="313" y="22"/>
                      </a:cubicBezTo>
                      <a:cubicBezTo>
                        <a:pt x="298" y="7"/>
                        <a:pt x="277"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1"/>
                <p:cNvSpPr/>
                <p:nvPr/>
              </p:nvSpPr>
              <p:spPr>
                <a:xfrm>
                  <a:off x="6071513" y="1998802"/>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1"/>
                <p:cNvSpPr/>
                <p:nvPr/>
              </p:nvSpPr>
              <p:spPr>
                <a:xfrm>
                  <a:off x="6237153" y="1955022"/>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1"/>
                <p:cNvSpPr/>
                <p:nvPr/>
              </p:nvSpPr>
              <p:spPr>
                <a:xfrm>
                  <a:off x="6374481" y="1980554"/>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1"/>
                <p:cNvSpPr/>
                <p:nvPr/>
              </p:nvSpPr>
              <p:spPr>
                <a:xfrm>
                  <a:off x="6264439" y="2032403"/>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1"/>
                <p:cNvSpPr/>
                <p:nvPr/>
              </p:nvSpPr>
              <p:spPr>
                <a:xfrm>
                  <a:off x="6236256" y="2000788"/>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1"/>
                <p:cNvSpPr/>
                <p:nvPr/>
              </p:nvSpPr>
              <p:spPr>
                <a:xfrm>
                  <a:off x="6161955" y="2026072"/>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1"/>
                <p:cNvSpPr/>
                <p:nvPr/>
              </p:nvSpPr>
              <p:spPr>
                <a:xfrm>
                  <a:off x="6267770" y="2065796"/>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1"/>
                <p:cNvSpPr/>
                <p:nvPr/>
              </p:nvSpPr>
              <p:spPr>
                <a:xfrm>
                  <a:off x="6429438" y="2044982"/>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1"/>
                <p:cNvSpPr/>
                <p:nvPr/>
              </p:nvSpPr>
              <p:spPr>
                <a:xfrm>
                  <a:off x="6428542" y="2036375"/>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1"/>
                <p:cNvSpPr/>
                <p:nvPr/>
              </p:nvSpPr>
              <p:spPr>
                <a:xfrm>
                  <a:off x="6429438" y="2044982"/>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1"/>
                <p:cNvSpPr/>
                <p:nvPr/>
              </p:nvSpPr>
              <p:spPr>
                <a:xfrm>
                  <a:off x="6085348" y="1947863"/>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1"/>
                <p:cNvSpPr/>
                <p:nvPr/>
              </p:nvSpPr>
              <p:spPr>
                <a:xfrm>
                  <a:off x="5914712" y="1988871"/>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1"/>
                <p:cNvSpPr/>
                <p:nvPr/>
              </p:nvSpPr>
              <p:spPr>
                <a:xfrm>
                  <a:off x="5958396" y="2059258"/>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1"/>
                <p:cNvSpPr/>
                <p:nvPr/>
              </p:nvSpPr>
              <p:spPr>
                <a:xfrm>
                  <a:off x="6073050" y="2038154"/>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1"/>
                <p:cNvSpPr/>
                <p:nvPr/>
              </p:nvSpPr>
              <p:spPr>
                <a:xfrm>
                  <a:off x="5904976" y="2026196"/>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1"/>
                <p:cNvSpPr/>
                <p:nvPr/>
              </p:nvSpPr>
              <p:spPr>
                <a:xfrm>
                  <a:off x="5918812" y="1927463"/>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1"/>
                <p:cNvSpPr/>
                <p:nvPr/>
              </p:nvSpPr>
              <p:spPr>
                <a:xfrm>
                  <a:off x="6250860" y="1889311"/>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1"/>
                <p:cNvSpPr/>
                <p:nvPr/>
              </p:nvSpPr>
              <p:spPr>
                <a:xfrm>
                  <a:off x="6375250" y="1910414"/>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1"/>
                <p:cNvSpPr/>
                <p:nvPr/>
              </p:nvSpPr>
              <p:spPr>
                <a:xfrm>
                  <a:off x="6569585" y="1890552"/>
                  <a:ext cx="71611" cy="15311"/>
                </a:xfrm>
                <a:custGeom>
                  <a:avLst/>
                  <a:gdLst/>
                  <a:ahLst/>
                  <a:cxnLst/>
                  <a:rect l="l" t="t" r="r" b="b"/>
                  <a:pathLst>
                    <a:path w="559" h="370" extrusionOk="0">
                      <a:moveTo>
                        <a:pt x="329" y="0"/>
                      </a:moveTo>
                      <a:cubicBezTo>
                        <a:pt x="293" y="0"/>
                        <a:pt x="258" y="8"/>
                        <a:pt x="228" y="26"/>
                      </a:cubicBezTo>
                      <a:lnTo>
                        <a:pt x="228" y="26"/>
                      </a:lnTo>
                      <a:cubicBezTo>
                        <a:pt x="235" y="21"/>
                        <a:pt x="236" y="19"/>
                        <a:pt x="235" y="19"/>
                      </a:cubicBezTo>
                      <a:cubicBezTo>
                        <a:pt x="229" y="19"/>
                        <a:pt x="156" y="65"/>
                        <a:pt x="142" y="74"/>
                      </a:cubicBezTo>
                      <a:cubicBezTo>
                        <a:pt x="117" y="93"/>
                        <a:pt x="98" y="112"/>
                        <a:pt x="79" y="131"/>
                      </a:cubicBezTo>
                      <a:cubicBezTo>
                        <a:pt x="73" y="143"/>
                        <a:pt x="73" y="150"/>
                        <a:pt x="67" y="150"/>
                      </a:cubicBezTo>
                      <a:lnTo>
                        <a:pt x="60" y="162"/>
                      </a:lnTo>
                      <a:cubicBezTo>
                        <a:pt x="41" y="181"/>
                        <a:pt x="22" y="207"/>
                        <a:pt x="16" y="232"/>
                      </a:cubicBezTo>
                      <a:cubicBezTo>
                        <a:pt x="0" y="258"/>
                        <a:pt x="2" y="293"/>
                        <a:pt x="29" y="293"/>
                      </a:cubicBezTo>
                      <a:cubicBezTo>
                        <a:pt x="34" y="293"/>
                        <a:pt x="40" y="292"/>
                        <a:pt x="48" y="289"/>
                      </a:cubicBezTo>
                      <a:lnTo>
                        <a:pt x="60" y="282"/>
                      </a:lnTo>
                      <a:lnTo>
                        <a:pt x="67" y="282"/>
                      </a:lnTo>
                      <a:cubicBezTo>
                        <a:pt x="72" y="334"/>
                        <a:pt x="120" y="369"/>
                        <a:pt x="168" y="369"/>
                      </a:cubicBezTo>
                      <a:cubicBezTo>
                        <a:pt x="179" y="369"/>
                        <a:pt x="189" y="368"/>
                        <a:pt x="199" y="364"/>
                      </a:cubicBezTo>
                      <a:cubicBezTo>
                        <a:pt x="300" y="339"/>
                        <a:pt x="559" y="74"/>
                        <a:pt x="376" y="5"/>
                      </a:cubicBezTo>
                      <a:cubicBezTo>
                        <a:pt x="360" y="2"/>
                        <a:pt x="345" y="0"/>
                        <a:pt x="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1"/>
                <p:cNvSpPr/>
                <p:nvPr/>
              </p:nvSpPr>
              <p:spPr>
                <a:xfrm>
                  <a:off x="6544989" y="1947863"/>
                  <a:ext cx="128" cy="41"/>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1"/>
                <p:cNvSpPr/>
                <p:nvPr/>
              </p:nvSpPr>
              <p:spPr>
                <a:xfrm>
                  <a:off x="6532179" y="1942484"/>
                  <a:ext cx="49192" cy="14111"/>
                </a:xfrm>
                <a:custGeom>
                  <a:avLst/>
                  <a:gdLst/>
                  <a:ahLst/>
                  <a:cxnLst/>
                  <a:rect l="l" t="t" r="r" b="b"/>
                  <a:pathLst>
                    <a:path w="384" h="341" extrusionOk="0">
                      <a:moveTo>
                        <a:pt x="119" y="106"/>
                      </a:moveTo>
                      <a:lnTo>
                        <a:pt x="119" y="106"/>
                      </a:lnTo>
                      <a:cubicBezTo>
                        <a:pt x="116" y="109"/>
                        <a:pt x="113" y="112"/>
                        <a:pt x="110" y="116"/>
                      </a:cubicBezTo>
                      <a:lnTo>
                        <a:pt x="110" y="116"/>
                      </a:lnTo>
                      <a:cubicBezTo>
                        <a:pt x="113" y="112"/>
                        <a:pt x="116" y="109"/>
                        <a:pt x="119" y="106"/>
                      </a:cubicBezTo>
                      <a:close/>
                      <a:moveTo>
                        <a:pt x="253" y="0"/>
                      </a:moveTo>
                      <a:cubicBezTo>
                        <a:pt x="195" y="0"/>
                        <a:pt x="116" y="84"/>
                        <a:pt x="106" y="118"/>
                      </a:cubicBezTo>
                      <a:cubicBezTo>
                        <a:pt x="101" y="118"/>
                        <a:pt x="100" y="123"/>
                        <a:pt x="100" y="128"/>
                      </a:cubicBezTo>
                      <a:lnTo>
                        <a:pt x="100" y="128"/>
                      </a:lnTo>
                      <a:cubicBezTo>
                        <a:pt x="55" y="186"/>
                        <a:pt x="0" y="300"/>
                        <a:pt x="94" y="333"/>
                      </a:cubicBezTo>
                      <a:cubicBezTo>
                        <a:pt x="107" y="338"/>
                        <a:pt x="120" y="340"/>
                        <a:pt x="134" y="340"/>
                      </a:cubicBezTo>
                      <a:cubicBezTo>
                        <a:pt x="203" y="340"/>
                        <a:pt x="271" y="278"/>
                        <a:pt x="308" y="226"/>
                      </a:cubicBezTo>
                      <a:cubicBezTo>
                        <a:pt x="365" y="156"/>
                        <a:pt x="384" y="36"/>
                        <a:pt x="277" y="30"/>
                      </a:cubicBezTo>
                      <a:cubicBezTo>
                        <a:pt x="295" y="30"/>
                        <a:pt x="302" y="34"/>
                        <a:pt x="303" y="34"/>
                      </a:cubicBezTo>
                      <a:cubicBezTo>
                        <a:pt x="304" y="34"/>
                        <a:pt x="301" y="32"/>
                        <a:pt x="296" y="24"/>
                      </a:cubicBezTo>
                      <a:cubicBezTo>
                        <a:pt x="284" y="7"/>
                        <a:pt x="269" y="0"/>
                        <a:pt x="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1"/>
                <p:cNvSpPr/>
                <p:nvPr/>
              </p:nvSpPr>
              <p:spPr>
                <a:xfrm>
                  <a:off x="6451216" y="1924566"/>
                  <a:ext cx="39713" cy="10055"/>
                </a:xfrm>
                <a:custGeom>
                  <a:avLst/>
                  <a:gdLst/>
                  <a:ahLst/>
                  <a:cxnLst/>
                  <a:rect l="l" t="t" r="r" b="b"/>
                  <a:pathLst>
                    <a:path w="310" h="243" extrusionOk="0">
                      <a:moveTo>
                        <a:pt x="231" y="0"/>
                      </a:moveTo>
                      <a:cubicBezTo>
                        <a:pt x="225" y="0"/>
                        <a:pt x="220" y="1"/>
                        <a:pt x="215" y="3"/>
                      </a:cubicBezTo>
                      <a:cubicBezTo>
                        <a:pt x="202" y="9"/>
                        <a:pt x="196" y="9"/>
                        <a:pt x="183" y="9"/>
                      </a:cubicBezTo>
                      <a:cubicBezTo>
                        <a:pt x="114" y="15"/>
                        <a:pt x="51" y="59"/>
                        <a:pt x="26" y="122"/>
                      </a:cubicBezTo>
                      <a:cubicBezTo>
                        <a:pt x="0" y="173"/>
                        <a:pt x="7" y="236"/>
                        <a:pt x="70" y="242"/>
                      </a:cubicBezTo>
                      <a:lnTo>
                        <a:pt x="127" y="242"/>
                      </a:lnTo>
                      <a:cubicBezTo>
                        <a:pt x="202" y="236"/>
                        <a:pt x="309" y="154"/>
                        <a:pt x="303" y="59"/>
                      </a:cubicBezTo>
                      <a:cubicBezTo>
                        <a:pt x="303" y="53"/>
                        <a:pt x="303" y="47"/>
                        <a:pt x="303" y="40"/>
                      </a:cubicBezTo>
                      <a:cubicBezTo>
                        <a:pt x="309" y="28"/>
                        <a:pt x="297" y="15"/>
                        <a:pt x="284" y="15"/>
                      </a:cubicBezTo>
                      <a:cubicBezTo>
                        <a:pt x="266" y="6"/>
                        <a:pt x="247" y="0"/>
                        <a:pt x="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1"/>
                <p:cNvSpPr/>
                <p:nvPr/>
              </p:nvSpPr>
              <p:spPr>
                <a:xfrm>
                  <a:off x="6457750" y="1871641"/>
                  <a:ext cx="49320" cy="14028"/>
                </a:xfrm>
                <a:custGeom>
                  <a:avLst/>
                  <a:gdLst/>
                  <a:ahLst/>
                  <a:cxnLst/>
                  <a:rect l="l" t="t" r="r" b="b"/>
                  <a:pathLst>
                    <a:path w="385" h="339" extrusionOk="0">
                      <a:moveTo>
                        <a:pt x="278" y="0"/>
                      </a:moveTo>
                      <a:cubicBezTo>
                        <a:pt x="167" y="0"/>
                        <a:pt x="1" y="201"/>
                        <a:pt x="126" y="266"/>
                      </a:cubicBezTo>
                      <a:cubicBezTo>
                        <a:pt x="145" y="279"/>
                        <a:pt x="221" y="291"/>
                        <a:pt x="233" y="317"/>
                      </a:cubicBezTo>
                      <a:cubicBezTo>
                        <a:pt x="238" y="333"/>
                        <a:pt x="247" y="339"/>
                        <a:pt x="257" y="339"/>
                      </a:cubicBezTo>
                      <a:cubicBezTo>
                        <a:pt x="289" y="339"/>
                        <a:pt x="337" y="284"/>
                        <a:pt x="347" y="260"/>
                      </a:cubicBezTo>
                      <a:cubicBezTo>
                        <a:pt x="347" y="254"/>
                        <a:pt x="347" y="247"/>
                        <a:pt x="353" y="241"/>
                      </a:cubicBezTo>
                      <a:cubicBezTo>
                        <a:pt x="385" y="178"/>
                        <a:pt x="385" y="102"/>
                        <a:pt x="347" y="45"/>
                      </a:cubicBezTo>
                      <a:cubicBezTo>
                        <a:pt x="331" y="13"/>
                        <a:pt x="306" y="0"/>
                        <a:pt x="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1"/>
                <p:cNvSpPr/>
                <p:nvPr/>
              </p:nvSpPr>
              <p:spPr>
                <a:xfrm>
                  <a:off x="7650151" y="2234999"/>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1"/>
                <p:cNvSpPr/>
                <p:nvPr/>
              </p:nvSpPr>
              <p:spPr>
                <a:xfrm>
                  <a:off x="7633241" y="2288545"/>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1"/>
                <p:cNvSpPr/>
                <p:nvPr/>
              </p:nvSpPr>
              <p:spPr>
                <a:xfrm>
                  <a:off x="7541133" y="2256103"/>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1"/>
                <p:cNvSpPr/>
                <p:nvPr/>
              </p:nvSpPr>
              <p:spPr>
                <a:xfrm>
                  <a:off x="7536266" y="2182198"/>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1"/>
                <p:cNvSpPr/>
                <p:nvPr/>
              </p:nvSpPr>
              <p:spPr>
                <a:xfrm>
                  <a:off x="7271344" y="2226433"/>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1"/>
                <p:cNvSpPr/>
                <p:nvPr/>
              </p:nvSpPr>
              <p:spPr>
                <a:xfrm>
                  <a:off x="7276084" y="2313000"/>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1"/>
                <p:cNvSpPr/>
                <p:nvPr/>
              </p:nvSpPr>
              <p:spPr>
                <a:xfrm>
                  <a:off x="7419178" y="2261855"/>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1"/>
                <p:cNvSpPr/>
                <p:nvPr/>
              </p:nvSpPr>
              <p:spPr>
                <a:xfrm>
                  <a:off x="7383949" y="2235454"/>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1"/>
                <p:cNvSpPr/>
                <p:nvPr/>
              </p:nvSpPr>
              <p:spPr>
                <a:xfrm>
                  <a:off x="7455559" y="2227054"/>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1"/>
                <p:cNvSpPr/>
                <p:nvPr/>
              </p:nvSpPr>
              <p:spPr>
                <a:xfrm>
                  <a:off x="7453894" y="2312421"/>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1"/>
                <p:cNvSpPr/>
                <p:nvPr/>
              </p:nvSpPr>
              <p:spPr>
                <a:xfrm>
                  <a:off x="7333475" y="2268476"/>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1"/>
                <p:cNvSpPr/>
                <p:nvPr/>
              </p:nvSpPr>
              <p:spPr>
                <a:xfrm>
                  <a:off x="7148492" y="2273772"/>
                  <a:ext cx="44581" cy="12662"/>
                </a:xfrm>
                <a:custGeom>
                  <a:avLst/>
                  <a:gdLst/>
                  <a:ahLst/>
                  <a:cxnLst/>
                  <a:rect l="l" t="t" r="r" b="b"/>
                  <a:pathLst>
                    <a:path w="348" h="306" extrusionOk="0">
                      <a:moveTo>
                        <a:pt x="232" y="0"/>
                      </a:moveTo>
                      <a:cubicBezTo>
                        <a:pt x="142" y="0"/>
                        <a:pt x="36" y="115"/>
                        <a:pt x="19" y="192"/>
                      </a:cubicBezTo>
                      <a:cubicBezTo>
                        <a:pt x="0" y="248"/>
                        <a:pt x="26" y="305"/>
                        <a:pt x="95" y="305"/>
                      </a:cubicBezTo>
                      <a:cubicBezTo>
                        <a:pt x="171" y="299"/>
                        <a:pt x="240" y="255"/>
                        <a:pt x="278" y="192"/>
                      </a:cubicBezTo>
                      <a:cubicBezTo>
                        <a:pt x="284" y="192"/>
                        <a:pt x="284" y="185"/>
                        <a:pt x="284" y="185"/>
                      </a:cubicBezTo>
                      <a:cubicBezTo>
                        <a:pt x="328" y="141"/>
                        <a:pt x="347" y="84"/>
                        <a:pt x="335" y="28"/>
                      </a:cubicBezTo>
                      <a:cubicBezTo>
                        <a:pt x="327" y="8"/>
                        <a:pt x="314" y="1"/>
                        <a:pt x="300" y="1"/>
                      </a:cubicBezTo>
                      <a:cubicBezTo>
                        <a:pt x="291" y="1"/>
                        <a:pt x="281" y="4"/>
                        <a:pt x="272" y="9"/>
                      </a:cubicBezTo>
                      <a:cubicBezTo>
                        <a:pt x="259" y="3"/>
                        <a:pt x="246"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1"/>
                <p:cNvSpPr/>
                <p:nvPr/>
              </p:nvSpPr>
              <p:spPr>
                <a:xfrm>
                  <a:off x="7226380" y="2199454"/>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1"/>
                <p:cNvSpPr/>
                <p:nvPr/>
              </p:nvSpPr>
              <p:spPr>
                <a:xfrm>
                  <a:off x="7411876" y="2183564"/>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1"/>
                <p:cNvSpPr/>
                <p:nvPr/>
              </p:nvSpPr>
              <p:spPr>
                <a:xfrm>
                  <a:off x="7269679" y="2151453"/>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1"/>
                <p:cNvSpPr/>
                <p:nvPr/>
              </p:nvSpPr>
              <p:spPr>
                <a:xfrm>
                  <a:off x="7162199" y="2162294"/>
                  <a:ext cx="43556" cy="11628"/>
                </a:xfrm>
                <a:custGeom>
                  <a:avLst/>
                  <a:gdLst/>
                  <a:ahLst/>
                  <a:cxnLst/>
                  <a:rect l="l" t="t" r="r" b="b"/>
                  <a:pathLst>
                    <a:path w="340" h="281" extrusionOk="0">
                      <a:moveTo>
                        <a:pt x="270" y="1"/>
                      </a:moveTo>
                      <a:cubicBezTo>
                        <a:pt x="254" y="1"/>
                        <a:pt x="236" y="4"/>
                        <a:pt x="221" y="10"/>
                      </a:cubicBezTo>
                      <a:cubicBezTo>
                        <a:pt x="183" y="22"/>
                        <a:pt x="146" y="47"/>
                        <a:pt x="120" y="79"/>
                      </a:cubicBezTo>
                      <a:cubicBezTo>
                        <a:pt x="83" y="129"/>
                        <a:pt x="1" y="281"/>
                        <a:pt x="127" y="281"/>
                      </a:cubicBezTo>
                      <a:cubicBezTo>
                        <a:pt x="234" y="274"/>
                        <a:pt x="316" y="186"/>
                        <a:pt x="322" y="73"/>
                      </a:cubicBezTo>
                      <a:cubicBezTo>
                        <a:pt x="340" y="19"/>
                        <a:pt x="308" y="1"/>
                        <a:pt x="2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1"/>
                <p:cNvSpPr/>
                <p:nvPr/>
              </p:nvSpPr>
              <p:spPr>
                <a:xfrm>
                  <a:off x="7130685" y="2210626"/>
                  <a:ext cx="40865" cy="9766"/>
                </a:xfrm>
                <a:custGeom>
                  <a:avLst/>
                  <a:gdLst/>
                  <a:ahLst/>
                  <a:cxnLst/>
                  <a:rect l="l" t="t" r="r" b="b"/>
                  <a:pathLst>
                    <a:path w="319" h="236" extrusionOk="0">
                      <a:moveTo>
                        <a:pt x="140" y="0"/>
                      </a:moveTo>
                      <a:cubicBezTo>
                        <a:pt x="107" y="0"/>
                        <a:pt x="67" y="48"/>
                        <a:pt x="57" y="71"/>
                      </a:cubicBezTo>
                      <a:cubicBezTo>
                        <a:pt x="45" y="103"/>
                        <a:pt x="1" y="191"/>
                        <a:pt x="89" y="229"/>
                      </a:cubicBezTo>
                      <a:cubicBezTo>
                        <a:pt x="100" y="233"/>
                        <a:pt x="111" y="235"/>
                        <a:pt x="121" y="235"/>
                      </a:cubicBezTo>
                      <a:cubicBezTo>
                        <a:pt x="232" y="235"/>
                        <a:pt x="318" y="25"/>
                        <a:pt x="212" y="25"/>
                      </a:cubicBezTo>
                      <a:cubicBezTo>
                        <a:pt x="205" y="25"/>
                        <a:pt x="198" y="26"/>
                        <a:pt x="190" y="27"/>
                      </a:cubicBezTo>
                      <a:cubicBezTo>
                        <a:pt x="184" y="29"/>
                        <a:pt x="179" y="29"/>
                        <a:pt x="176" y="29"/>
                      </a:cubicBezTo>
                      <a:cubicBezTo>
                        <a:pt x="163" y="29"/>
                        <a:pt x="171" y="21"/>
                        <a:pt x="171" y="21"/>
                      </a:cubicBezTo>
                      <a:cubicBezTo>
                        <a:pt x="163" y="6"/>
                        <a:pt x="152"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1"/>
                <p:cNvSpPr/>
                <p:nvPr/>
              </p:nvSpPr>
              <p:spPr>
                <a:xfrm>
                  <a:off x="5699752" y="2307249"/>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1"/>
                <p:cNvSpPr/>
                <p:nvPr/>
              </p:nvSpPr>
              <p:spPr>
                <a:xfrm>
                  <a:off x="5767648" y="2362822"/>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1"/>
                <p:cNvSpPr/>
                <p:nvPr/>
              </p:nvSpPr>
              <p:spPr>
                <a:xfrm>
                  <a:off x="5608541" y="2342835"/>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1"/>
                <p:cNvSpPr/>
                <p:nvPr/>
              </p:nvSpPr>
              <p:spPr>
                <a:xfrm>
                  <a:off x="5753172" y="2319207"/>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1"/>
                <p:cNvSpPr/>
                <p:nvPr/>
              </p:nvSpPr>
              <p:spPr>
                <a:xfrm>
                  <a:off x="5640055" y="2268724"/>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1"/>
                <p:cNvSpPr/>
                <p:nvPr/>
              </p:nvSpPr>
              <p:spPr>
                <a:xfrm>
                  <a:off x="5841949" y="2261813"/>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1"/>
                <p:cNvSpPr/>
                <p:nvPr/>
              </p:nvSpPr>
              <p:spPr>
                <a:xfrm>
                  <a:off x="5862958" y="2319332"/>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1"/>
                <p:cNvSpPr/>
                <p:nvPr/>
              </p:nvSpPr>
              <p:spPr>
                <a:xfrm>
                  <a:off x="5963264" y="2349042"/>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1"/>
                <p:cNvSpPr/>
                <p:nvPr/>
              </p:nvSpPr>
              <p:spPr>
                <a:xfrm>
                  <a:off x="5888835" y="2402795"/>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1"/>
                <p:cNvSpPr/>
                <p:nvPr/>
              </p:nvSpPr>
              <p:spPr>
                <a:xfrm>
                  <a:off x="5882430" y="2353470"/>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1"/>
                <p:cNvSpPr/>
                <p:nvPr/>
              </p:nvSpPr>
              <p:spPr>
                <a:xfrm>
                  <a:off x="5990551" y="2299676"/>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1"/>
                <p:cNvSpPr/>
                <p:nvPr/>
              </p:nvSpPr>
              <p:spPr>
                <a:xfrm>
                  <a:off x="7749560" y="2415416"/>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1"/>
                <p:cNvSpPr/>
                <p:nvPr/>
              </p:nvSpPr>
              <p:spPr>
                <a:xfrm>
                  <a:off x="7761730" y="2443844"/>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1"/>
                <p:cNvSpPr/>
                <p:nvPr/>
              </p:nvSpPr>
              <p:spPr>
                <a:xfrm>
                  <a:off x="7869210" y="2411733"/>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1"/>
                <p:cNvSpPr/>
                <p:nvPr/>
              </p:nvSpPr>
              <p:spPr>
                <a:xfrm>
                  <a:off x="7807720" y="2393029"/>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1"/>
                <p:cNvSpPr/>
                <p:nvPr/>
              </p:nvSpPr>
              <p:spPr>
                <a:xfrm>
                  <a:off x="7814253" y="2047299"/>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1"/>
                <p:cNvSpPr/>
                <p:nvPr/>
              </p:nvSpPr>
              <p:spPr>
                <a:xfrm>
                  <a:off x="6484395" y="2221137"/>
                  <a:ext cx="52139" cy="12911"/>
                </a:xfrm>
                <a:custGeom>
                  <a:avLst/>
                  <a:gdLst/>
                  <a:ahLst/>
                  <a:cxnLst/>
                  <a:rect l="l" t="t" r="r" b="b"/>
                  <a:pathLst>
                    <a:path w="407" h="312" extrusionOk="0">
                      <a:moveTo>
                        <a:pt x="286" y="0"/>
                      </a:moveTo>
                      <a:cubicBezTo>
                        <a:pt x="254" y="0"/>
                        <a:pt x="217" y="12"/>
                        <a:pt x="183" y="38"/>
                      </a:cubicBezTo>
                      <a:lnTo>
                        <a:pt x="151" y="76"/>
                      </a:lnTo>
                      <a:cubicBezTo>
                        <a:pt x="95" y="108"/>
                        <a:pt x="0" y="208"/>
                        <a:pt x="88" y="246"/>
                      </a:cubicBezTo>
                      <a:lnTo>
                        <a:pt x="76" y="259"/>
                      </a:lnTo>
                      <a:cubicBezTo>
                        <a:pt x="93" y="297"/>
                        <a:pt x="120" y="312"/>
                        <a:pt x="150" y="312"/>
                      </a:cubicBezTo>
                      <a:cubicBezTo>
                        <a:pt x="230" y="312"/>
                        <a:pt x="337" y="207"/>
                        <a:pt x="360" y="152"/>
                      </a:cubicBezTo>
                      <a:cubicBezTo>
                        <a:pt x="407" y="57"/>
                        <a:pt x="357" y="0"/>
                        <a:pt x="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1"/>
                <p:cNvSpPr/>
                <p:nvPr/>
              </p:nvSpPr>
              <p:spPr>
                <a:xfrm>
                  <a:off x="6595847" y="2199661"/>
                  <a:ext cx="55854" cy="16800"/>
                </a:xfrm>
                <a:custGeom>
                  <a:avLst/>
                  <a:gdLst/>
                  <a:ahLst/>
                  <a:cxnLst/>
                  <a:rect l="l" t="t" r="r" b="b"/>
                  <a:pathLst>
                    <a:path w="436" h="406" extrusionOk="0">
                      <a:moveTo>
                        <a:pt x="339" y="0"/>
                      </a:moveTo>
                      <a:cubicBezTo>
                        <a:pt x="269" y="0"/>
                        <a:pt x="172" y="59"/>
                        <a:pt x="139" y="97"/>
                      </a:cubicBezTo>
                      <a:cubicBezTo>
                        <a:pt x="89" y="147"/>
                        <a:pt x="0" y="299"/>
                        <a:pt x="89" y="362"/>
                      </a:cubicBezTo>
                      <a:cubicBezTo>
                        <a:pt x="99" y="393"/>
                        <a:pt x="121" y="406"/>
                        <a:pt x="149" y="406"/>
                      </a:cubicBezTo>
                      <a:cubicBezTo>
                        <a:pt x="227" y="406"/>
                        <a:pt x="349" y="310"/>
                        <a:pt x="373" y="273"/>
                      </a:cubicBezTo>
                      <a:cubicBezTo>
                        <a:pt x="417" y="217"/>
                        <a:pt x="436" y="135"/>
                        <a:pt x="417" y="59"/>
                      </a:cubicBezTo>
                      <a:cubicBezTo>
                        <a:pt x="406" y="16"/>
                        <a:pt x="376" y="0"/>
                        <a:pt x="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1"/>
                <p:cNvSpPr/>
                <p:nvPr/>
              </p:nvSpPr>
              <p:spPr>
                <a:xfrm>
                  <a:off x="6477093" y="2183895"/>
                  <a:ext cx="57519" cy="13614"/>
                </a:xfrm>
                <a:custGeom>
                  <a:avLst/>
                  <a:gdLst/>
                  <a:ahLst/>
                  <a:cxnLst/>
                  <a:rect l="l" t="t" r="r" b="b"/>
                  <a:pathLst>
                    <a:path w="449" h="329" extrusionOk="0">
                      <a:moveTo>
                        <a:pt x="303" y="0"/>
                      </a:moveTo>
                      <a:cubicBezTo>
                        <a:pt x="267" y="0"/>
                        <a:pt x="230" y="8"/>
                        <a:pt x="196" y="24"/>
                      </a:cubicBezTo>
                      <a:cubicBezTo>
                        <a:pt x="139" y="61"/>
                        <a:pt x="0" y="175"/>
                        <a:pt x="57" y="263"/>
                      </a:cubicBezTo>
                      <a:cubicBezTo>
                        <a:pt x="63" y="276"/>
                        <a:pt x="76" y="295"/>
                        <a:pt x="95" y="301"/>
                      </a:cubicBezTo>
                      <a:cubicBezTo>
                        <a:pt x="101" y="307"/>
                        <a:pt x="114" y="314"/>
                        <a:pt x="120" y="320"/>
                      </a:cubicBezTo>
                      <a:cubicBezTo>
                        <a:pt x="142" y="325"/>
                        <a:pt x="165" y="329"/>
                        <a:pt x="187" y="329"/>
                      </a:cubicBezTo>
                      <a:cubicBezTo>
                        <a:pt x="196" y="329"/>
                        <a:pt x="205" y="328"/>
                        <a:pt x="215" y="326"/>
                      </a:cubicBezTo>
                      <a:cubicBezTo>
                        <a:pt x="240" y="320"/>
                        <a:pt x="265" y="314"/>
                        <a:pt x="284" y="307"/>
                      </a:cubicBezTo>
                      <a:cubicBezTo>
                        <a:pt x="284" y="307"/>
                        <a:pt x="367" y="264"/>
                        <a:pt x="362" y="264"/>
                      </a:cubicBezTo>
                      <a:cubicBezTo>
                        <a:pt x="361" y="264"/>
                        <a:pt x="357" y="265"/>
                        <a:pt x="347" y="270"/>
                      </a:cubicBezTo>
                      <a:cubicBezTo>
                        <a:pt x="385" y="251"/>
                        <a:pt x="410" y="213"/>
                        <a:pt x="417" y="175"/>
                      </a:cubicBezTo>
                      <a:cubicBezTo>
                        <a:pt x="423" y="118"/>
                        <a:pt x="448" y="36"/>
                        <a:pt x="372" y="11"/>
                      </a:cubicBezTo>
                      <a:cubicBezTo>
                        <a:pt x="350" y="4"/>
                        <a:pt x="327" y="0"/>
                        <a:pt x="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1"/>
                <p:cNvSpPr/>
                <p:nvPr/>
              </p:nvSpPr>
              <p:spPr>
                <a:xfrm>
                  <a:off x="6578040" y="2240461"/>
                  <a:ext cx="50217" cy="15145"/>
                </a:xfrm>
                <a:custGeom>
                  <a:avLst/>
                  <a:gdLst/>
                  <a:ahLst/>
                  <a:cxnLst/>
                  <a:rect l="l" t="t" r="r" b="b"/>
                  <a:pathLst>
                    <a:path w="392" h="366" extrusionOk="0">
                      <a:moveTo>
                        <a:pt x="284" y="0"/>
                      </a:moveTo>
                      <a:cubicBezTo>
                        <a:pt x="177" y="13"/>
                        <a:pt x="83" y="82"/>
                        <a:pt x="38" y="177"/>
                      </a:cubicBezTo>
                      <a:cubicBezTo>
                        <a:pt x="1" y="252"/>
                        <a:pt x="7" y="366"/>
                        <a:pt x="108" y="366"/>
                      </a:cubicBezTo>
                      <a:cubicBezTo>
                        <a:pt x="215" y="353"/>
                        <a:pt x="310" y="284"/>
                        <a:pt x="354" y="183"/>
                      </a:cubicBezTo>
                      <a:cubicBezTo>
                        <a:pt x="392" y="114"/>
                        <a:pt x="385"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1"/>
                <p:cNvSpPr/>
                <p:nvPr/>
              </p:nvSpPr>
              <p:spPr>
                <a:xfrm>
                  <a:off x="6420471" y="2236116"/>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1"/>
                <p:cNvSpPr/>
                <p:nvPr/>
              </p:nvSpPr>
              <p:spPr>
                <a:xfrm>
                  <a:off x="6953003" y="2002816"/>
                  <a:ext cx="48552" cy="15311"/>
                </a:xfrm>
                <a:custGeom>
                  <a:avLst/>
                  <a:gdLst/>
                  <a:ahLst/>
                  <a:cxnLst/>
                  <a:rect l="l" t="t" r="r" b="b"/>
                  <a:pathLst>
                    <a:path w="379" h="370" extrusionOk="0">
                      <a:moveTo>
                        <a:pt x="257" y="0"/>
                      </a:moveTo>
                      <a:cubicBezTo>
                        <a:pt x="144" y="0"/>
                        <a:pt x="34" y="136"/>
                        <a:pt x="13" y="237"/>
                      </a:cubicBezTo>
                      <a:cubicBezTo>
                        <a:pt x="1" y="292"/>
                        <a:pt x="18" y="370"/>
                        <a:pt x="87" y="370"/>
                      </a:cubicBezTo>
                      <a:cubicBezTo>
                        <a:pt x="89" y="370"/>
                        <a:pt x="92" y="370"/>
                        <a:pt x="95" y="370"/>
                      </a:cubicBezTo>
                      <a:cubicBezTo>
                        <a:pt x="120" y="370"/>
                        <a:pt x="145" y="363"/>
                        <a:pt x="170" y="357"/>
                      </a:cubicBezTo>
                      <a:cubicBezTo>
                        <a:pt x="259" y="344"/>
                        <a:pt x="372" y="224"/>
                        <a:pt x="353" y="130"/>
                      </a:cubicBezTo>
                      <a:cubicBezTo>
                        <a:pt x="378" y="86"/>
                        <a:pt x="366" y="35"/>
                        <a:pt x="322" y="16"/>
                      </a:cubicBezTo>
                      <a:cubicBezTo>
                        <a:pt x="301" y="5"/>
                        <a:pt x="279" y="0"/>
                        <a:pt x="2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1"/>
                <p:cNvSpPr/>
                <p:nvPr/>
              </p:nvSpPr>
              <p:spPr>
                <a:xfrm>
                  <a:off x="7022436" y="2027727"/>
                  <a:ext cx="46118" cy="8690"/>
                </a:xfrm>
                <a:custGeom>
                  <a:avLst/>
                  <a:gdLst/>
                  <a:ahLst/>
                  <a:cxnLst/>
                  <a:rect l="l" t="t" r="r" b="b"/>
                  <a:pathLst>
                    <a:path w="360" h="210" extrusionOk="0">
                      <a:moveTo>
                        <a:pt x="234" y="1"/>
                      </a:moveTo>
                      <a:cubicBezTo>
                        <a:pt x="139" y="1"/>
                        <a:pt x="0" y="209"/>
                        <a:pt x="133" y="209"/>
                      </a:cubicBezTo>
                      <a:cubicBezTo>
                        <a:pt x="228" y="209"/>
                        <a:pt x="360" y="1"/>
                        <a:pt x="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1"/>
                <p:cNvSpPr/>
                <p:nvPr/>
              </p:nvSpPr>
              <p:spPr>
                <a:xfrm>
                  <a:off x="7071757" y="2006333"/>
                  <a:ext cx="56622" cy="10469"/>
                </a:xfrm>
                <a:custGeom>
                  <a:avLst/>
                  <a:gdLst/>
                  <a:ahLst/>
                  <a:cxnLst/>
                  <a:rect l="l" t="t" r="r" b="b"/>
                  <a:pathLst>
                    <a:path w="442" h="253" extrusionOk="0">
                      <a:moveTo>
                        <a:pt x="284" y="1"/>
                      </a:moveTo>
                      <a:cubicBezTo>
                        <a:pt x="170" y="1"/>
                        <a:pt x="0" y="253"/>
                        <a:pt x="158" y="253"/>
                      </a:cubicBezTo>
                      <a:cubicBezTo>
                        <a:pt x="278" y="253"/>
                        <a:pt x="442"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1"/>
                <p:cNvSpPr/>
                <p:nvPr/>
              </p:nvSpPr>
              <p:spPr>
                <a:xfrm>
                  <a:off x="6874219" y="1807875"/>
                  <a:ext cx="35101" cy="12331"/>
                </a:xfrm>
                <a:custGeom>
                  <a:avLst/>
                  <a:gdLst/>
                  <a:ahLst/>
                  <a:cxnLst/>
                  <a:rect l="l" t="t" r="r" b="b"/>
                  <a:pathLst>
                    <a:path w="274" h="298" extrusionOk="0">
                      <a:moveTo>
                        <a:pt x="216" y="0"/>
                      </a:moveTo>
                      <a:cubicBezTo>
                        <a:pt x="138" y="0"/>
                        <a:pt x="1" y="90"/>
                        <a:pt x="10" y="186"/>
                      </a:cubicBezTo>
                      <a:lnTo>
                        <a:pt x="16" y="230"/>
                      </a:lnTo>
                      <a:cubicBezTo>
                        <a:pt x="20" y="276"/>
                        <a:pt x="49" y="297"/>
                        <a:pt x="84" y="297"/>
                      </a:cubicBezTo>
                      <a:cubicBezTo>
                        <a:pt x="103" y="297"/>
                        <a:pt x="123" y="292"/>
                        <a:pt x="142" y="281"/>
                      </a:cubicBezTo>
                      <a:cubicBezTo>
                        <a:pt x="211" y="249"/>
                        <a:pt x="256" y="186"/>
                        <a:pt x="268" y="111"/>
                      </a:cubicBezTo>
                      <a:cubicBezTo>
                        <a:pt x="268" y="92"/>
                        <a:pt x="268" y="79"/>
                        <a:pt x="268" y="60"/>
                      </a:cubicBezTo>
                      <a:cubicBezTo>
                        <a:pt x="274" y="18"/>
                        <a:pt x="251" y="0"/>
                        <a:pt x="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1"/>
                <p:cNvSpPr/>
                <p:nvPr/>
              </p:nvSpPr>
              <p:spPr>
                <a:xfrm>
                  <a:off x="6997328" y="1804895"/>
                  <a:ext cx="39713" cy="13117"/>
                </a:xfrm>
                <a:custGeom>
                  <a:avLst/>
                  <a:gdLst/>
                  <a:ahLst/>
                  <a:cxnLst/>
                  <a:rect l="l" t="t" r="r" b="b"/>
                  <a:pathLst>
                    <a:path w="310" h="317" extrusionOk="0">
                      <a:moveTo>
                        <a:pt x="228" y="1"/>
                      </a:moveTo>
                      <a:cubicBezTo>
                        <a:pt x="130" y="1"/>
                        <a:pt x="25" y="100"/>
                        <a:pt x="14" y="189"/>
                      </a:cubicBezTo>
                      <a:cubicBezTo>
                        <a:pt x="1" y="221"/>
                        <a:pt x="14" y="252"/>
                        <a:pt x="39" y="277"/>
                      </a:cubicBezTo>
                      <a:cubicBezTo>
                        <a:pt x="51" y="305"/>
                        <a:pt x="71" y="317"/>
                        <a:pt x="95" y="317"/>
                      </a:cubicBezTo>
                      <a:cubicBezTo>
                        <a:pt x="174" y="317"/>
                        <a:pt x="294" y="196"/>
                        <a:pt x="304" y="139"/>
                      </a:cubicBezTo>
                      <a:cubicBezTo>
                        <a:pt x="304" y="120"/>
                        <a:pt x="310" y="101"/>
                        <a:pt x="310" y="75"/>
                      </a:cubicBezTo>
                      <a:cubicBezTo>
                        <a:pt x="310" y="44"/>
                        <a:pt x="291" y="19"/>
                        <a:pt x="266" y="6"/>
                      </a:cubicBezTo>
                      <a:cubicBezTo>
                        <a:pt x="253" y="2"/>
                        <a:pt x="241"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1"/>
                <p:cNvSpPr/>
                <p:nvPr/>
              </p:nvSpPr>
              <p:spPr>
                <a:xfrm>
                  <a:off x="5707951" y="2125797"/>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1"/>
                <p:cNvSpPr/>
                <p:nvPr/>
              </p:nvSpPr>
              <p:spPr>
                <a:xfrm>
                  <a:off x="6362311" y="2412312"/>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1"/>
                <p:cNvSpPr/>
                <p:nvPr/>
              </p:nvSpPr>
              <p:spPr>
                <a:xfrm>
                  <a:off x="7539468" y="2490065"/>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1"/>
                <p:cNvSpPr/>
                <p:nvPr/>
              </p:nvSpPr>
              <p:spPr>
                <a:xfrm>
                  <a:off x="7447361" y="2465982"/>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1"/>
                <p:cNvSpPr/>
                <p:nvPr/>
              </p:nvSpPr>
              <p:spPr>
                <a:xfrm>
                  <a:off x="7107242" y="2414009"/>
                  <a:ext cx="2562" cy="1076"/>
                </a:xfrm>
                <a:custGeom>
                  <a:avLst/>
                  <a:gdLst/>
                  <a:ahLst/>
                  <a:cxnLst/>
                  <a:rect l="l" t="t" r="r" b="b"/>
                  <a:pathLst>
                    <a:path w="20" h="26" extrusionOk="0">
                      <a:moveTo>
                        <a:pt x="20" y="0"/>
                      </a:moveTo>
                      <a:lnTo>
                        <a:pt x="7" y="13"/>
                      </a:lnTo>
                      <a:cubicBezTo>
                        <a:pt x="7" y="19"/>
                        <a:pt x="1" y="19"/>
                        <a:pt x="1" y="25"/>
                      </a:cubicBezTo>
                      <a:cubicBezTo>
                        <a:pt x="7" y="19"/>
                        <a:pt x="13" y="6"/>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1"/>
                <p:cNvSpPr/>
                <p:nvPr/>
              </p:nvSpPr>
              <p:spPr>
                <a:xfrm>
                  <a:off x="7063686" y="2403209"/>
                  <a:ext cx="55982" cy="17835"/>
                </a:xfrm>
                <a:custGeom>
                  <a:avLst/>
                  <a:gdLst/>
                  <a:ahLst/>
                  <a:cxnLst/>
                  <a:rect l="l" t="t" r="r" b="b"/>
                  <a:pathLst>
                    <a:path w="437" h="431" extrusionOk="0">
                      <a:moveTo>
                        <a:pt x="302" y="0"/>
                      </a:moveTo>
                      <a:cubicBezTo>
                        <a:pt x="288" y="0"/>
                        <a:pt x="273" y="3"/>
                        <a:pt x="259" y="9"/>
                      </a:cubicBezTo>
                      <a:cubicBezTo>
                        <a:pt x="139" y="40"/>
                        <a:pt x="51" y="135"/>
                        <a:pt x="13" y="255"/>
                      </a:cubicBezTo>
                      <a:cubicBezTo>
                        <a:pt x="0" y="299"/>
                        <a:pt x="6" y="343"/>
                        <a:pt x="38" y="381"/>
                      </a:cubicBezTo>
                      <a:cubicBezTo>
                        <a:pt x="51" y="394"/>
                        <a:pt x="63" y="400"/>
                        <a:pt x="82" y="406"/>
                      </a:cubicBezTo>
                      <a:cubicBezTo>
                        <a:pt x="99" y="423"/>
                        <a:pt x="119" y="430"/>
                        <a:pt x="140" y="430"/>
                      </a:cubicBezTo>
                      <a:cubicBezTo>
                        <a:pt x="207" y="430"/>
                        <a:pt x="286" y="359"/>
                        <a:pt x="325" y="302"/>
                      </a:cubicBezTo>
                      <a:lnTo>
                        <a:pt x="325" y="302"/>
                      </a:lnTo>
                      <a:cubicBezTo>
                        <a:pt x="322" y="305"/>
                        <a:pt x="319" y="309"/>
                        <a:pt x="315" y="312"/>
                      </a:cubicBezTo>
                      <a:cubicBezTo>
                        <a:pt x="320" y="307"/>
                        <a:pt x="323" y="303"/>
                        <a:pt x="327" y="299"/>
                      </a:cubicBezTo>
                      <a:lnTo>
                        <a:pt x="327" y="299"/>
                      </a:lnTo>
                      <a:cubicBezTo>
                        <a:pt x="326" y="300"/>
                        <a:pt x="325" y="301"/>
                        <a:pt x="325" y="302"/>
                      </a:cubicBezTo>
                      <a:lnTo>
                        <a:pt x="325" y="302"/>
                      </a:lnTo>
                      <a:cubicBezTo>
                        <a:pt x="326" y="300"/>
                        <a:pt x="328" y="297"/>
                        <a:pt x="330" y="295"/>
                      </a:cubicBezTo>
                      <a:lnTo>
                        <a:pt x="330" y="295"/>
                      </a:lnTo>
                      <a:cubicBezTo>
                        <a:pt x="329" y="296"/>
                        <a:pt x="328" y="297"/>
                        <a:pt x="327" y="299"/>
                      </a:cubicBezTo>
                      <a:lnTo>
                        <a:pt x="327" y="299"/>
                      </a:lnTo>
                      <a:cubicBezTo>
                        <a:pt x="330" y="294"/>
                        <a:pt x="332" y="290"/>
                        <a:pt x="334" y="286"/>
                      </a:cubicBezTo>
                      <a:lnTo>
                        <a:pt x="334" y="286"/>
                      </a:lnTo>
                      <a:cubicBezTo>
                        <a:pt x="333" y="290"/>
                        <a:pt x="331" y="292"/>
                        <a:pt x="330" y="295"/>
                      </a:cubicBezTo>
                      <a:lnTo>
                        <a:pt x="330" y="295"/>
                      </a:lnTo>
                      <a:cubicBezTo>
                        <a:pt x="335" y="288"/>
                        <a:pt x="340" y="281"/>
                        <a:pt x="347" y="274"/>
                      </a:cubicBezTo>
                      <a:cubicBezTo>
                        <a:pt x="355" y="262"/>
                        <a:pt x="358" y="257"/>
                        <a:pt x="357" y="257"/>
                      </a:cubicBezTo>
                      <a:lnTo>
                        <a:pt x="357" y="257"/>
                      </a:lnTo>
                      <a:cubicBezTo>
                        <a:pt x="357" y="257"/>
                        <a:pt x="356" y="259"/>
                        <a:pt x="353" y="261"/>
                      </a:cubicBezTo>
                      <a:cubicBezTo>
                        <a:pt x="379" y="230"/>
                        <a:pt x="397" y="198"/>
                        <a:pt x="410" y="160"/>
                      </a:cubicBezTo>
                      <a:cubicBezTo>
                        <a:pt x="437" y="80"/>
                        <a:pt x="378" y="0"/>
                        <a:pt x="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1"/>
                <p:cNvSpPr/>
                <p:nvPr/>
              </p:nvSpPr>
              <p:spPr>
                <a:xfrm>
                  <a:off x="6965045" y="2382271"/>
                  <a:ext cx="38944" cy="11628"/>
                </a:xfrm>
                <a:custGeom>
                  <a:avLst/>
                  <a:gdLst/>
                  <a:ahLst/>
                  <a:cxnLst/>
                  <a:rect l="l" t="t" r="r" b="b"/>
                  <a:pathLst>
                    <a:path w="304" h="281" extrusionOk="0">
                      <a:moveTo>
                        <a:pt x="214" y="0"/>
                      </a:moveTo>
                      <a:cubicBezTo>
                        <a:pt x="132" y="0"/>
                        <a:pt x="36" y="121"/>
                        <a:pt x="20" y="181"/>
                      </a:cubicBezTo>
                      <a:cubicBezTo>
                        <a:pt x="1" y="252"/>
                        <a:pt x="40" y="281"/>
                        <a:pt x="89" y="281"/>
                      </a:cubicBezTo>
                      <a:cubicBezTo>
                        <a:pt x="123" y="281"/>
                        <a:pt x="162" y="267"/>
                        <a:pt x="190" y="244"/>
                      </a:cubicBezTo>
                      <a:cubicBezTo>
                        <a:pt x="209" y="231"/>
                        <a:pt x="228" y="218"/>
                        <a:pt x="247" y="200"/>
                      </a:cubicBezTo>
                      <a:cubicBezTo>
                        <a:pt x="284" y="168"/>
                        <a:pt x="303" y="111"/>
                        <a:pt x="297" y="61"/>
                      </a:cubicBezTo>
                      <a:cubicBezTo>
                        <a:pt x="291" y="42"/>
                        <a:pt x="272" y="23"/>
                        <a:pt x="253" y="10"/>
                      </a:cubicBezTo>
                      <a:cubicBezTo>
                        <a:pt x="241" y="3"/>
                        <a:pt x="228"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1"/>
                <p:cNvSpPr/>
                <p:nvPr/>
              </p:nvSpPr>
              <p:spPr>
                <a:xfrm>
                  <a:off x="6885748" y="2406147"/>
                  <a:ext cx="43043" cy="9393"/>
                </a:xfrm>
                <a:custGeom>
                  <a:avLst/>
                  <a:gdLst/>
                  <a:ahLst/>
                  <a:cxnLst/>
                  <a:rect l="l" t="t" r="r" b="b"/>
                  <a:pathLst>
                    <a:path w="336" h="227" extrusionOk="0">
                      <a:moveTo>
                        <a:pt x="191" y="1"/>
                      </a:moveTo>
                      <a:cubicBezTo>
                        <a:pt x="153" y="1"/>
                        <a:pt x="121" y="14"/>
                        <a:pt x="96" y="32"/>
                      </a:cubicBezTo>
                      <a:cubicBezTo>
                        <a:pt x="77" y="51"/>
                        <a:pt x="65" y="70"/>
                        <a:pt x="52" y="83"/>
                      </a:cubicBezTo>
                      <a:cubicBezTo>
                        <a:pt x="0" y="150"/>
                        <a:pt x="21" y="227"/>
                        <a:pt x="86" y="227"/>
                      </a:cubicBezTo>
                      <a:cubicBezTo>
                        <a:pt x="100" y="227"/>
                        <a:pt x="116" y="223"/>
                        <a:pt x="134" y="215"/>
                      </a:cubicBezTo>
                      <a:lnTo>
                        <a:pt x="134" y="215"/>
                      </a:lnTo>
                      <a:cubicBezTo>
                        <a:pt x="129" y="218"/>
                        <a:pt x="128" y="219"/>
                        <a:pt x="130" y="219"/>
                      </a:cubicBezTo>
                      <a:cubicBezTo>
                        <a:pt x="137" y="219"/>
                        <a:pt x="174" y="208"/>
                        <a:pt x="175" y="208"/>
                      </a:cubicBezTo>
                      <a:lnTo>
                        <a:pt x="175" y="208"/>
                      </a:lnTo>
                      <a:cubicBezTo>
                        <a:pt x="175" y="208"/>
                        <a:pt x="174" y="208"/>
                        <a:pt x="172" y="209"/>
                      </a:cubicBezTo>
                      <a:cubicBezTo>
                        <a:pt x="216" y="196"/>
                        <a:pt x="336" y="89"/>
                        <a:pt x="254" y="45"/>
                      </a:cubicBezTo>
                      <a:cubicBezTo>
                        <a:pt x="248" y="45"/>
                        <a:pt x="248" y="39"/>
                        <a:pt x="241" y="39"/>
                      </a:cubicBezTo>
                      <a:cubicBezTo>
                        <a:pt x="235" y="14"/>
                        <a:pt x="216"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1"/>
                <p:cNvSpPr/>
                <p:nvPr/>
              </p:nvSpPr>
              <p:spPr>
                <a:xfrm>
                  <a:off x="6894203" y="2407719"/>
                  <a:ext cx="3075" cy="1076"/>
                </a:xfrm>
                <a:custGeom>
                  <a:avLst/>
                  <a:gdLst/>
                  <a:ahLst/>
                  <a:cxnLst/>
                  <a:rect l="l" t="t" r="r" b="b"/>
                  <a:pathLst>
                    <a:path w="24" h="26" extrusionOk="0">
                      <a:moveTo>
                        <a:pt x="24" y="1"/>
                      </a:moveTo>
                      <a:cubicBezTo>
                        <a:pt x="24" y="1"/>
                        <a:pt x="18" y="1"/>
                        <a:pt x="18" y="7"/>
                      </a:cubicBezTo>
                      <a:cubicBezTo>
                        <a:pt x="6" y="19"/>
                        <a:pt x="1" y="25"/>
                        <a:pt x="2" y="25"/>
                      </a:cubicBezTo>
                      <a:cubicBezTo>
                        <a:pt x="3" y="25"/>
                        <a:pt x="11" y="17"/>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1"/>
                <p:cNvSpPr/>
                <p:nvPr/>
              </p:nvSpPr>
              <p:spPr>
                <a:xfrm>
                  <a:off x="6897150" y="2407223"/>
                  <a:ext cx="1793" cy="538"/>
                </a:xfrm>
                <a:custGeom>
                  <a:avLst/>
                  <a:gdLst/>
                  <a:ahLst/>
                  <a:cxnLst/>
                  <a:rect l="l" t="t" r="r" b="b"/>
                  <a:pathLst>
                    <a:path w="14" h="13" extrusionOk="0">
                      <a:moveTo>
                        <a:pt x="1" y="13"/>
                      </a:moveTo>
                      <a:lnTo>
                        <a:pt x="1" y="13"/>
                      </a:lnTo>
                      <a:cubicBezTo>
                        <a:pt x="1" y="13"/>
                        <a:pt x="7" y="6"/>
                        <a:pt x="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1"/>
                <p:cNvSpPr/>
                <p:nvPr/>
              </p:nvSpPr>
              <p:spPr>
                <a:xfrm>
                  <a:off x="6869735" y="2344449"/>
                  <a:ext cx="38944" cy="12786"/>
                </a:xfrm>
                <a:custGeom>
                  <a:avLst/>
                  <a:gdLst/>
                  <a:ahLst/>
                  <a:cxnLst/>
                  <a:rect l="l" t="t" r="r" b="b"/>
                  <a:pathLst>
                    <a:path w="304" h="309" extrusionOk="0">
                      <a:moveTo>
                        <a:pt x="221" y="1"/>
                      </a:moveTo>
                      <a:cubicBezTo>
                        <a:pt x="191" y="1"/>
                        <a:pt x="162" y="12"/>
                        <a:pt x="139" y="35"/>
                      </a:cubicBezTo>
                      <a:cubicBezTo>
                        <a:pt x="51" y="79"/>
                        <a:pt x="0" y="174"/>
                        <a:pt x="13" y="275"/>
                      </a:cubicBezTo>
                      <a:cubicBezTo>
                        <a:pt x="19" y="299"/>
                        <a:pt x="33" y="308"/>
                        <a:pt x="51" y="308"/>
                      </a:cubicBezTo>
                      <a:cubicBezTo>
                        <a:pt x="90" y="308"/>
                        <a:pt x="145" y="265"/>
                        <a:pt x="171" y="231"/>
                      </a:cubicBezTo>
                      <a:cubicBezTo>
                        <a:pt x="209" y="212"/>
                        <a:pt x="234" y="186"/>
                        <a:pt x="259" y="155"/>
                      </a:cubicBezTo>
                      <a:cubicBezTo>
                        <a:pt x="284" y="117"/>
                        <a:pt x="297" y="79"/>
                        <a:pt x="297" y="35"/>
                      </a:cubicBezTo>
                      <a:cubicBezTo>
                        <a:pt x="303" y="29"/>
                        <a:pt x="291" y="22"/>
                        <a:pt x="278" y="16"/>
                      </a:cubicBezTo>
                      <a:cubicBezTo>
                        <a:pt x="260" y="6"/>
                        <a:pt x="241"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1"/>
                <p:cNvSpPr/>
                <p:nvPr/>
              </p:nvSpPr>
              <p:spPr>
                <a:xfrm>
                  <a:off x="7948379" y="2205454"/>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1"/>
                <p:cNvSpPr/>
                <p:nvPr/>
              </p:nvSpPr>
              <p:spPr>
                <a:xfrm>
                  <a:off x="7965033" y="2247537"/>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1"/>
                <p:cNvSpPr/>
                <p:nvPr/>
              </p:nvSpPr>
              <p:spPr>
                <a:xfrm>
                  <a:off x="8119528" y="2219689"/>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1"/>
                <p:cNvSpPr/>
                <p:nvPr/>
              </p:nvSpPr>
              <p:spPr>
                <a:xfrm>
                  <a:off x="8070976" y="2145205"/>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1"/>
                <p:cNvSpPr/>
                <p:nvPr/>
              </p:nvSpPr>
              <p:spPr>
                <a:xfrm>
                  <a:off x="8017812" y="2172722"/>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1"/>
                <p:cNvSpPr/>
                <p:nvPr/>
              </p:nvSpPr>
              <p:spPr>
                <a:xfrm>
                  <a:off x="8021015" y="2185095"/>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1"/>
                <p:cNvSpPr/>
                <p:nvPr/>
              </p:nvSpPr>
              <p:spPr>
                <a:xfrm>
                  <a:off x="7918659" y="2143798"/>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07" name="Google Shape;1707;p31"/>
            <p:cNvSpPr txBox="1"/>
            <p:nvPr/>
          </p:nvSpPr>
          <p:spPr>
            <a:xfrm>
              <a:off x="5946662" y="3039375"/>
              <a:ext cx="19467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Oxygen"/>
                  <a:ea typeface="Oxygen"/>
                  <a:cs typeface="Oxygen"/>
                  <a:sym typeface="Oxygen"/>
                </a:rPr>
                <a:t>Number of Customers above 35 Years is low</a:t>
              </a:r>
              <a:endParaRPr dirty="0">
                <a:solidFill>
                  <a:schemeClr val="dk1"/>
                </a:solidFill>
                <a:latin typeface="Oxygen"/>
                <a:ea typeface="Oxygen"/>
                <a:cs typeface="Oxygen"/>
                <a:sym typeface="Oxygen"/>
              </a:endParaRPr>
            </a:p>
          </p:txBody>
        </p:sp>
        <p:grpSp>
          <p:nvGrpSpPr>
            <p:cNvPr id="1708" name="Google Shape;1708;p31"/>
            <p:cNvGrpSpPr/>
            <p:nvPr/>
          </p:nvGrpSpPr>
          <p:grpSpPr>
            <a:xfrm>
              <a:off x="5608541" y="3856909"/>
              <a:ext cx="2568633" cy="841793"/>
              <a:chOff x="5608541" y="1787847"/>
              <a:chExt cx="2568633" cy="841793"/>
            </a:xfrm>
          </p:grpSpPr>
          <p:sp>
            <p:nvSpPr>
              <p:cNvPr id="1709" name="Google Shape;1709;p31"/>
              <p:cNvSpPr/>
              <p:nvPr/>
            </p:nvSpPr>
            <p:spPr>
              <a:xfrm>
                <a:off x="7474135" y="1843544"/>
                <a:ext cx="75966" cy="21766"/>
              </a:xfrm>
              <a:custGeom>
                <a:avLst/>
                <a:gdLst/>
                <a:ahLst/>
                <a:cxnLst/>
                <a:rect l="l" t="t" r="r" b="b"/>
                <a:pathLst>
                  <a:path w="593" h="526" extrusionOk="0">
                    <a:moveTo>
                      <a:pt x="387" y="1"/>
                    </a:moveTo>
                    <a:cubicBezTo>
                      <a:pt x="367" y="1"/>
                      <a:pt x="347" y="4"/>
                      <a:pt x="328" y="12"/>
                    </a:cubicBezTo>
                    <a:cubicBezTo>
                      <a:pt x="170" y="43"/>
                      <a:pt x="6" y="220"/>
                      <a:pt x="6" y="384"/>
                    </a:cubicBezTo>
                    <a:cubicBezTo>
                      <a:pt x="0" y="453"/>
                      <a:pt x="51" y="516"/>
                      <a:pt x="126" y="516"/>
                    </a:cubicBezTo>
                    <a:cubicBezTo>
                      <a:pt x="143" y="523"/>
                      <a:pt x="160" y="525"/>
                      <a:pt x="178" y="525"/>
                    </a:cubicBezTo>
                    <a:cubicBezTo>
                      <a:pt x="267" y="525"/>
                      <a:pt x="365" y="454"/>
                      <a:pt x="423" y="397"/>
                    </a:cubicBezTo>
                    <a:cubicBezTo>
                      <a:pt x="511" y="315"/>
                      <a:pt x="593" y="169"/>
                      <a:pt x="505" y="50"/>
                    </a:cubicBezTo>
                    <a:cubicBezTo>
                      <a:pt x="474" y="19"/>
                      <a:pt x="431"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1"/>
              <p:cNvSpPr/>
              <p:nvPr/>
            </p:nvSpPr>
            <p:spPr>
              <a:xfrm>
                <a:off x="7618765" y="1864855"/>
                <a:ext cx="97872" cy="21187"/>
              </a:xfrm>
              <a:custGeom>
                <a:avLst/>
                <a:gdLst/>
                <a:ahLst/>
                <a:cxnLst/>
                <a:rect l="l" t="t" r="r" b="b"/>
                <a:pathLst>
                  <a:path w="764" h="512" extrusionOk="0">
                    <a:moveTo>
                      <a:pt x="520" y="1"/>
                    </a:moveTo>
                    <a:cubicBezTo>
                      <a:pt x="445" y="1"/>
                      <a:pt x="374" y="28"/>
                      <a:pt x="315" y="77"/>
                    </a:cubicBezTo>
                    <a:lnTo>
                      <a:pt x="290" y="83"/>
                    </a:lnTo>
                    <a:cubicBezTo>
                      <a:pt x="214" y="109"/>
                      <a:pt x="0" y="304"/>
                      <a:pt x="151" y="373"/>
                    </a:cubicBezTo>
                    <a:lnTo>
                      <a:pt x="158" y="373"/>
                    </a:lnTo>
                    <a:cubicBezTo>
                      <a:pt x="170" y="405"/>
                      <a:pt x="189" y="430"/>
                      <a:pt x="214" y="449"/>
                    </a:cubicBezTo>
                    <a:cubicBezTo>
                      <a:pt x="227" y="468"/>
                      <a:pt x="246" y="474"/>
                      <a:pt x="265" y="487"/>
                    </a:cubicBezTo>
                    <a:cubicBezTo>
                      <a:pt x="252" y="482"/>
                      <a:pt x="246" y="480"/>
                      <a:pt x="245" y="480"/>
                    </a:cubicBezTo>
                    <a:lnTo>
                      <a:pt x="245" y="480"/>
                    </a:lnTo>
                    <a:cubicBezTo>
                      <a:pt x="242" y="480"/>
                      <a:pt x="278" y="495"/>
                      <a:pt x="296" y="500"/>
                    </a:cubicBezTo>
                    <a:cubicBezTo>
                      <a:pt x="315" y="508"/>
                      <a:pt x="335" y="512"/>
                      <a:pt x="355" y="512"/>
                    </a:cubicBezTo>
                    <a:cubicBezTo>
                      <a:pt x="457" y="512"/>
                      <a:pt x="571" y="416"/>
                      <a:pt x="618" y="342"/>
                    </a:cubicBezTo>
                    <a:cubicBezTo>
                      <a:pt x="669" y="279"/>
                      <a:pt x="763" y="52"/>
                      <a:pt x="612" y="14"/>
                    </a:cubicBezTo>
                    <a:cubicBezTo>
                      <a:pt x="581" y="5"/>
                      <a:pt x="550"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1"/>
              <p:cNvSpPr/>
              <p:nvPr/>
            </p:nvSpPr>
            <p:spPr>
              <a:xfrm>
                <a:off x="7572519" y="1919477"/>
                <a:ext cx="69689" cy="19076"/>
              </a:xfrm>
              <a:custGeom>
                <a:avLst/>
                <a:gdLst/>
                <a:ahLst/>
                <a:cxnLst/>
                <a:rect l="l" t="t" r="r" b="b"/>
                <a:pathLst>
                  <a:path w="544" h="461" extrusionOk="0">
                    <a:moveTo>
                      <a:pt x="385" y="0"/>
                    </a:moveTo>
                    <a:cubicBezTo>
                      <a:pt x="217" y="0"/>
                      <a:pt x="1" y="205"/>
                      <a:pt x="58" y="378"/>
                    </a:cubicBezTo>
                    <a:lnTo>
                      <a:pt x="65" y="391"/>
                    </a:lnTo>
                    <a:cubicBezTo>
                      <a:pt x="82" y="431"/>
                      <a:pt x="120" y="461"/>
                      <a:pt x="165" y="461"/>
                    </a:cubicBezTo>
                    <a:cubicBezTo>
                      <a:pt x="170" y="461"/>
                      <a:pt x="174" y="460"/>
                      <a:pt x="178" y="460"/>
                    </a:cubicBezTo>
                    <a:cubicBezTo>
                      <a:pt x="222" y="460"/>
                      <a:pt x="273" y="447"/>
                      <a:pt x="317" y="428"/>
                    </a:cubicBezTo>
                    <a:cubicBezTo>
                      <a:pt x="418" y="378"/>
                      <a:pt x="493" y="283"/>
                      <a:pt x="531" y="176"/>
                    </a:cubicBezTo>
                    <a:cubicBezTo>
                      <a:pt x="544" y="126"/>
                      <a:pt x="531" y="69"/>
                      <a:pt x="493" y="37"/>
                    </a:cubicBezTo>
                    <a:cubicBezTo>
                      <a:pt x="487" y="31"/>
                      <a:pt x="481" y="31"/>
                      <a:pt x="475" y="25"/>
                    </a:cubicBezTo>
                    <a:cubicBezTo>
                      <a:pt x="462" y="18"/>
                      <a:pt x="443" y="12"/>
                      <a:pt x="430" y="6"/>
                    </a:cubicBezTo>
                    <a:cubicBezTo>
                      <a:pt x="416" y="2"/>
                      <a:pt x="401"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1"/>
              <p:cNvSpPr/>
              <p:nvPr/>
            </p:nvSpPr>
            <p:spPr>
              <a:xfrm>
                <a:off x="7532679" y="1897462"/>
                <a:ext cx="47399" cy="12000"/>
              </a:xfrm>
              <a:custGeom>
                <a:avLst/>
                <a:gdLst/>
                <a:ahLst/>
                <a:cxnLst/>
                <a:rect l="l" t="t" r="r" b="b"/>
                <a:pathLst>
                  <a:path w="370" h="290" extrusionOk="0">
                    <a:moveTo>
                      <a:pt x="211" y="0"/>
                    </a:moveTo>
                    <a:cubicBezTo>
                      <a:pt x="134" y="0"/>
                      <a:pt x="56" y="87"/>
                      <a:pt x="29" y="147"/>
                    </a:cubicBezTo>
                    <a:cubicBezTo>
                      <a:pt x="1" y="203"/>
                      <a:pt x="18" y="290"/>
                      <a:pt x="89" y="290"/>
                    </a:cubicBezTo>
                    <a:cubicBezTo>
                      <a:pt x="97" y="290"/>
                      <a:pt x="107" y="288"/>
                      <a:pt x="117" y="286"/>
                    </a:cubicBezTo>
                    <a:cubicBezTo>
                      <a:pt x="161" y="273"/>
                      <a:pt x="199" y="254"/>
                      <a:pt x="237" y="235"/>
                    </a:cubicBezTo>
                    <a:cubicBezTo>
                      <a:pt x="243" y="222"/>
                      <a:pt x="256" y="216"/>
                      <a:pt x="262" y="204"/>
                    </a:cubicBezTo>
                    <a:cubicBezTo>
                      <a:pt x="262" y="204"/>
                      <a:pt x="275" y="204"/>
                      <a:pt x="294" y="191"/>
                    </a:cubicBezTo>
                    <a:cubicBezTo>
                      <a:pt x="313" y="178"/>
                      <a:pt x="369" y="128"/>
                      <a:pt x="338" y="103"/>
                    </a:cubicBezTo>
                    <a:cubicBezTo>
                      <a:pt x="331" y="84"/>
                      <a:pt x="319" y="65"/>
                      <a:pt x="306" y="46"/>
                    </a:cubicBezTo>
                    <a:cubicBezTo>
                      <a:pt x="287" y="27"/>
                      <a:pt x="268" y="21"/>
                      <a:pt x="249" y="8"/>
                    </a:cubicBezTo>
                    <a:cubicBezTo>
                      <a:pt x="237" y="3"/>
                      <a:pt x="224"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1"/>
              <p:cNvSpPr/>
              <p:nvPr/>
            </p:nvSpPr>
            <p:spPr>
              <a:xfrm>
                <a:off x="7717278" y="1901683"/>
                <a:ext cx="49449" cy="9435"/>
              </a:xfrm>
              <a:custGeom>
                <a:avLst/>
                <a:gdLst/>
                <a:ahLst/>
                <a:cxnLst/>
                <a:rect l="l" t="t" r="r" b="b"/>
                <a:pathLst>
                  <a:path w="386" h="228" extrusionOk="0">
                    <a:moveTo>
                      <a:pt x="246" y="1"/>
                    </a:moveTo>
                    <a:cubicBezTo>
                      <a:pt x="146" y="1"/>
                      <a:pt x="0" y="228"/>
                      <a:pt x="139" y="228"/>
                    </a:cubicBezTo>
                    <a:cubicBezTo>
                      <a:pt x="240" y="228"/>
                      <a:pt x="385"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1"/>
              <p:cNvSpPr/>
              <p:nvPr/>
            </p:nvSpPr>
            <p:spPr>
              <a:xfrm>
                <a:off x="7739952" y="1942029"/>
                <a:ext cx="37279" cy="12414"/>
              </a:xfrm>
              <a:custGeom>
                <a:avLst/>
                <a:gdLst/>
                <a:ahLst/>
                <a:cxnLst/>
                <a:rect l="l" t="t" r="r" b="b"/>
                <a:pathLst>
                  <a:path w="291" h="300" extrusionOk="0">
                    <a:moveTo>
                      <a:pt x="106" y="0"/>
                    </a:moveTo>
                    <a:cubicBezTo>
                      <a:pt x="68" y="0"/>
                      <a:pt x="20" y="58"/>
                      <a:pt x="32" y="92"/>
                    </a:cubicBezTo>
                    <a:cubicBezTo>
                      <a:pt x="32" y="110"/>
                      <a:pt x="32" y="123"/>
                      <a:pt x="38" y="136"/>
                    </a:cubicBezTo>
                    <a:cubicBezTo>
                      <a:pt x="32" y="148"/>
                      <a:pt x="25" y="161"/>
                      <a:pt x="19" y="173"/>
                    </a:cubicBezTo>
                    <a:cubicBezTo>
                      <a:pt x="0" y="205"/>
                      <a:pt x="0" y="249"/>
                      <a:pt x="19" y="281"/>
                    </a:cubicBezTo>
                    <a:cubicBezTo>
                      <a:pt x="32" y="293"/>
                      <a:pt x="51" y="300"/>
                      <a:pt x="69" y="300"/>
                    </a:cubicBezTo>
                    <a:cubicBezTo>
                      <a:pt x="164" y="293"/>
                      <a:pt x="290" y="186"/>
                      <a:pt x="259" y="85"/>
                    </a:cubicBezTo>
                    <a:cubicBezTo>
                      <a:pt x="252" y="66"/>
                      <a:pt x="240" y="54"/>
                      <a:pt x="227" y="35"/>
                    </a:cubicBezTo>
                    <a:cubicBezTo>
                      <a:pt x="220" y="23"/>
                      <a:pt x="205" y="21"/>
                      <a:pt x="191" y="21"/>
                    </a:cubicBezTo>
                    <a:cubicBezTo>
                      <a:pt x="181" y="21"/>
                      <a:pt x="172" y="22"/>
                      <a:pt x="164" y="22"/>
                    </a:cubicBezTo>
                    <a:cubicBezTo>
                      <a:pt x="145" y="22"/>
                      <a:pt x="133" y="16"/>
                      <a:pt x="120" y="3"/>
                    </a:cubicBezTo>
                    <a:cubicBezTo>
                      <a:pt x="115"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1"/>
              <p:cNvSpPr/>
              <p:nvPr/>
            </p:nvSpPr>
            <p:spPr>
              <a:xfrm>
                <a:off x="7447361" y="1942939"/>
                <a:ext cx="47015" cy="8648"/>
              </a:xfrm>
              <a:custGeom>
                <a:avLst/>
                <a:gdLst/>
                <a:ahLst/>
                <a:cxnLst/>
                <a:rect l="l" t="t" r="r" b="b"/>
                <a:pathLst>
                  <a:path w="367" h="209" extrusionOk="0">
                    <a:moveTo>
                      <a:pt x="234" y="0"/>
                    </a:moveTo>
                    <a:cubicBezTo>
                      <a:pt x="140" y="0"/>
                      <a:pt x="1" y="208"/>
                      <a:pt x="133" y="208"/>
                    </a:cubicBezTo>
                    <a:cubicBezTo>
                      <a:pt x="228" y="208"/>
                      <a:pt x="367"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1"/>
              <p:cNvSpPr/>
              <p:nvPr/>
            </p:nvSpPr>
            <p:spPr>
              <a:xfrm>
                <a:off x="7350513" y="1896883"/>
                <a:ext cx="40994" cy="15807"/>
              </a:xfrm>
              <a:custGeom>
                <a:avLst/>
                <a:gdLst/>
                <a:ahLst/>
                <a:cxnLst/>
                <a:rect l="l" t="t" r="r" b="b"/>
                <a:pathLst>
                  <a:path w="320" h="382" extrusionOk="0">
                    <a:moveTo>
                      <a:pt x="227" y="1"/>
                    </a:moveTo>
                    <a:cubicBezTo>
                      <a:pt x="203" y="1"/>
                      <a:pt x="178" y="7"/>
                      <a:pt x="158" y="16"/>
                    </a:cubicBezTo>
                    <a:cubicBezTo>
                      <a:pt x="82" y="54"/>
                      <a:pt x="0" y="148"/>
                      <a:pt x="19" y="243"/>
                    </a:cubicBezTo>
                    <a:cubicBezTo>
                      <a:pt x="44" y="325"/>
                      <a:pt x="114" y="350"/>
                      <a:pt x="177" y="375"/>
                    </a:cubicBezTo>
                    <a:cubicBezTo>
                      <a:pt x="186" y="379"/>
                      <a:pt x="195" y="381"/>
                      <a:pt x="204" y="381"/>
                    </a:cubicBezTo>
                    <a:cubicBezTo>
                      <a:pt x="264" y="381"/>
                      <a:pt x="319" y="298"/>
                      <a:pt x="303" y="249"/>
                    </a:cubicBezTo>
                    <a:cubicBezTo>
                      <a:pt x="297" y="192"/>
                      <a:pt x="297" y="129"/>
                      <a:pt x="309" y="72"/>
                    </a:cubicBezTo>
                    <a:cubicBezTo>
                      <a:pt x="309" y="20"/>
                      <a:pt x="270"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1"/>
              <p:cNvSpPr/>
              <p:nvPr/>
            </p:nvSpPr>
            <p:spPr>
              <a:xfrm>
                <a:off x="7388432" y="1787847"/>
                <a:ext cx="43812" cy="11504"/>
              </a:xfrm>
              <a:custGeom>
                <a:avLst/>
                <a:gdLst/>
                <a:ahLst/>
                <a:cxnLst/>
                <a:rect l="l" t="t" r="r" b="b"/>
                <a:pathLst>
                  <a:path w="342" h="278" extrusionOk="0">
                    <a:moveTo>
                      <a:pt x="254" y="1"/>
                    </a:moveTo>
                    <a:cubicBezTo>
                      <a:pt x="212" y="1"/>
                      <a:pt x="166" y="19"/>
                      <a:pt x="139" y="40"/>
                    </a:cubicBezTo>
                    <a:cubicBezTo>
                      <a:pt x="89" y="77"/>
                      <a:pt x="1" y="178"/>
                      <a:pt x="64" y="241"/>
                    </a:cubicBezTo>
                    <a:lnTo>
                      <a:pt x="64" y="248"/>
                    </a:lnTo>
                    <a:cubicBezTo>
                      <a:pt x="70" y="270"/>
                      <a:pt x="83" y="278"/>
                      <a:pt x="98" y="278"/>
                    </a:cubicBezTo>
                    <a:cubicBezTo>
                      <a:pt x="114" y="278"/>
                      <a:pt x="133" y="270"/>
                      <a:pt x="152" y="260"/>
                    </a:cubicBezTo>
                    <a:cubicBezTo>
                      <a:pt x="234" y="248"/>
                      <a:pt x="303" y="197"/>
                      <a:pt x="335" y="122"/>
                    </a:cubicBezTo>
                    <a:cubicBezTo>
                      <a:pt x="341" y="109"/>
                      <a:pt x="341" y="103"/>
                      <a:pt x="341" y="90"/>
                    </a:cubicBezTo>
                    <a:cubicBezTo>
                      <a:pt x="341" y="23"/>
                      <a:pt x="301"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1"/>
              <p:cNvSpPr/>
              <p:nvPr/>
            </p:nvSpPr>
            <p:spPr>
              <a:xfrm>
                <a:off x="7521149" y="1797199"/>
                <a:ext cx="31386" cy="9393"/>
              </a:xfrm>
              <a:custGeom>
                <a:avLst/>
                <a:gdLst/>
                <a:ahLst/>
                <a:cxnLst/>
                <a:rect l="l" t="t" r="r" b="b"/>
                <a:pathLst>
                  <a:path w="245" h="227" extrusionOk="0">
                    <a:moveTo>
                      <a:pt x="177" y="1"/>
                    </a:moveTo>
                    <a:cubicBezTo>
                      <a:pt x="149" y="1"/>
                      <a:pt x="119" y="9"/>
                      <a:pt x="100" y="28"/>
                    </a:cubicBezTo>
                    <a:cubicBezTo>
                      <a:pt x="68" y="47"/>
                      <a:pt x="11" y="97"/>
                      <a:pt x="18" y="142"/>
                    </a:cubicBezTo>
                    <a:cubicBezTo>
                      <a:pt x="0" y="202"/>
                      <a:pt x="28" y="226"/>
                      <a:pt x="67" y="226"/>
                    </a:cubicBezTo>
                    <a:cubicBezTo>
                      <a:pt x="97" y="226"/>
                      <a:pt x="135" y="211"/>
                      <a:pt x="163" y="186"/>
                    </a:cubicBezTo>
                    <a:cubicBezTo>
                      <a:pt x="194" y="154"/>
                      <a:pt x="220" y="116"/>
                      <a:pt x="232" y="79"/>
                    </a:cubicBezTo>
                    <a:cubicBezTo>
                      <a:pt x="245" y="47"/>
                      <a:pt x="232" y="15"/>
                      <a:pt x="201" y="3"/>
                    </a:cubicBezTo>
                    <a:cubicBezTo>
                      <a:pt x="193" y="1"/>
                      <a:pt x="185"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1"/>
              <p:cNvSpPr/>
              <p:nvPr/>
            </p:nvSpPr>
            <p:spPr>
              <a:xfrm>
                <a:off x="7344749" y="1834358"/>
                <a:ext cx="52651" cy="9973"/>
              </a:xfrm>
              <a:custGeom>
                <a:avLst/>
                <a:gdLst/>
                <a:ahLst/>
                <a:cxnLst/>
                <a:rect l="l" t="t" r="r" b="b"/>
                <a:pathLst>
                  <a:path w="411" h="241" extrusionOk="0">
                    <a:moveTo>
                      <a:pt x="266" y="0"/>
                    </a:moveTo>
                    <a:cubicBezTo>
                      <a:pt x="152" y="0"/>
                      <a:pt x="1" y="240"/>
                      <a:pt x="146" y="240"/>
                    </a:cubicBezTo>
                    <a:cubicBezTo>
                      <a:pt x="260" y="240"/>
                      <a:pt x="411"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1"/>
              <p:cNvSpPr/>
              <p:nvPr/>
            </p:nvSpPr>
            <p:spPr>
              <a:xfrm>
                <a:off x="6698459" y="2527390"/>
                <a:ext cx="79297" cy="19159"/>
              </a:xfrm>
              <a:custGeom>
                <a:avLst/>
                <a:gdLst/>
                <a:ahLst/>
                <a:cxnLst/>
                <a:rect l="l" t="t" r="r" b="b"/>
                <a:pathLst>
                  <a:path w="619" h="463" extrusionOk="0">
                    <a:moveTo>
                      <a:pt x="335" y="1"/>
                    </a:moveTo>
                    <a:cubicBezTo>
                      <a:pt x="216" y="1"/>
                      <a:pt x="87" y="145"/>
                      <a:pt x="45" y="231"/>
                    </a:cubicBezTo>
                    <a:cubicBezTo>
                      <a:pt x="1" y="318"/>
                      <a:pt x="23" y="462"/>
                      <a:pt x="133" y="462"/>
                    </a:cubicBezTo>
                    <a:cubicBezTo>
                      <a:pt x="150" y="462"/>
                      <a:pt x="169" y="459"/>
                      <a:pt x="190" y="451"/>
                    </a:cubicBezTo>
                    <a:lnTo>
                      <a:pt x="284" y="420"/>
                    </a:lnTo>
                    <a:cubicBezTo>
                      <a:pt x="391" y="376"/>
                      <a:pt x="618" y="105"/>
                      <a:pt x="429" y="29"/>
                    </a:cubicBezTo>
                    <a:lnTo>
                      <a:pt x="398" y="16"/>
                    </a:lnTo>
                    <a:cubicBezTo>
                      <a:pt x="377" y="6"/>
                      <a:pt x="356"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1"/>
              <p:cNvSpPr/>
              <p:nvPr/>
            </p:nvSpPr>
            <p:spPr>
              <a:xfrm>
                <a:off x="6874475" y="2503721"/>
                <a:ext cx="58416" cy="15021"/>
              </a:xfrm>
              <a:custGeom>
                <a:avLst/>
                <a:gdLst/>
                <a:ahLst/>
                <a:cxnLst/>
                <a:rect l="l" t="t" r="r" b="b"/>
                <a:pathLst>
                  <a:path w="456" h="363" extrusionOk="0">
                    <a:moveTo>
                      <a:pt x="258" y="1"/>
                    </a:moveTo>
                    <a:cubicBezTo>
                      <a:pt x="138" y="1"/>
                      <a:pt x="0" y="189"/>
                      <a:pt x="20" y="298"/>
                    </a:cubicBezTo>
                    <a:cubicBezTo>
                      <a:pt x="24" y="344"/>
                      <a:pt x="48" y="362"/>
                      <a:pt x="76" y="362"/>
                    </a:cubicBezTo>
                    <a:cubicBezTo>
                      <a:pt x="90" y="362"/>
                      <a:pt x="106" y="357"/>
                      <a:pt x="121" y="349"/>
                    </a:cubicBezTo>
                    <a:cubicBezTo>
                      <a:pt x="247" y="349"/>
                      <a:pt x="455" y="172"/>
                      <a:pt x="348" y="46"/>
                    </a:cubicBezTo>
                    <a:cubicBezTo>
                      <a:pt x="322" y="14"/>
                      <a:pt x="291"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1"/>
              <p:cNvSpPr/>
              <p:nvPr/>
            </p:nvSpPr>
            <p:spPr>
              <a:xfrm>
                <a:off x="6920593" y="2557101"/>
                <a:ext cx="46246" cy="16428"/>
              </a:xfrm>
              <a:custGeom>
                <a:avLst/>
                <a:gdLst/>
                <a:ahLst/>
                <a:cxnLst/>
                <a:rect l="l" t="t" r="r" b="b"/>
                <a:pathLst>
                  <a:path w="361" h="397" extrusionOk="0">
                    <a:moveTo>
                      <a:pt x="172" y="1"/>
                    </a:moveTo>
                    <a:cubicBezTo>
                      <a:pt x="112" y="1"/>
                      <a:pt x="20" y="84"/>
                      <a:pt x="51" y="137"/>
                    </a:cubicBezTo>
                    <a:cubicBezTo>
                      <a:pt x="95" y="206"/>
                      <a:pt x="1" y="314"/>
                      <a:pt x="89" y="377"/>
                    </a:cubicBezTo>
                    <a:cubicBezTo>
                      <a:pt x="109" y="391"/>
                      <a:pt x="129" y="397"/>
                      <a:pt x="148" y="397"/>
                    </a:cubicBezTo>
                    <a:cubicBezTo>
                      <a:pt x="219" y="397"/>
                      <a:pt x="287" y="322"/>
                      <a:pt x="316" y="263"/>
                    </a:cubicBezTo>
                    <a:cubicBezTo>
                      <a:pt x="348" y="219"/>
                      <a:pt x="360" y="162"/>
                      <a:pt x="341" y="106"/>
                    </a:cubicBezTo>
                    <a:cubicBezTo>
                      <a:pt x="316" y="30"/>
                      <a:pt x="253" y="49"/>
                      <a:pt x="203" y="11"/>
                    </a:cubicBezTo>
                    <a:cubicBezTo>
                      <a:pt x="194" y="4"/>
                      <a:pt x="18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1"/>
              <p:cNvSpPr/>
              <p:nvPr/>
            </p:nvSpPr>
            <p:spPr>
              <a:xfrm>
                <a:off x="6790566" y="2570260"/>
                <a:ext cx="37791" cy="11669"/>
              </a:xfrm>
              <a:custGeom>
                <a:avLst/>
                <a:gdLst/>
                <a:ahLst/>
                <a:cxnLst/>
                <a:rect l="l" t="t" r="r" b="b"/>
                <a:pathLst>
                  <a:path w="295" h="282" extrusionOk="0">
                    <a:moveTo>
                      <a:pt x="212" y="0"/>
                    </a:moveTo>
                    <a:cubicBezTo>
                      <a:pt x="196" y="0"/>
                      <a:pt x="178" y="5"/>
                      <a:pt x="158" y="15"/>
                    </a:cubicBezTo>
                    <a:cubicBezTo>
                      <a:pt x="89" y="46"/>
                      <a:pt x="0" y="147"/>
                      <a:pt x="57" y="223"/>
                    </a:cubicBezTo>
                    <a:cubicBezTo>
                      <a:pt x="57" y="235"/>
                      <a:pt x="63" y="242"/>
                      <a:pt x="70" y="248"/>
                    </a:cubicBezTo>
                    <a:cubicBezTo>
                      <a:pt x="81" y="272"/>
                      <a:pt x="99" y="281"/>
                      <a:pt x="119" y="281"/>
                    </a:cubicBezTo>
                    <a:cubicBezTo>
                      <a:pt x="168" y="281"/>
                      <a:pt x="231" y="225"/>
                      <a:pt x="240" y="185"/>
                    </a:cubicBezTo>
                    <a:cubicBezTo>
                      <a:pt x="253" y="166"/>
                      <a:pt x="259" y="141"/>
                      <a:pt x="265" y="122"/>
                    </a:cubicBezTo>
                    <a:cubicBezTo>
                      <a:pt x="295" y="53"/>
                      <a:pt x="267"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1"/>
              <p:cNvSpPr/>
              <p:nvPr/>
            </p:nvSpPr>
            <p:spPr>
              <a:xfrm>
                <a:off x="6815547" y="2549984"/>
                <a:ext cx="38688" cy="9145"/>
              </a:xfrm>
              <a:custGeom>
                <a:avLst/>
                <a:gdLst/>
                <a:ahLst/>
                <a:cxnLst/>
                <a:rect l="l" t="t" r="r" b="b"/>
                <a:pathLst>
                  <a:path w="302" h="221" extrusionOk="0">
                    <a:moveTo>
                      <a:pt x="220" y="1"/>
                    </a:moveTo>
                    <a:cubicBezTo>
                      <a:pt x="206" y="1"/>
                      <a:pt x="189" y="4"/>
                      <a:pt x="171" y="13"/>
                    </a:cubicBezTo>
                    <a:lnTo>
                      <a:pt x="127" y="32"/>
                    </a:lnTo>
                    <a:cubicBezTo>
                      <a:pt x="89" y="51"/>
                      <a:pt x="1" y="139"/>
                      <a:pt x="51" y="183"/>
                    </a:cubicBezTo>
                    <a:lnTo>
                      <a:pt x="77" y="202"/>
                    </a:lnTo>
                    <a:cubicBezTo>
                      <a:pt x="92" y="215"/>
                      <a:pt x="109" y="220"/>
                      <a:pt x="127" y="220"/>
                    </a:cubicBezTo>
                    <a:cubicBezTo>
                      <a:pt x="186" y="220"/>
                      <a:pt x="248" y="157"/>
                      <a:pt x="272" y="114"/>
                    </a:cubicBezTo>
                    <a:cubicBezTo>
                      <a:pt x="302" y="49"/>
                      <a:pt x="273"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1"/>
              <p:cNvSpPr/>
              <p:nvPr/>
            </p:nvSpPr>
            <p:spPr>
              <a:xfrm>
                <a:off x="6661308" y="2568481"/>
                <a:ext cx="39456" cy="7117"/>
              </a:xfrm>
              <a:custGeom>
                <a:avLst/>
                <a:gdLst/>
                <a:ahLst/>
                <a:cxnLst/>
                <a:rect l="l" t="t" r="r" b="b"/>
                <a:pathLst>
                  <a:path w="308" h="172" extrusionOk="0">
                    <a:moveTo>
                      <a:pt x="229" y="0"/>
                    </a:moveTo>
                    <a:cubicBezTo>
                      <a:pt x="227" y="0"/>
                      <a:pt x="224" y="0"/>
                      <a:pt x="221" y="1"/>
                    </a:cubicBezTo>
                    <a:cubicBezTo>
                      <a:pt x="196" y="1"/>
                      <a:pt x="171" y="7"/>
                      <a:pt x="145" y="13"/>
                    </a:cubicBezTo>
                    <a:cubicBezTo>
                      <a:pt x="101" y="26"/>
                      <a:pt x="0" y="121"/>
                      <a:pt x="76" y="159"/>
                    </a:cubicBezTo>
                    <a:cubicBezTo>
                      <a:pt x="95" y="165"/>
                      <a:pt x="114" y="171"/>
                      <a:pt x="139" y="171"/>
                    </a:cubicBezTo>
                    <a:cubicBezTo>
                      <a:pt x="142" y="172"/>
                      <a:pt x="145" y="172"/>
                      <a:pt x="148" y="172"/>
                    </a:cubicBezTo>
                    <a:cubicBezTo>
                      <a:pt x="236" y="172"/>
                      <a:pt x="308"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1"/>
              <p:cNvSpPr/>
              <p:nvPr/>
            </p:nvSpPr>
            <p:spPr>
              <a:xfrm>
                <a:off x="6520649" y="2514604"/>
                <a:ext cx="26005" cy="9352"/>
              </a:xfrm>
              <a:custGeom>
                <a:avLst/>
                <a:gdLst/>
                <a:ahLst/>
                <a:cxnLst/>
                <a:rect l="l" t="t" r="r" b="b"/>
                <a:pathLst>
                  <a:path w="203" h="226" extrusionOk="0">
                    <a:moveTo>
                      <a:pt x="138" y="1"/>
                    </a:moveTo>
                    <a:cubicBezTo>
                      <a:pt x="76" y="1"/>
                      <a:pt x="29" y="72"/>
                      <a:pt x="13" y="130"/>
                    </a:cubicBezTo>
                    <a:cubicBezTo>
                      <a:pt x="1" y="155"/>
                      <a:pt x="20" y="187"/>
                      <a:pt x="45" y="187"/>
                    </a:cubicBezTo>
                    <a:cubicBezTo>
                      <a:pt x="32" y="193"/>
                      <a:pt x="32" y="199"/>
                      <a:pt x="45" y="212"/>
                    </a:cubicBezTo>
                    <a:cubicBezTo>
                      <a:pt x="50" y="222"/>
                      <a:pt x="57" y="225"/>
                      <a:pt x="65" y="225"/>
                    </a:cubicBezTo>
                    <a:cubicBezTo>
                      <a:pt x="87" y="225"/>
                      <a:pt x="114" y="194"/>
                      <a:pt x="114" y="180"/>
                    </a:cubicBezTo>
                    <a:cubicBezTo>
                      <a:pt x="127" y="142"/>
                      <a:pt x="152" y="111"/>
                      <a:pt x="165" y="73"/>
                    </a:cubicBezTo>
                    <a:cubicBezTo>
                      <a:pt x="184" y="54"/>
                      <a:pt x="203" y="29"/>
                      <a:pt x="177" y="10"/>
                    </a:cubicBezTo>
                    <a:cubicBezTo>
                      <a:pt x="164" y="4"/>
                      <a:pt x="151"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1"/>
              <p:cNvSpPr/>
              <p:nvPr/>
            </p:nvSpPr>
            <p:spPr>
              <a:xfrm>
                <a:off x="6659771" y="2448437"/>
                <a:ext cx="46886" cy="13366"/>
              </a:xfrm>
              <a:custGeom>
                <a:avLst/>
                <a:gdLst/>
                <a:ahLst/>
                <a:cxnLst/>
                <a:rect l="l" t="t" r="r" b="b"/>
                <a:pathLst>
                  <a:path w="366" h="323" extrusionOk="0">
                    <a:moveTo>
                      <a:pt x="261" y="0"/>
                    </a:moveTo>
                    <a:cubicBezTo>
                      <a:pt x="115" y="0"/>
                      <a:pt x="1" y="143"/>
                      <a:pt x="50" y="291"/>
                    </a:cubicBezTo>
                    <a:cubicBezTo>
                      <a:pt x="58" y="310"/>
                      <a:pt x="70" y="317"/>
                      <a:pt x="84" y="317"/>
                    </a:cubicBezTo>
                    <a:cubicBezTo>
                      <a:pt x="121" y="317"/>
                      <a:pt x="171" y="264"/>
                      <a:pt x="190" y="229"/>
                    </a:cubicBezTo>
                    <a:lnTo>
                      <a:pt x="190" y="229"/>
                    </a:lnTo>
                    <a:lnTo>
                      <a:pt x="151" y="322"/>
                    </a:lnTo>
                    <a:cubicBezTo>
                      <a:pt x="183" y="316"/>
                      <a:pt x="214" y="303"/>
                      <a:pt x="239" y="284"/>
                    </a:cubicBezTo>
                    <a:cubicBezTo>
                      <a:pt x="277" y="253"/>
                      <a:pt x="315" y="215"/>
                      <a:pt x="334" y="165"/>
                    </a:cubicBezTo>
                    <a:cubicBezTo>
                      <a:pt x="365" y="102"/>
                      <a:pt x="365" y="1"/>
                      <a:pt x="271" y="1"/>
                    </a:cubicBezTo>
                    <a:cubicBezTo>
                      <a:pt x="268" y="1"/>
                      <a:pt x="264"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1"/>
              <p:cNvSpPr/>
              <p:nvPr/>
            </p:nvSpPr>
            <p:spPr>
              <a:xfrm>
                <a:off x="6735609" y="2471155"/>
                <a:ext cx="78528" cy="14897"/>
              </a:xfrm>
              <a:custGeom>
                <a:avLst/>
                <a:gdLst/>
                <a:ahLst/>
                <a:cxnLst/>
                <a:rect l="l" t="t" r="r" b="b"/>
                <a:pathLst>
                  <a:path w="613" h="360" extrusionOk="0">
                    <a:moveTo>
                      <a:pt x="392" y="0"/>
                    </a:moveTo>
                    <a:cubicBezTo>
                      <a:pt x="228" y="0"/>
                      <a:pt x="0" y="360"/>
                      <a:pt x="221" y="360"/>
                    </a:cubicBezTo>
                    <a:cubicBezTo>
                      <a:pt x="379" y="360"/>
                      <a:pt x="612" y="0"/>
                      <a:pt x="3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1"/>
              <p:cNvSpPr/>
              <p:nvPr/>
            </p:nvSpPr>
            <p:spPr>
              <a:xfrm>
                <a:off x="6638121" y="2493417"/>
                <a:ext cx="45862" cy="11131"/>
              </a:xfrm>
              <a:custGeom>
                <a:avLst/>
                <a:gdLst/>
                <a:ahLst/>
                <a:cxnLst/>
                <a:rect l="l" t="t" r="r" b="b"/>
                <a:pathLst>
                  <a:path w="358" h="269" extrusionOk="0">
                    <a:moveTo>
                      <a:pt x="196" y="1"/>
                    </a:moveTo>
                    <a:cubicBezTo>
                      <a:pt x="141" y="1"/>
                      <a:pt x="91" y="47"/>
                      <a:pt x="55" y="106"/>
                    </a:cubicBezTo>
                    <a:cubicBezTo>
                      <a:pt x="11" y="172"/>
                      <a:pt x="0" y="269"/>
                      <a:pt x="81" y="269"/>
                    </a:cubicBezTo>
                    <a:cubicBezTo>
                      <a:pt x="92" y="269"/>
                      <a:pt x="104" y="267"/>
                      <a:pt x="118" y="263"/>
                    </a:cubicBezTo>
                    <a:cubicBezTo>
                      <a:pt x="181" y="251"/>
                      <a:pt x="358" y="93"/>
                      <a:pt x="263" y="24"/>
                    </a:cubicBezTo>
                    <a:cubicBezTo>
                      <a:pt x="240" y="8"/>
                      <a:pt x="218"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1"/>
              <p:cNvSpPr/>
              <p:nvPr/>
            </p:nvSpPr>
            <p:spPr>
              <a:xfrm>
                <a:off x="6539096" y="2467141"/>
                <a:ext cx="41506" cy="10842"/>
              </a:xfrm>
              <a:custGeom>
                <a:avLst/>
                <a:gdLst/>
                <a:ahLst/>
                <a:cxnLst/>
                <a:rect l="l" t="t" r="r" b="b"/>
                <a:pathLst>
                  <a:path w="324" h="262" extrusionOk="0">
                    <a:moveTo>
                      <a:pt x="221" y="0"/>
                    </a:moveTo>
                    <a:cubicBezTo>
                      <a:pt x="156" y="0"/>
                      <a:pt x="54" y="98"/>
                      <a:pt x="40" y="135"/>
                    </a:cubicBezTo>
                    <a:cubicBezTo>
                      <a:pt x="1" y="213"/>
                      <a:pt x="42" y="261"/>
                      <a:pt x="101" y="261"/>
                    </a:cubicBezTo>
                    <a:cubicBezTo>
                      <a:pt x="127" y="261"/>
                      <a:pt x="157" y="251"/>
                      <a:pt x="185" y="230"/>
                    </a:cubicBezTo>
                    <a:cubicBezTo>
                      <a:pt x="185" y="224"/>
                      <a:pt x="185" y="217"/>
                      <a:pt x="185" y="211"/>
                    </a:cubicBezTo>
                    <a:cubicBezTo>
                      <a:pt x="229" y="205"/>
                      <a:pt x="324" y="104"/>
                      <a:pt x="279" y="72"/>
                    </a:cubicBezTo>
                    <a:cubicBezTo>
                      <a:pt x="279" y="66"/>
                      <a:pt x="273" y="53"/>
                      <a:pt x="273" y="47"/>
                    </a:cubicBezTo>
                    <a:cubicBezTo>
                      <a:pt x="265" y="13"/>
                      <a:pt x="245"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1"/>
              <p:cNvSpPr/>
              <p:nvPr/>
            </p:nvSpPr>
            <p:spPr>
              <a:xfrm>
                <a:off x="6363080" y="2522921"/>
                <a:ext cx="33692" cy="10386"/>
              </a:xfrm>
              <a:custGeom>
                <a:avLst/>
                <a:gdLst/>
                <a:ahLst/>
                <a:cxnLst/>
                <a:rect l="l" t="t" r="r" b="b"/>
                <a:pathLst>
                  <a:path w="263" h="251" extrusionOk="0">
                    <a:moveTo>
                      <a:pt x="187" y="1"/>
                    </a:moveTo>
                    <a:cubicBezTo>
                      <a:pt x="178" y="1"/>
                      <a:pt x="169" y="2"/>
                      <a:pt x="159" y="4"/>
                    </a:cubicBezTo>
                    <a:cubicBezTo>
                      <a:pt x="133" y="11"/>
                      <a:pt x="108" y="17"/>
                      <a:pt x="89" y="36"/>
                    </a:cubicBezTo>
                    <a:lnTo>
                      <a:pt x="83" y="42"/>
                    </a:lnTo>
                    <a:cubicBezTo>
                      <a:pt x="58" y="55"/>
                      <a:pt x="39" y="80"/>
                      <a:pt x="26" y="105"/>
                    </a:cubicBezTo>
                    <a:cubicBezTo>
                      <a:pt x="20" y="105"/>
                      <a:pt x="20" y="112"/>
                      <a:pt x="20" y="118"/>
                    </a:cubicBezTo>
                    <a:cubicBezTo>
                      <a:pt x="14" y="124"/>
                      <a:pt x="14" y="131"/>
                      <a:pt x="7" y="137"/>
                    </a:cubicBezTo>
                    <a:cubicBezTo>
                      <a:pt x="1" y="150"/>
                      <a:pt x="1" y="162"/>
                      <a:pt x="1" y="175"/>
                    </a:cubicBezTo>
                    <a:cubicBezTo>
                      <a:pt x="1" y="181"/>
                      <a:pt x="1" y="181"/>
                      <a:pt x="1" y="187"/>
                    </a:cubicBezTo>
                    <a:lnTo>
                      <a:pt x="1" y="194"/>
                    </a:lnTo>
                    <a:cubicBezTo>
                      <a:pt x="1" y="200"/>
                      <a:pt x="1" y="206"/>
                      <a:pt x="1" y="213"/>
                    </a:cubicBezTo>
                    <a:cubicBezTo>
                      <a:pt x="1" y="219"/>
                      <a:pt x="7" y="219"/>
                      <a:pt x="14" y="225"/>
                    </a:cubicBezTo>
                    <a:cubicBezTo>
                      <a:pt x="14" y="231"/>
                      <a:pt x="20" y="231"/>
                      <a:pt x="20" y="238"/>
                    </a:cubicBezTo>
                    <a:cubicBezTo>
                      <a:pt x="33" y="244"/>
                      <a:pt x="45" y="250"/>
                      <a:pt x="58" y="250"/>
                    </a:cubicBezTo>
                    <a:cubicBezTo>
                      <a:pt x="77" y="250"/>
                      <a:pt x="96" y="250"/>
                      <a:pt x="108" y="238"/>
                    </a:cubicBezTo>
                    <a:cubicBezTo>
                      <a:pt x="127" y="238"/>
                      <a:pt x="140" y="225"/>
                      <a:pt x="152" y="219"/>
                    </a:cubicBezTo>
                    <a:cubicBezTo>
                      <a:pt x="197" y="194"/>
                      <a:pt x="228" y="150"/>
                      <a:pt x="241" y="105"/>
                    </a:cubicBezTo>
                    <a:cubicBezTo>
                      <a:pt x="263" y="51"/>
                      <a:pt x="242"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1"/>
              <p:cNvSpPr/>
              <p:nvPr/>
            </p:nvSpPr>
            <p:spPr>
              <a:xfrm>
                <a:off x="6411119" y="2576260"/>
                <a:ext cx="68536" cy="17214"/>
              </a:xfrm>
              <a:custGeom>
                <a:avLst/>
                <a:gdLst/>
                <a:ahLst/>
                <a:cxnLst/>
                <a:rect l="l" t="t" r="r" b="b"/>
                <a:pathLst>
                  <a:path w="535" h="416" extrusionOk="0">
                    <a:moveTo>
                      <a:pt x="367" y="0"/>
                    </a:moveTo>
                    <a:cubicBezTo>
                      <a:pt x="288" y="0"/>
                      <a:pt x="200" y="73"/>
                      <a:pt x="149" y="128"/>
                    </a:cubicBezTo>
                    <a:cubicBezTo>
                      <a:pt x="61" y="222"/>
                      <a:pt x="0" y="415"/>
                      <a:pt x="156" y="415"/>
                    </a:cubicBezTo>
                    <a:cubicBezTo>
                      <a:pt x="168" y="415"/>
                      <a:pt x="180" y="414"/>
                      <a:pt x="194" y="412"/>
                    </a:cubicBezTo>
                    <a:cubicBezTo>
                      <a:pt x="244" y="399"/>
                      <a:pt x="288" y="380"/>
                      <a:pt x="332" y="349"/>
                    </a:cubicBezTo>
                    <a:cubicBezTo>
                      <a:pt x="408" y="292"/>
                      <a:pt x="534" y="128"/>
                      <a:pt x="446" y="34"/>
                    </a:cubicBezTo>
                    <a:cubicBezTo>
                      <a:pt x="422" y="10"/>
                      <a:pt x="39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1"/>
              <p:cNvSpPr/>
              <p:nvPr/>
            </p:nvSpPr>
            <p:spPr>
              <a:xfrm>
                <a:off x="6493235" y="2554494"/>
                <a:ext cx="43556" cy="12248"/>
              </a:xfrm>
              <a:custGeom>
                <a:avLst/>
                <a:gdLst/>
                <a:ahLst/>
                <a:cxnLst/>
                <a:rect l="l" t="t" r="r" b="b"/>
                <a:pathLst>
                  <a:path w="340" h="296" extrusionOk="0">
                    <a:moveTo>
                      <a:pt x="227" y="1"/>
                    </a:moveTo>
                    <a:cubicBezTo>
                      <a:pt x="197" y="1"/>
                      <a:pt x="163" y="12"/>
                      <a:pt x="133" y="36"/>
                    </a:cubicBezTo>
                    <a:lnTo>
                      <a:pt x="63" y="93"/>
                    </a:lnTo>
                    <a:cubicBezTo>
                      <a:pt x="32" y="112"/>
                      <a:pt x="0" y="150"/>
                      <a:pt x="13" y="194"/>
                    </a:cubicBezTo>
                    <a:lnTo>
                      <a:pt x="26" y="244"/>
                    </a:lnTo>
                    <a:cubicBezTo>
                      <a:pt x="39" y="281"/>
                      <a:pt x="62" y="295"/>
                      <a:pt x="90" y="295"/>
                    </a:cubicBezTo>
                    <a:cubicBezTo>
                      <a:pt x="168" y="295"/>
                      <a:pt x="278" y="185"/>
                      <a:pt x="297" y="143"/>
                    </a:cubicBezTo>
                    <a:cubicBezTo>
                      <a:pt x="340" y="53"/>
                      <a:pt x="292"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1"/>
              <p:cNvSpPr/>
              <p:nvPr/>
            </p:nvSpPr>
            <p:spPr>
              <a:xfrm>
                <a:off x="7138756" y="2515266"/>
                <a:ext cx="73660" cy="20111"/>
              </a:xfrm>
              <a:custGeom>
                <a:avLst/>
                <a:gdLst/>
                <a:ahLst/>
                <a:cxnLst/>
                <a:rect l="l" t="t" r="r" b="b"/>
                <a:pathLst>
                  <a:path w="575" h="486" extrusionOk="0">
                    <a:moveTo>
                      <a:pt x="379" y="0"/>
                    </a:moveTo>
                    <a:cubicBezTo>
                      <a:pt x="240" y="0"/>
                      <a:pt x="108" y="120"/>
                      <a:pt x="45" y="240"/>
                    </a:cubicBezTo>
                    <a:cubicBezTo>
                      <a:pt x="1" y="335"/>
                      <a:pt x="1" y="486"/>
                      <a:pt x="146" y="486"/>
                    </a:cubicBezTo>
                    <a:lnTo>
                      <a:pt x="196" y="486"/>
                    </a:lnTo>
                    <a:cubicBezTo>
                      <a:pt x="341" y="486"/>
                      <a:pt x="474" y="366"/>
                      <a:pt x="530" y="246"/>
                    </a:cubicBezTo>
                    <a:cubicBezTo>
                      <a:pt x="575" y="152"/>
                      <a:pt x="575"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1"/>
              <p:cNvSpPr/>
              <p:nvPr/>
            </p:nvSpPr>
            <p:spPr>
              <a:xfrm>
                <a:off x="6848726" y="2604771"/>
                <a:ext cx="88521" cy="24869"/>
              </a:xfrm>
              <a:custGeom>
                <a:avLst/>
                <a:gdLst/>
                <a:ahLst/>
                <a:cxnLst/>
                <a:rect l="l" t="t" r="r" b="b"/>
                <a:pathLst>
                  <a:path w="691" h="601" extrusionOk="0">
                    <a:moveTo>
                      <a:pt x="509" y="1"/>
                    </a:moveTo>
                    <a:cubicBezTo>
                      <a:pt x="492" y="1"/>
                      <a:pt x="474" y="3"/>
                      <a:pt x="455" y="7"/>
                    </a:cubicBezTo>
                    <a:cubicBezTo>
                      <a:pt x="322" y="45"/>
                      <a:pt x="202" y="127"/>
                      <a:pt x="127" y="240"/>
                    </a:cubicBezTo>
                    <a:cubicBezTo>
                      <a:pt x="64" y="310"/>
                      <a:pt x="0" y="436"/>
                      <a:pt x="45" y="530"/>
                    </a:cubicBezTo>
                    <a:cubicBezTo>
                      <a:pt x="69" y="583"/>
                      <a:pt x="115" y="600"/>
                      <a:pt x="165" y="600"/>
                    </a:cubicBezTo>
                    <a:cubicBezTo>
                      <a:pt x="206" y="600"/>
                      <a:pt x="251" y="589"/>
                      <a:pt x="291" y="574"/>
                    </a:cubicBezTo>
                    <a:cubicBezTo>
                      <a:pt x="310" y="568"/>
                      <a:pt x="328" y="556"/>
                      <a:pt x="354" y="543"/>
                    </a:cubicBezTo>
                    <a:cubicBezTo>
                      <a:pt x="366" y="537"/>
                      <a:pt x="379" y="530"/>
                      <a:pt x="392" y="524"/>
                    </a:cubicBezTo>
                    <a:cubicBezTo>
                      <a:pt x="524" y="461"/>
                      <a:pt x="625" y="347"/>
                      <a:pt x="663" y="209"/>
                    </a:cubicBezTo>
                    <a:cubicBezTo>
                      <a:pt x="690" y="88"/>
                      <a:pt x="622"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1"/>
              <p:cNvSpPr/>
              <p:nvPr/>
            </p:nvSpPr>
            <p:spPr>
              <a:xfrm>
                <a:off x="7084695" y="2590412"/>
                <a:ext cx="52651" cy="15766"/>
              </a:xfrm>
              <a:custGeom>
                <a:avLst/>
                <a:gdLst/>
                <a:ahLst/>
                <a:cxnLst/>
                <a:rect l="l" t="t" r="r" b="b"/>
                <a:pathLst>
                  <a:path w="411" h="381" extrusionOk="0">
                    <a:moveTo>
                      <a:pt x="265" y="1"/>
                    </a:moveTo>
                    <a:cubicBezTo>
                      <a:pt x="227" y="1"/>
                      <a:pt x="189" y="13"/>
                      <a:pt x="158" y="38"/>
                    </a:cubicBezTo>
                    <a:cubicBezTo>
                      <a:pt x="149" y="43"/>
                      <a:pt x="103" y="74"/>
                      <a:pt x="105" y="74"/>
                    </a:cubicBezTo>
                    <a:cubicBezTo>
                      <a:pt x="106" y="74"/>
                      <a:pt x="110" y="72"/>
                      <a:pt x="119" y="66"/>
                    </a:cubicBezTo>
                    <a:lnTo>
                      <a:pt x="119" y="66"/>
                    </a:lnTo>
                    <a:cubicBezTo>
                      <a:pt x="51" y="112"/>
                      <a:pt x="6" y="196"/>
                      <a:pt x="0" y="284"/>
                    </a:cubicBezTo>
                    <a:lnTo>
                      <a:pt x="0" y="322"/>
                    </a:lnTo>
                    <a:cubicBezTo>
                      <a:pt x="0" y="365"/>
                      <a:pt x="27" y="381"/>
                      <a:pt x="66" y="381"/>
                    </a:cubicBezTo>
                    <a:cubicBezTo>
                      <a:pt x="73" y="381"/>
                      <a:pt x="81" y="380"/>
                      <a:pt x="88" y="379"/>
                    </a:cubicBezTo>
                    <a:lnTo>
                      <a:pt x="139" y="373"/>
                    </a:lnTo>
                    <a:cubicBezTo>
                      <a:pt x="215" y="354"/>
                      <a:pt x="278" y="303"/>
                      <a:pt x="315" y="240"/>
                    </a:cubicBezTo>
                    <a:cubicBezTo>
                      <a:pt x="353" y="196"/>
                      <a:pt x="410" y="76"/>
                      <a:pt x="341" y="32"/>
                    </a:cubicBezTo>
                    <a:cubicBezTo>
                      <a:pt x="322" y="7"/>
                      <a:pt x="29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1"/>
              <p:cNvSpPr/>
              <p:nvPr/>
            </p:nvSpPr>
            <p:spPr>
              <a:xfrm>
                <a:off x="7063686" y="2559749"/>
                <a:ext cx="40481" cy="13117"/>
              </a:xfrm>
              <a:custGeom>
                <a:avLst/>
                <a:gdLst/>
                <a:ahLst/>
                <a:cxnLst/>
                <a:rect l="l" t="t" r="r" b="b"/>
                <a:pathLst>
                  <a:path w="316" h="317" extrusionOk="0">
                    <a:moveTo>
                      <a:pt x="239" y="0"/>
                    </a:moveTo>
                    <a:cubicBezTo>
                      <a:pt x="218" y="0"/>
                      <a:pt x="193" y="8"/>
                      <a:pt x="170" y="16"/>
                    </a:cubicBezTo>
                    <a:cubicBezTo>
                      <a:pt x="126" y="35"/>
                      <a:pt x="82" y="73"/>
                      <a:pt x="57" y="117"/>
                    </a:cubicBezTo>
                    <a:cubicBezTo>
                      <a:pt x="13" y="161"/>
                      <a:pt x="0" y="231"/>
                      <a:pt x="32" y="281"/>
                    </a:cubicBezTo>
                    <a:cubicBezTo>
                      <a:pt x="58" y="308"/>
                      <a:pt x="86" y="317"/>
                      <a:pt x="114" y="317"/>
                    </a:cubicBezTo>
                    <a:cubicBezTo>
                      <a:pt x="140" y="317"/>
                      <a:pt x="165" y="309"/>
                      <a:pt x="189" y="300"/>
                    </a:cubicBezTo>
                    <a:cubicBezTo>
                      <a:pt x="240" y="288"/>
                      <a:pt x="271" y="250"/>
                      <a:pt x="290" y="206"/>
                    </a:cubicBezTo>
                    <a:cubicBezTo>
                      <a:pt x="309" y="155"/>
                      <a:pt x="315" y="92"/>
                      <a:pt x="297" y="42"/>
                    </a:cubicBezTo>
                    <a:cubicBezTo>
                      <a:pt x="286" y="11"/>
                      <a:pt x="265"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1"/>
              <p:cNvSpPr/>
              <p:nvPr/>
            </p:nvSpPr>
            <p:spPr>
              <a:xfrm>
                <a:off x="6998993" y="2510507"/>
                <a:ext cx="46246" cy="14193"/>
              </a:xfrm>
              <a:custGeom>
                <a:avLst/>
                <a:gdLst/>
                <a:ahLst/>
                <a:cxnLst/>
                <a:rect l="l" t="t" r="r" b="b"/>
                <a:pathLst>
                  <a:path w="361" h="343" extrusionOk="0">
                    <a:moveTo>
                      <a:pt x="222" y="1"/>
                    </a:moveTo>
                    <a:cubicBezTo>
                      <a:pt x="158" y="1"/>
                      <a:pt x="95" y="61"/>
                      <a:pt x="64" y="109"/>
                    </a:cubicBezTo>
                    <a:cubicBezTo>
                      <a:pt x="19" y="147"/>
                      <a:pt x="1" y="204"/>
                      <a:pt x="1" y="267"/>
                    </a:cubicBezTo>
                    <a:cubicBezTo>
                      <a:pt x="1" y="304"/>
                      <a:pt x="32" y="342"/>
                      <a:pt x="76" y="342"/>
                    </a:cubicBezTo>
                    <a:cubicBezTo>
                      <a:pt x="114" y="342"/>
                      <a:pt x="146" y="330"/>
                      <a:pt x="177" y="311"/>
                    </a:cubicBezTo>
                    <a:lnTo>
                      <a:pt x="202" y="304"/>
                    </a:lnTo>
                    <a:cubicBezTo>
                      <a:pt x="259" y="286"/>
                      <a:pt x="360" y="191"/>
                      <a:pt x="297" y="134"/>
                    </a:cubicBezTo>
                    <a:lnTo>
                      <a:pt x="297" y="122"/>
                    </a:lnTo>
                    <a:cubicBezTo>
                      <a:pt x="310" y="77"/>
                      <a:pt x="310" y="27"/>
                      <a:pt x="259" y="8"/>
                    </a:cubicBezTo>
                    <a:cubicBezTo>
                      <a:pt x="247" y="3"/>
                      <a:pt x="234" y="1"/>
                      <a:pt x="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1"/>
              <p:cNvSpPr/>
              <p:nvPr/>
            </p:nvSpPr>
            <p:spPr>
              <a:xfrm>
                <a:off x="6495156" y="2441278"/>
                <a:ext cx="45862" cy="13821"/>
              </a:xfrm>
              <a:custGeom>
                <a:avLst/>
                <a:gdLst/>
                <a:ahLst/>
                <a:cxnLst/>
                <a:rect l="l" t="t" r="r" b="b"/>
                <a:pathLst>
                  <a:path w="358" h="334" extrusionOk="0">
                    <a:moveTo>
                      <a:pt x="256" y="1"/>
                    </a:moveTo>
                    <a:cubicBezTo>
                      <a:pt x="216" y="1"/>
                      <a:pt x="172" y="21"/>
                      <a:pt x="143" y="41"/>
                    </a:cubicBezTo>
                    <a:cubicBezTo>
                      <a:pt x="67" y="92"/>
                      <a:pt x="17" y="167"/>
                      <a:pt x="4" y="262"/>
                    </a:cubicBezTo>
                    <a:cubicBezTo>
                      <a:pt x="0" y="315"/>
                      <a:pt x="43" y="334"/>
                      <a:pt x="88" y="334"/>
                    </a:cubicBezTo>
                    <a:cubicBezTo>
                      <a:pt x="112" y="334"/>
                      <a:pt x="138" y="328"/>
                      <a:pt x="156" y="319"/>
                    </a:cubicBezTo>
                    <a:cubicBezTo>
                      <a:pt x="212" y="293"/>
                      <a:pt x="257" y="249"/>
                      <a:pt x="282" y="199"/>
                    </a:cubicBezTo>
                    <a:cubicBezTo>
                      <a:pt x="288" y="199"/>
                      <a:pt x="288" y="193"/>
                      <a:pt x="294" y="193"/>
                    </a:cubicBezTo>
                    <a:cubicBezTo>
                      <a:pt x="326" y="148"/>
                      <a:pt x="358" y="66"/>
                      <a:pt x="313" y="22"/>
                    </a:cubicBezTo>
                    <a:cubicBezTo>
                      <a:pt x="298" y="7"/>
                      <a:pt x="277"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1"/>
              <p:cNvSpPr/>
              <p:nvPr/>
            </p:nvSpPr>
            <p:spPr>
              <a:xfrm>
                <a:off x="6071513" y="1998802"/>
                <a:ext cx="76863" cy="20069"/>
              </a:xfrm>
              <a:custGeom>
                <a:avLst/>
                <a:gdLst/>
                <a:ahLst/>
                <a:cxnLst/>
                <a:rect l="l" t="t" r="r" b="b"/>
                <a:pathLst>
                  <a:path w="600" h="485" extrusionOk="0">
                    <a:moveTo>
                      <a:pt x="460" y="0"/>
                    </a:moveTo>
                    <a:cubicBezTo>
                      <a:pt x="428" y="0"/>
                      <a:pt x="394" y="8"/>
                      <a:pt x="366" y="19"/>
                    </a:cubicBezTo>
                    <a:cubicBezTo>
                      <a:pt x="265" y="38"/>
                      <a:pt x="177" y="94"/>
                      <a:pt x="120" y="183"/>
                    </a:cubicBezTo>
                    <a:cubicBezTo>
                      <a:pt x="63" y="258"/>
                      <a:pt x="0" y="429"/>
                      <a:pt x="126" y="473"/>
                    </a:cubicBezTo>
                    <a:cubicBezTo>
                      <a:pt x="150" y="481"/>
                      <a:pt x="173" y="485"/>
                      <a:pt x="195" y="485"/>
                    </a:cubicBezTo>
                    <a:cubicBezTo>
                      <a:pt x="296" y="485"/>
                      <a:pt x="389" y="414"/>
                      <a:pt x="461" y="347"/>
                    </a:cubicBezTo>
                    <a:cubicBezTo>
                      <a:pt x="530" y="290"/>
                      <a:pt x="599" y="164"/>
                      <a:pt x="568" y="69"/>
                    </a:cubicBezTo>
                    <a:cubicBezTo>
                      <a:pt x="549" y="17"/>
                      <a:pt x="506"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1"/>
              <p:cNvSpPr/>
              <p:nvPr/>
            </p:nvSpPr>
            <p:spPr>
              <a:xfrm>
                <a:off x="6237153" y="1955022"/>
                <a:ext cx="59697" cy="16386"/>
              </a:xfrm>
              <a:custGeom>
                <a:avLst/>
                <a:gdLst/>
                <a:ahLst/>
                <a:cxnLst/>
                <a:rect l="l" t="t" r="r" b="b"/>
                <a:pathLst>
                  <a:path w="466" h="396" extrusionOk="0">
                    <a:moveTo>
                      <a:pt x="329" y="1"/>
                    </a:moveTo>
                    <a:cubicBezTo>
                      <a:pt x="304" y="1"/>
                      <a:pt x="276" y="8"/>
                      <a:pt x="246" y="23"/>
                    </a:cubicBezTo>
                    <a:cubicBezTo>
                      <a:pt x="133" y="74"/>
                      <a:pt x="0" y="232"/>
                      <a:pt x="82" y="358"/>
                    </a:cubicBezTo>
                    <a:cubicBezTo>
                      <a:pt x="77" y="349"/>
                      <a:pt x="73" y="345"/>
                      <a:pt x="73" y="345"/>
                    </a:cubicBezTo>
                    <a:lnTo>
                      <a:pt x="73" y="345"/>
                    </a:lnTo>
                    <a:cubicBezTo>
                      <a:pt x="73" y="345"/>
                      <a:pt x="78" y="353"/>
                      <a:pt x="88" y="370"/>
                    </a:cubicBezTo>
                    <a:cubicBezTo>
                      <a:pt x="95" y="389"/>
                      <a:pt x="114" y="396"/>
                      <a:pt x="133" y="396"/>
                    </a:cubicBezTo>
                    <a:lnTo>
                      <a:pt x="158" y="396"/>
                    </a:lnTo>
                    <a:cubicBezTo>
                      <a:pt x="246" y="389"/>
                      <a:pt x="322" y="345"/>
                      <a:pt x="372" y="269"/>
                    </a:cubicBezTo>
                    <a:cubicBezTo>
                      <a:pt x="385" y="244"/>
                      <a:pt x="397" y="219"/>
                      <a:pt x="416" y="194"/>
                    </a:cubicBezTo>
                    <a:cubicBezTo>
                      <a:pt x="465" y="86"/>
                      <a:pt x="415"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1"/>
              <p:cNvSpPr/>
              <p:nvPr/>
            </p:nvSpPr>
            <p:spPr>
              <a:xfrm>
                <a:off x="6374481" y="1980554"/>
                <a:ext cx="54188" cy="16552"/>
              </a:xfrm>
              <a:custGeom>
                <a:avLst/>
                <a:gdLst/>
                <a:ahLst/>
                <a:cxnLst/>
                <a:rect l="l" t="t" r="r" b="b"/>
                <a:pathLst>
                  <a:path w="423" h="400" extrusionOk="0">
                    <a:moveTo>
                      <a:pt x="318" y="1"/>
                    </a:moveTo>
                    <a:cubicBezTo>
                      <a:pt x="283" y="1"/>
                      <a:pt x="244" y="13"/>
                      <a:pt x="215" y="25"/>
                    </a:cubicBezTo>
                    <a:cubicBezTo>
                      <a:pt x="229" y="17"/>
                      <a:pt x="236" y="14"/>
                      <a:pt x="233" y="14"/>
                    </a:cubicBezTo>
                    <a:cubicBezTo>
                      <a:pt x="231" y="14"/>
                      <a:pt x="225" y="16"/>
                      <a:pt x="215" y="18"/>
                    </a:cubicBezTo>
                    <a:cubicBezTo>
                      <a:pt x="164" y="31"/>
                      <a:pt x="120" y="62"/>
                      <a:pt x="82" y="100"/>
                    </a:cubicBezTo>
                    <a:cubicBezTo>
                      <a:pt x="38" y="132"/>
                      <a:pt x="7" y="189"/>
                      <a:pt x="7" y="245"/>
                    </a:cubicBezTo>
                    <a:cubicBezTo>
                      <a:pt x="0" y="271"/>
                      <a:pt x="7" y="296"/>
                      <a:pt x="19" y="321"/>
                    </a:cubicBezTo>
                    <a:cubicBezTo>
                      <a:pt x="27" y="379"/>
                      <a:pt x="61" y="400"/>
                      <a:pt x="103" y="400"/>
                    </a:cubicBezTo>
                    <a:cubicBezTo>
                      <a:pt x="192" y="400"/>
                      <a:pt x="322" y="309"/>
                      <a:pt x="360" y="258"/>
                    </a:cubicBezTo>
                    <a:cubicBezTo>
                      <a:pt x="404" y="201"/>
                      <a:pt x="423" y="132"/>
                      <a:pt x="410" y="62"/>
                    </a:cubicBezTo>
                    <a:cubicBezTo>
                      <a:pt x="394" y="16"/>
                      <a:pt x="358"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1"/>
              <p:cNvSpPr/>
              <p:nvPr/>
            </p:nvSpPr>
            <p:spPr>
              <a:xfrm>
                <a:off x="6264439" y="2032403"/>
                <a:ext cx="43043" cy="13986"/>
              </a:xfrm>
              <a:custGeom>
                <a:avLst/>
                <a:gdLst/>
                <a:ahLst/>
                <a:cxnLst/>
                <a:rect l="l" t="t" r="r" b="b"/>
                <a:pathLst>
                  <a:path w="336" h="338" extrusionOk="0">
                    <a:moveTo>
                      <a:pt x="258" y="1"/>
                    </a:moveTo>
                    <a:cubicBezTo>
                      <a:pt x="161" y="1"/>
                      <a:pt x="1" y="122"/>
                      <a:pt x="14" y="228"/>
                    </a:cubicBezTo>
                    <a:cubicBezTo>
                      <a:pt x="20" y="247"/>
                      <a:pt x="20" y="266"/>
                      <a:pt x="27" y="292"/>
                    </a:cubicBezTo>
                    <a:cubicBezTo>
                      <a:pt x="40" y="326"/>
                      <a:pt x="67" y="338"/>
                      <a:pt x="98" y="338"/>
                    </a:cubicBezTo>
                    <a:cubicBezTo>
                      <a:pt x="142" y="338"/>
                      <a:pt x="193" y="314"/>
                      <a:pt x="222" y="292"/>
                    </a:cubicBezTo>
                    <a:cubicBezTo>
                      <a:pt x="298" y="247"/>
                      <a:pt x="336" y="159"/>
                      <a:pt x="329" y="71"/>
                    </a:cubicBezTo>
                    <a:lnTo>
                      <a:pt x="329" y="71"/>
                    </a:lnTo>
                    <a:lnTo>
                      <a:pt x="329" y="77"/>
                    </a:lnTo>
                    <a:cubicBezTo>
                      <a:pt x="329" y="23"/>
                      <a:pt x="300"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1"/>
              <p:cNvSpPr/>
              <p:nvPr/>
            </p:nvSpPr>
            <p:spPr>
              <a:xfrm>
                <a:off x="6236256" y="2000788"/>
                <a:ext cx="42147" cy="12828"/>
              </a:xfrm>
              <a:custGeom>
                <a:avLst/>
                <a:gdLst/>
                <a:ahLst/>
                <a:cxnLst/>
                <a:rect l="l" t="t" r="r" b="b"/>
                <a:pathLst>
                  <a:path w="329" h="310" extrusionOk="0">
                    <a:moveTo>
                      <a:pt x="237" y="1"/>
                    </a:moveTo>
                    <a:cubicBezTo>
                      <a:pt x="217" y="1"/>
                      <a:pt x="195" y="7"/>
                      <a:pt x="171" y="15"/>
                    </a:cubicBezTo>
                    <a:lnTo>
                      <a:pt x="165" y="15"/>
                    </a:lnTo>
                    <a:cubicBezTo>
                      <a:pt x="64" y="59"/>
                      <a:pt x="1" y="223"/>
                      <a:pt x="70" y="261"/>
                    </a:cubicBezTo>
                    <a:lnTo>
                      <a:pt x="70" y="267"/>
                    </a:lnTo>
                    <a:cubicBezTo>
                      <a:pt x="83" y="298"/>
                      <a:pt x="103" y="310"/>
                      <a:pt x="125" y="310"/>
                    </a:cubicBezTo>
                    <a:cubicBezTo>
                      <a:pt x="190" y="310"/>
                      <a:pt x="278" y="207"/>
                      <a:pt x="297" y="160"/>
                    </a:cubicBezTo>
                    <a:cubicBezTo>
                      <a:pt x="310" y="128"/>
                      <a:pt x="329" y="78"/>
                      <a:pt x="304" y="40"/>
                    </a:cubicBezTo>
                    <a:cubicBezTo>
                      <a:pt x="286" y="11"/>
                      <a:pt x="263"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1"/>
              <p:cNvSpPr/>
              <p:nvPr/>
            </p:nvSpPr>
            <p:spPr>
              <a:xfrm>
                <a:off x="6161955" y="2026072"/>
                <a:ext cx="55854" cy="15931"/>
              </a:xfrm>
              <a:custGeom>
                <a:avLst/>
                <a:gdLst/>
                <a:ahLst/>
                <a:cxnLst/>
                <a:rect l="l" t="t" r="r" b="b"/>
                <a:pathLst>
                  <a:path w="436" h="385" extrusionOk="0">
                    <a:moveTo>
                      <a:pt x="293" y="0"/>
                    </a:moveTo>
                    <a:cubicBezTo>
                      <a:pt x="222" y="0"/>
                      <a:pt x="151" y="32"/>
                      <a:pt x="108" y="91"/>
                    </a:cubicBezTo>
                    <a:cubicBezTo>
                      <a:pt x="51" y="148"/>
                      <a:pt x="1" y="236"/>
                      <a:pt x="38" y="312"/>
                    </a:cubicBezTo>
                    <a:lnTo>
                      <a:pt x="26" y="306"/>
                    </a:lnTo>
                    <a:lnTo>
                      <a:pt x="26" y="306"/>
                    </a:lnTo>
                    <a:cubicBezTo>
                      <a:pt x="32" y="312"/>
                      <a:pt x="38" y="318"/>
                      <a:pt x="45" y="325"/>
                    </a:cubicBezTo>
                    <a:cubicBezTo>
                      <a:pt x="45" y="331"/>
                      <a:pt x="45" y="337"/>
                      <a:pt x="45" y="337"/>
                    </a:cubicBezTo>
                    <a:cubicBezTo>
                      <a:pt x="51" y="344"/>
                      <a:pt x="51" y="350"/>
                      <a:pt x="57" y="356"/>
                    </a:cubicBezTo>
                    <a:cubicBezTo>
                      <a:pt x="76" y="375"/>
                      <a:pt x="103" y="384"/>
                      <a:pt x="131" y="384"/>
                    </a:cubicBezTo>
                    <a:cubicBezTo>
                      <a:pt x="151" y="384"/>
                      <a:pt x="171" y="379"/>
                      <a:pt x="190" y="369"/>
                    </a:cubicBezTo>
                    <a:lnTo>
                      <a:pt x="209" y="363"/>
                    </a:lnTo>
                    <a:cubicBezTo>
                      <a:pt x="310" y="344"/>
                      <a:pt x="436" y="211"/>
                      <a:pt x="398" y="104"/>
                    </a:cubicBezTo>
                    <a:cubicBezTo>
                      <a:pt x="392" y="72"/>
                      <a:pt x="385" y="22"/>
                      <a:pt x="329" y="3"/>
                    </a:cubicBezTo>
                    <a:cubicBezTo>
                      <a:pt x="317" y="1"/>
                      <a:pt x="305"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1"/>
              <p:cNvSpPr/>
              <p:nvPr/>
            </p:nvSpPr>
            <p:spPr>
              <a:xfrm>
                <a:off x="6267770" y="2065796"/>
                <a:ext cx="46246" cy="13407"/>
              </a:xfrm>
              <a:custGeom>
                <a:avLst/>
                <a:gdLst/>
                <a:ahLst/>
                <a:cxnLst/>
                <a:rect l="l" t="t" r="r" b="b"/>
                <a:pathLst>
                  <a:path w="361" h="324" extrusionOk="0">
                    <a:moveTo>
                      <a:pt x="263" y="1"/>
                    </a:moveTo>
                    <a:cubicBezTo>
                      <a:pt x="251" y="1"/>
                      <a:pt x="237" y="3"/>
                      <a:pt x="222" y="8"/>
                    </a:cubicBezTo>
                    <a:cubicBezTo>
                      <a:pt x="127" y="33"/>
                      <a:pt x="1" y="109"/>
                      <a:pt x="7" y="222"/>
                    </a:cubicBezTo>
                    <a:lnTo>
                      <a:pt x="108" y="323"/>
                    </a:lnTo>
                    <a:cubicBezTo>
                      <a:pt x="203" y="311"/>
                      <a:pt x="285" y="254"/>
                      <a:pt x="322" y="166"/>
                    </a:cubicBezTo>
                    <a:cubicBezTo>
                      <a:pt x="361" y="95"/>
                      <a:pt x="342"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1"/>
              <p:cNvSpPr/>
              <p:nvPr/>
            </p:nvSpPr>
            <p:spPr>
              <a:xfrm>
                <a:off x="6429438" y="2044982"/>
                <a:ext cx="128" cy="41"/>
              </a:xfrm>
              <a:custGeom>
                <a:avLst/>
                <a:gdLst/>
                <a:ahLst/>
                <a:cxnLst/>
                <a:rect l="l" t="t" r="r" b="b"/>
                <a:pathLst>
                  <a:path w="1" h="1" extrusionOk="0">
                    <a:moveTo>
                      <a:pt x="0" y="0"/>
                    </a:moveTo>
                    <a:lnTo>
                      <a:pt x="0" y="0"/>
                    </a:lnTo>
                    <a:cubicBezTo>
                      <a:pt x="0" y="0"/>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1"/>
              <p:cNvSpPr/>
              <p:nvPr/>
            </p:nvSpPr>
            <p:spPr>
              <a:xfrm>
                <a:off x="6428542" y="2036375"/>
                <a:ext cx="31642" cy="10842"/>
              </a:xfrm>
              <a:custGeom>
                <a:avLst/>
                <a:gdLst/>
                <a:ahLst/>
                <a:cxnLst/>
                <a:rect l="l" t="t" r="r" b="b"/>
                <a:pathLst>
                  <a:path w="247" h="262" extrusionOk="0">
                    <a:moveTo>
                      <a:pt x="165" y="0"/>
                    </a:moveTo>
                    <a:cubicBezTo>
                      <a:pt x="83" y="6"/>
                      <a:pt x="13" y="76"/>
                      <a:pt x="1" y="158"/>
                    </a:cubicBezTo>
                    <a:cubicBezTo>
                      <a:pt x="1" y="173"/>
                      <a:pt x="5" y="185"/>
                      <a:pt x="7" y="199"/>
                    </a:cubicBezTo>
                    <a:lnTo>
                      <a:pt x="7" y="199"/>
                    </a:lnTo>
                    <a:cubicBezTo>
                      <a:pt x="3" y="235"/>
                      <a:pt x="20" y="261"/>
                      <a:pt x="52" y="261"/>
                    </a:cubicBezTo>
                    <a:cubicBezTo>
                      <a:pt x="57" y="261"/>
                      <a:pt x="64" y="260"/>
                      <a:pt x="70" y="259"/>
                    </a:cubicBezTo>
                    <a:cubicBezTo>
                      <a:pt x="171" y="233"/>
                      <a:pt x="247" y="139"/>
                      <a:pt x="234" y="32"/>
                    </a:cubicBezTo>
                    <a:cubicBezTo>
                      <a:pt x="228" y="13"/>
                      <a:pt x="203"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1"/>
              <p:cNvSpPr/>
              <p:nvPr/>
            </p:nvSpPr>
            <p:spPr>
              <a:xfrm>
                <a:off x="6429438" y="2044982"/>
                <a:ext cx="128" cy="41"/>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1"/>
              <p:cNvSpPr/>
              <p:nvPr/>
            </p:nvSpPr>
            <p:spPr>
              <a:xfrm>
                <a:off x="6085348" y="1947863"/>
                <a:ext cx="38816" cy="10511"/>
              </a:xfrm>
              <a:custGeom>
                <a:avLst/>
                <a:gdLst/>
                <a:ahLst/>
                <a:cxnLst/>
                <a:rect l="l" t="t" r="r" b="b"/>
                <a:pathLst>
                  <a:path w="303" h="254" extrusionOk="0">
                    <a:moveTo>
                      <a:pt x="214" y="0"/>
                    </a:moveTo>
                    <a:cubicBezTo>
                      <a:pt x="197" y="0"/>
                      <a:pt x="179" y="6"/>
                      <a:pt x="163" y="14"/>
                    </a:cubicBezTo>
                    <a:cubicBezTo>
                      <a:pt x="169" y="14"/>
                      <a:pt x="81" y="66"/>
                      <a:pt x="98" y="66"/>
                    </a:cubicBezTo>
                    <a:cubicBezTo>
                      <a:pt x="99" y="66"/>
                      <a:pt x="101" y="65"/>
                      <a:pt x="103" y="65"/>
                    </a:cubicBezTo>
                    <a:lnTo>
                      <a:pt x="103" y="65"/>
                    </a:lnTo>
                    <a:cubicBezTo>
                      <a:pt x="70" y="75"/>
                      <a:pt x="1" y="141"/>
                      <a:pt x="37" y="178"/>
                    </a:cubicBezTo>
                    <a:cubicBezTo>
                      <a:pt x="44" y="215"/>
                      <a:pt x="56" y="253"/>
                      <a:pt x="100" y="253"/>
                    </a:cubicBezTo>
                    <a:cubicBezTo>
                      <a:pt x="176" y="241"/>
                      <a:pt x="239" y="196"/>
                      <a:pt x="271" y="127"/>
                    </a:cubicBezTo>
                    <a:cubicBezTo>
                      <a:pt x="290" y="89"/>
                      <a:pt x="302" y="26"/>
                      <a:pt x="245" y="7"/>
                    </a:cubicBezTo>
                    <a:cubicBezTo>
                      <a:pt x="236" y="2"/>
                      <a:pt x="22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1"/>
              <p:cNvSpPr/>
              <p:nvPr/>
            </p:nvSpPr>
            <p:spPr>
              <a:xfrm>
                <a:off x="5914712" y="1988871"/>
                <a:ext cx="48552" cy="10717"/>
              </a:xfrm>
              <a:custGeom>
                <a:avLst/>
                <a:gdLst/>
                <a:ahLst/>
                <a:cxnLst/>
                <a:rect l="l" t="t" r="r" b="b"/>
                <a:pathLst>
                  <a:path w="379" h="259" extrusionOk="0">
                    <a:moveTo>
                      <a:pt x="256" y="0"/>
                    </a:moveTo>
                    <a:cubicBezTo>
                      <a:pt x="245" y="0"/>
                      <a:pt x="233" y="2"/>
                      <a:pt x="221" y="6"/>
                    </a:cubicBezTo>
                    <a:cubicBezTo>
                      <a:pt x="158" y="38"/>
                      <a:pt x="1" y="259"/>
                      <a:pt x="158" y="259"/>
                    </a:cubicBezTo>
                    <a:cubicBezTo>
                      <a:pt x="228" y="246"/>
                      <a:pt x="291" y="208"/>
                      <a:pt x="335" y="145"/>
                    </a:cubicBezTo>
                    <a:cubicBezTo>
                      <a:pt x="379" y="80"/>
                      <a:pt x="32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1"/>
              <p:cNvSpPr/>
              <p:nvPr/>
            </p:nvSpPr>
            <p:spPr>
              <a:xfrm>
                <a:off x="5958396" y="2059258"/>
                <a:ext cx="41250" cy="11959"/>
              </a:xfrm>
              <a:custGeom>
                <a:avLst/>
                <a:gdLst/>
                <a:ahLst/>
                <a:cxnLst/>
                <a:rect l="l" t="t" r="r" b="b"/>
                <a:pathLst>
                  <a:path w="322" h="289" extrusionOk="0">
                    <a:moveTo>
                      <a:pt x="117" y="1"/>
                    </a:moveTo>
                    <a:cubicBezTo>
                      <a:pt x="94" y="1"/>
                      <a:pt x="62" y="31"/>
                      <a:pt x="57" y="46"/>
                    </a:cubicBezTo>
                    <a:cubicBezTo>
                      <a:pt x="25" y="122"/>
                      <a:pt x="0" y="166"/>
                      <a:pt x="32" y="248"/>
                    </a:cubicBezTo>
                    <a:cubicBezTo>
                      <a:pt x="41" y="280"/>
                      <a:pt x="63" y="289"/>
                      <a:pt x="89" y="289"/>
                    </a:cubicBezTo>
                    <a:cubicBezTo>
                      <a:pt x="99" y="289"/>
                      <a:pt x="110" y="288"/>
                      <a:pt x="120" y="286"/>
                    </a:cubicBezTo>
                    <a:cubicBezTo>
                      <a:pt x="202" y="267"/>
                      <a:pt x="265" y="210"/>
                      <a:pt x="297" y="134"/>
                    </a:cubicBezTo>
                    <a:cubicBezTo>
                      <a:pt x="322" y="97"/>
                      <a:pt x="322" y="59"/>
                      <a:pt x="284" y="46"/>
                    </a:cubicBezTo>
                    <a:cubicBezTo>
                      <a:pt x="266" y="37"/>
                      <a:pt x="247" y="31"/>
                      <a:pt x="231" y="31"/>
                    </a:cubicBezTo>
                    <a:cubicBezTo>
                      <a:pt x="225" y="31"/>
                      <a:pt x="220" y="32"/>
                      <a:pt x="215" y="34"/>
                    </a:cubicBezTo>
                    <a:cubicBezTo>
                      <a:pt x="211" y="41"/>
                      <a:pt x="207" y="44"/>
                      <a:pt x="201" y="44"/>
                    </a:cubicBezTo>
                    <a:cubicBezTo>
                      <a:pt x="197" y="44"/>
                      <a:pt x="191" y="42"/>
                      <a:pt x="183" y="40"/>
                    </a:cubicBezTo>
                    <a:cubicBezTo>
                      <a:pt x="164" y="34"/>
                      <a:pt x="145" y="21"/>
                      <a:pt x="133" y="8"/>
                    </a:cubicBezTo>
                    <a:cubicBezTo>
                      <a:pt x="129" y="3"/>
                      <a:pt x="12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1"/>
              <p:cNvSpPr/>
              <p:nvPr/>
            </p:nvSpPr>
            <p:spPr>
              <a:xfrm>
                <a:off x="6073050" y="2038154"/>
                <a:ext cx="46246" cy="12207"/>
              </a:xfrm>
              <a:custGeom>
                <a:avLst/>
                <a:gdLst/>
                <a:ahLst/>
                <a:cxnLst/>
                <a:rect l="l" t="t" r="r" b="b"/>
                <a:pathLst>
                  <a:path w="361" h="295" extrusionOk="0">
                    <a:moveTo>
                      <a:pt x="256" y="1"/>
                    </a:moveTo>
                    <a:cubicBezTo>
                      <a:pt x="246" y="1"/>
                      <a:pt x="237" y="3"/>
                      <a:pt x="228" y="7"/>
                    </a:cubicBezTo>
                    <a:cubicBezTo>
                      <a:pt x="196" y="20"/>
                      <a:pt x="171" y="26"/>
                      <a:pt x="146" y="39"/>
                    </a:cubicBezTo>
                    <a:cubicBezTo>
                      <a:pt x="95" y="64"/>
                      <a:pt x="1" y="165"/>
                      <a:pt x="58" y="222"/>
                    </a:cubicBezTo>
                    <a:cubicBezTo>
                      <a:pt x="70" y="241"/>
                      <a:pt x="83" y="253"/>
                      <a:pt x="102" y="266"/>
                    </a:cubicBezTo>
                    <a:cubicBezTo>
                      <a:pt x="109" y="269"/>
                      <a:pt x="116" y="270"/>
                      <a:pt x="123" y="270"/>
                    </a:cubicBezTo>
                    <a:cubicBezTo>
                      <a:pt x="135" y="270"/>
                      <a:pt x="147" y="267"/>
                      <a:pt x="158" y="267"/>
                    </a:cubicBezTo>
                    <a:cubicBezTo>
                      <a:pt x="168" y="267"/>
                      <a:pt x="177" y="269"/>
                      <a:pt x="184" y="279"/>
                    </a:cubicBezTo>
                    <a:cubicBezTo>
                      <a:pt x="194" y="290"/>
                      <a:pt x="206" y="295"/>
                      <a:pt x="218" y="295"/>
                    </a:cubicBezTo>
                    <a:cubicBezTo>
                      <a:pt x="269" y="295"/>
                      <a:pt x="331" y="219"/>
                      <a:pt x="341" y="184"/>
                    </a:cubicBezTo>
                    <a:cubicBezTo>
                      <a:pt x="360" y="127"/>
                      <a:pt x="348" y="64"/>
                      <a:pt x="304" y="20"/>
                    </a:cubicBezTo>
                    <a:cubicBezTo>
                      <a:pt x="291" y="8"/>
                      <a:pt x="274" y="1"/>
                      <a:pt x="2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1"/>
              <p:cNvSpPr/>
              <p:nvPr/>
            </p:nvSpPr>
            <p:spPr>
              <a:xfrm>
                <a:off x="5904976" y="2026196"/>
                <a:ext cx="51114" cy="15807"/>
              </a:xfrm>
              <a:custGeom>
                <a:avLst/>
                <a:gdLst/>
                <a:ahLst/>
                <a:cxnLst/>
                <a:rect l="l" t="t" r="r" b="b"/>
                <a:pathLst>
                  <a:path w="399" h="382" extrusionOk="0">
                    <a:moveTo>
                      <a:pt x="253" y="1"/>
                    </a:moveTo>
                    <a:cubicBezTo>
                      <a:pt x="222" y="1"/>
                      <a:pt x="189" y="10"/>
                      <a:pt x="171" y="19"/>
                    </a:cubicBezTo>
                    <a:cubicBezTo>
                      <a:pt x="77" y="63"/>
                      <a:pt x="14" y="145"/>
                      <a:pt x="1" y="246"/>
                    </a:cubicBezTo>
                    <a:cubicBezTo>
                      <a:pt x="1" y="278"/>
                      <a:pt x="1" y="303"/>
                      <a:pt x="14" y="328"/>
                    </a:cubicBezTo>
                    <a:cubicBezTo>
                      <a:pt x="30" y="367"/>
                      <a:pt x="63" y="382"/>
                      <a:pt x="100" y="382"/>
                    </a:cubicBezTo>
                    <a:cubicBezTo>
                      <a:pt x="145" y="382"/>
                      <a:pt x="196" y="359"/>
                      <a:pt x="228" y="334"/>
                    </a:cubicBezTo>
                    <a:lnTo>
                      <a:pt x="247" y="322"/>
                    </a:lnTo>
                    <a:cubicBezTo>
                      <a:pt x="272" y="296"/>
                      <a:pt x="398" y="170"/>
                      <a:pt x="342" y="114"/>
                    </a:cubicBezTo>
                    <a:cubicBezTo>
                      <a:pt x="342" y="101"/>
                      <a:pt x="342" y="95"/>
                      <a:pt x="342" y="82"/>
                    </a:cubicBezTo>
                    <a:lnTo>
                      <a:pt x="329" y="50"/>
                    </a:lnTo>
                    <a:lnTo>
                      <a:pt x="329" y="44"/>
                    </a:lnTo>
                    <a:cubicBezTo>
                      <a:pt x="319" y="11"/>
                      <a:pt x="287"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1"/>
              <p:cNvSpPr/>
              <p:nvPr/>
            </p:nvSpPr>
            <p:spPr>
              <a:xfrm>
                <a:off x="5918812" y="1927463"/>
                <a:ext cx="44581" cy="12828"/>
              </a:xfrm>
              <a:custGeom>
                <a:avLst/>
                <a:gdLst/>
                <a:ahLst/>
                <a:cxnLst/>
                <a:rect l="l" t="t" r="r" b="b"/>
                <a:pathLst>
                  <a:path w="348" h="310" extrusionOk="0">
                    <a:moveTo>
                      <a:pt x="248" y="1"/>
                    </a:moveTo>
                    <a:cubicBezTo>
                      <a:pt x="227" y="1"/>
                      <a:pt x="205" y="7"/>
                      <a:pt x="183" y="15"/>
                    </a:cubicBezTo>
                    <a:cubicBezTo>
                      <a:pt x="95" y="52"/>
                      <a:pt x="0" y="147"/>
                      <a:pt x="13" y="254"/>
                    </a:cubicBezTo>
                    <a:cubicBezTo>
                      <a:pt x="19" y="295"/>
                      <a:pt x="37" y="310"/>
                      <a:pt x="62" y="310"/>
                    </a:cubicBezTo>
                    <a:cubicBezTo>
                      <a:pt x="90" y="310"/>
                      <a:pt x="127" y="288"/>
                      <a:pt x="158" y="261"/>
                    </a:cubicBezTo>
                    <a:cubicBezTo>
                      <a:pt x="196" y="248"/>
                      <a:pt x="234" y="223"/>
                      <a:pt x="259" y="198"/>
                    </a:cubicBezTo>
                    <a:cubicBezTo>
                      <a:pt x="290" y="166"/>
                      <a:pt x="347" y="109"/>
                      <a:pt x="328" y="65"/>
                    </a:cubicBezTo>
                    <a:cubicBezTo>
                      <a:pt x="328" y="59"/>
                      <a:pt x="315" y="46"/>
                      <a:pt x="315" y="40"/>
                    </a:cubicBezTo>
                    <a:cubicBezTo>
                      <a:pt x="301" y="11"/>
                      <a:pt x="276"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1"/>
              <p:cNvSpPr/>
              <p:nvPr/>
            </p:nvSpPr>
            <p:spPr>
              <a:xfrm>
                <a:off x="6250860" y="1889311"/>
                <a:ext cx="52651" cy="10428"/>
              </a:xfrm>
              <a:custGeom>
                <a:avLst/>
                <a:gdLst/>
                <a:ahLst/>
                <a:cxnLst/>
                <a:rect l="l" t="t" r="r" b="b"/>
                <a:pathLst>
                  <a:path w="411" h="252" extrusionOk="0">
                    <a:moveTo>
                      <a:pt x="314" y="1"/>
                    </a:moveTo>
                    <a:cubicBezTo>
                      <a:pt x="290" y="1"/>
                      <a:pt x="263" y="7"/>
                      <a:pt x="240" y="16"/>
                    </a:cubicBezTo>
                    <a:cubicBezTo>
                      <a:pt x="177" y="22"/>
                      <a:pt x="0" y="218"/>
                      <a:pt x="126" y="243"/>
                    </a:cubicBezTo>
                    <a:cubicBezTo>
                      <a:pt x="149" y="248"/>
                      <a:pt x="172" y="251"/>
                      <a:pt x="196" y="251"/>
                    </a:cubicBezTo>
                    <a:cubicBezTo>
                      <a:pt x="304" y="251"/>
                      <a:pt x="410" y="191"/>
                      <a:pt x="410" y="66"/>
                    </a:cubicBezTo>
                    <a:cubicBezTo>
                      <a:pt x="410" y="32"/>
                      <a:pt x="384" y="2"/>
                      <a:pt x="351" y="2"/>
                    </a:cubicBezTo>
                    <a:cubicBezTo>
                      <a:pt x="347" y="2"/>
                      <a:pt x="344" y="3"/>
                      <a:pt x="341" y="3"/>
                    </a:cubicBezTo>
                    <a:cubicBezTo>
                      <a:pt x="332" y="2"/>
                      <a:pt x="324"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1"/>
              <p:cNvSpPr/>
              <p:nvPr/>
            </p:nvSpPr>
            <p:spPr>
              <a:xfrm>
                <a:off x="6375250" y="1910414"/>
                <a:ext cx="45349" cy="9973"/>
              </a:xfrm>
              <a:custGeom>
                <a:avLst/>
                <a:gdLst/>
                <a:ahLst/>
                <a:cxnLst/>
                <a:rect l="l" t="t" r="r" b="b"/>
                <a:pathLst>
                  <a:path w="354" h="241" extrusionOk="0">
                    <a:moveTo>
                      <a:pt x="283" y="0"/>
                    </a:moveTo>
                    <a:cubicBezTo>
                      <a:pt x="260" y="0"/>
                      <a:pt x="233" y="9"/>
                      <a:pt x="211" y="21"/>
                    </a:cubicBezTo>
                    <a:lnTo>
                      <a:pt x="211" y="21"/>
                    </a:lnTo>
                    <a:cubicBezTo>
                      <a:pt x="212" y="20"/>
                      <a:pt x="211" y="20"/>
                      <a:pt x="210" y="20"/>
                    </a:cubicBezTo>
                    <a:cubicBezTo>
                      <a:pt x="207" y="20"/>
                      <a:pt x="196" y="23"/>
                      <a:pt x="177" y="29"/>
                    </a:cubicBezTo>
                    <a:cubicBezTo>
                      <a:pt x="139" y="48"/>
                      <a:pt x="1" y="174"/>
                      <a:pt x="95" y="206"/>
                    </a:cubicBezTo>
                    <a:cubicBezTo>
                      <a:pt x="108" y="206"/>
                      <a:pt x="120" y="212"/>
                      <a:pt x="127" y="219"/>
                    </a:cubicBezTo>
                    <a:cubicBezTo>
                      <a:pt x="137" y="234"/>
                      <a:pt x="152" y="240"/>
                      <a:pt x="170" y="240"/>
                    </a:cubicBezTo>
                    <a:cubicBezTo>
                      <a:pt x="214" y="240"/>
                      <a:pt x="271" y="199"/>
                      <a:pt x="284" y="181"/>
                    </a:cubicBezTo>
                    <a:cubicBezTo>
                      <a:pt x="297" y="168"/>
                      <a:pt x="316" y="155"/>
                      <a:pt x="329" y="149"/>
                    </a:cubicBezTo>
                    <a:cubicBezTo>
                      <a:pt x="347" y="130"/>
                      <a:pt x="354" y="105"/>
                      <a:pt x="354" y="80"/>
                    </a:cubicBezTo>
                    <a:cubicBezTo>
                      <a:pt x="354" y="66"/>
                      <a:pt x="354" y="58"/>
                      <a:pt x="348" y="58"/>
                    </a:cubicBezTo>
                    <a:cubicBezTo>
                      <a:pt x="347" y="58"/>
                      <a:pt x="344" y="59"/>
                      <a:pt x="341" y="61"/>
                    </a:cubicBezTo>
                    <a:cubicBezTo>
                      <a:pt x="338" y="16"/>
                      <a:pt x="313"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1"/>
              <p:cNvSpPr/>
              <p:nvPr/>
            </p:nvSpPr>
            <p:spPr>
              <a:xfrm>
                <a:off x="6569585" y="1890552"/>
                <a:ext cx="71611" cy="15311"/>
              </a:xfrm>
              <a:custGeom>
                <a:avLst/>
                <a:gdLst/>
                <a:ahLst/>
                <a:cxnLst/>
                <a:rect l="l" t="t" r="r" b="b"/>
                <a:pathLst>
                  <a:path w="559" h="370" extrusionOk="0">
                    <a:moveTo>
                      <a:pt x="329" y="0"/>
                    </a:moveTo>
                    <a:cubicBezTo>
                      <a:pt x="293" y="0"/>
                      <a:pt x="258" y="8"/>
                      <a:pt x="228" y="26"/>
                    </a:cubicBezTo>
                    <a:lnTo>
                      <a:pt x="228" y="26"/>
                    </a:lnTo>
                    <a:cubicBezTo>
                      <a:pt x="235" y="21"/>
                      <a:pt x="236" y="19"/>
                      <a:pt x="235" y="19"/>
                    </a:cubicBezTo>
                    <a:cubicBezTo>
                      <a:pt x="229" y="19"/>
                      <a:pt x="156" y="65"/>
                      <a:pt x="142" y="74"/>
                    </a:cubicBezTo>
                    <a:cubicBezTo>
                      <a:pt x="117" y="93"/>
                      <a:pt x="98" y="112"/>
                      <a:pt x="79" y="131"/>
                    </a:cubicBezTo>
                    <a:cubicBezTo>
                      <a:pt x="73" y="143"/>
                      <a:pt x="73" y="150"/>
                      <a:pt x="67" y="150"/>
                    </a:cubicBezTo>
                    <a:lnTo>
                      <a:pt x="60" y="162"/>
                    </a:lnTo>
                    <a:cubicBezTo>
                      <a:pt x="41" y="181"/>
                      <a:pt x="22" y="207"/>
                      <a:pt x="16" y="232"/>
                    </a:cubicBezTo>
                    <a:cubicBezTo>
                      <a:pt x="0" y="258"/>
                      <a:pt x="2" y="293"/>
                      <a:pt x="29" y="293"/>
                    </a:cubicBezTo>
                    <a:cubicBezTo>
                      <a:pt x="34" y="293"/>
                      <a:pt x="40" y="292"/>
                      <a:pt x="48" y="289"/>
                    </a:cubicBezTo>
                    <a:lnTo>
                      <a:pt x="60" y="282"/>
                    </a:lnTo>
                    <a:lnTo>
                      <a:pt x="67" y="282"/>
                    </a:lnTo>
                    <a:cubicBezTo>
                      <a:pt x="72" y="334"/>
                      <a:pt x="120" y="369"/>
                      <a:pt x="168" y="369"/>
                    </a:cubicBezTo>
                    <a:cubicBezTo>
                      <a:pt x="179" y="369"/>
                      <a:pt x="189" y="368"/>
                      <a:pt x="199" y="364"/>
                    </a:cubicBezTo>
                    <a:cubicBezTo>
                      <a:pt x="300" y="339"/>
                      <a:pt x="559" y="74"/>
                      <a:pt x="376" y="5"/>
                    </a:cubicBezTo>
                    <a:cubicBezTo>
                      <a:pt x="360" y="2"/>
                      <a:pt x="345" y="0"/>
                      <a:pt x="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1"/>
              <p:cNvSpPr/>
              <p:nvPr/>
            </p:nvSpPr>
            <p:spPr>
              <a:xfrm>
                <a:off x="6544989" y="1947863"/>
                <a:ext cx="128" cy="41"/>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1"/>
              <p:cNvSpPr/>
              <p:nvPr/>
            </p:nvSpPr>
            <p:spPr>
              <a:xfrm>
                <a:off x="6532179" y="1942484"/>
                <a:ext cx="49192" cy="14111"/>
              </a:xfrm>
              <a:custGeom>
                <a:avLst/>
                <a:gdLst/>
                <a:ahLst/>
                <a:cxnLst/>
                <a:rect l="l" t="t" r="r" b="b"/>
                <a:pathLst>
                  <a:path w="384" h="341" extrusionOk="0">
                    <a:moveTo>
                      <a:pt x="119" y="106"/>
                    </a:moveTo>
                    <a:lnTo>
                      <a:pt x="119" y="106"/>
                    </a:lnTo>
                    <a:cubicBezTo>
                      <a:pt x="116" y="109"/>
                      <a:pt x="113" y="112"/>
                      <a:pt x="110" y="116"/>
                    </a:cubicBezTo>
                    <a:lnTo>
                      <a:pt x="110" y="116"/>
                    </a:lnTo>
                    <a:cubicBezTo>
                      <a:pt x="113" y="112"/>
                      <a:pt x="116" y="109"/>
                      <a:pt x="119" y="106"/>
                    </a:cubicBezTo>
                    <a:close/>
                    <a:moveTo>
                      <a:pt x="253" y="0"/>
                    </a:moveTo>
                    <a:cubicBezTo>
                      <a:pt x="195" y="0"/>
                      <a:pt x="116" y="84"/>
                      <a:pt x="106" y="118"/>
                    </a:cubicBezTo>
                    <a:cubicBezTo>
                      <a:pt x="101" y="118"/>
                      <a:pt x="100" y="123"/>
                      <a:pt x="100" y="128"/>
                    </a:cubicBezTo>
                    <a:lnTo>
                      <a:pt x="100" y="128"/>
                    </a:lnTo>
                    <a:cubicBezTo>
                      <a:pt x="55" y="186"/>
                      <a:pt x="0" y="300"/>
                      <a:pt x="94" y="333"/>
                    </a:cubicBezTo>
                    <a:cubicBezTo>
                      <a:pt x="107" y="338"/>
                      <a:pt x="120" y="340"/>
                      <a:pt x="134" y="340"/>
                    </a:cubicBezTo>
                    <a:cubicBezTo>
                      <a:pt x="203" y="340"/>
                      <a:pt x="271" y="278"/>
                      <a:pt x="308" y="226"/>
                    </a:cubicBezTo>
                    <a:cubicBezTo>
                      <a:pt x="365" y="156"/>
                      <a:pt x="384" y="36"/>
                      <a:pt x="277" y="30"/>
                    </a:cubicBezTo>
                    <a:cubicBezTo>
                      <a:pt x="295" y="30"/>
                      <a:pt x="302" y="34"/>
                      <a:pt x="303" y="34"/>
                    </a:cubicBezTo>
                    <a:cubicBezTo>
                      <a:pt x="304" y="34"/>
                      <a:pt x="301" y="32"/>
                      <a:pt x="296" y="24"/>
                    </a:cubicBezTo>
                    <a:cubicBezTo>
                      <a:pt x="284" y="7"/>
                      <a:pt x="269" y="0"/>
                      <a:pt x="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1"/>
              <p:cNvSpPr/>
              <p:nvPr/>
            </p:nvSpPr>
            <p:spPr>
              <a:xfrm>
                <a:off x="6451216" y="1924566"/>
                <a:ext cx="39713" cy="10055"/>
              </a:xfrm>
              <a:custGeom>
                <a:avLst/>
                <a:gdLst/>
                <a:ahLst/>
                <a:cxnLst/>
                <a:rect l="l" t="t" r="r" b="b"/>
                <a:pathLst>
                  <a:path w="310" h="243" extrusionOk="0">
                    <a:moveTo>
                      <a:pt x="231" y="0"/>
                    </a:moveTo>
                    <a:cubicBezTo>
                      <a:pt x="225" y="0"/>
                      <a:pt x="220" y="1"/>
                      <a:pt x="215" y="3"/>
                    </a:cubicBezTo>
                    <a:cubicBezTo>
                      <a:pt x="202" y="9"/>
                      <a:pt x="196" y="9"/>
                      <a:pt x="183" y="9"/>
                    </a:cubicBezTo>
                    <a:cubicBezTo>
                      <a:pt x="114" y="15"/>
                      <a:pt x="51" y="59"/>
                      <a:pt x="26" y="122"/>
                    </a:cubicBezTo>
                    <a:cubicBezTo>
                      <a:pt x="0" y="173"/>
                      <a:pt x="7" y="236"/>
                      <a:pt x="70" y="242"/>
                    </a:cubicBezTo>
                    <a:lnTo>
                      <a:pt x="127" y="242"/>
                    </a:lnTo>
                    <a:cubicBezTo>
                      <a:pt x="202" y="236"/>
                      <a:pt x="309" y="154"/>
                      <a:pt x="303" y="59"/>
                    </a:cubicBezTo>
                    <a:cubicBezTo>
                      <a:pt x="303" y="53"/>
                      <a:pt x="303" y="47"/>
                      <a:pt x="303" y="40"/>
                    </a:cubicBezTo>
                    <a:cubicBezTo>
                      <a:pt x="309" y="28"/>
                      <a:pt x="297" y="15"/>
                      <a:pt x="284" y="15"/>
                    </a:cubicBezTo>
                    <a:cubicBezTo>
                      <a:pt x="266" y="6"/>
                      <a:pt x="247" y="0"/>
                      <a:pt x="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1"/>
              <p:cNvSpPr/>
              <p:nvPr/>
            </p:nvSpPr>
            <p:spPr>
              <a:xfrm>
                <a:off x="6457750" y="1871641"/>
                <a:ext cx="49320" cy="14028"/>
              </a:xfrm>
              <a:custGeom>
                <a:avLst/>
                <a:gdLst/>
                <a:ahLst/>
                <a:cxnLst/>
                <a:rect l="l" t="t" r="r" b="b"/>
                <a:pathLst>
                  <a:path w="385" h="339" extrusionOk="0">
                    <a:moveTo>
                      <a:pt x="278" y="0"/>
                    </a:moveTo>
                    <a:cubicBezTo>
                      <a:pt x="167" y="0"/>
                      <a:pt x="1" y="201"/>
                      <a:pt x="126" y="266"/>
                    </a:cubicBezTo>
                    <a:cubicBezTo>
                      <a:pt x="145" y="279"/>
                      <a:pt x="221" y="291"/>
                      <a:pt x="233" y="317"/>
                    </a:cubicBezTo>
                    <a:cubicBezTo>
                      <a:pt x="238" y="333"/>
                      <a:pt x="247" y="339"/>
                      <a:pt x="257" y="339"/>
                    </a:cubicBezTo>
                    <a:cubicBezTo>
                      <a:pt x="289" y="339"/>
                      <a:pt x="337" y="284"/>
                      <a:pt x="347" y="260"/>
                    </a:cubicBezTo>
                    <a:cubicBezTo>
                      <a:pt x="347" y="254"/>
                      <a:pt x="347" y="247"/>
                      <a:pt x="353" y="241"/>
                    </a:cubicBezTo>
                    <a:cubicBezTo>
                      <a:pt x="385" y="178"/>
                      <a:pt x="385" y="102"/>
                      <a:pt x="347" y="45"/>
                    </a:cubicBezTo>
                    <a:cubicBezTo>
                      <a:pt x="331" y="13"/>
                      <a:pt x="306" y="0"/>
                      <a:pt x="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1"/>
              <p:cNvSpPr/>
              <p:nvPr/>
            </p:nvSpPr>
            <p:spPr>
              <a:xfrm>
                <a:off x="7650151" y="2234999"/>
                <a:ext cx="48680" cy="12538"/>
              </a:xfrm>
              <a:custGeom>
                <a:avLst/>
                <a:gdLst/>
                <a:ahLst/>
                <a:cxnLst/>
                <a:rect l="l" t="t" r="r" b="b"/>
                <a:pathLst>
                  <a:path w="380" h="303" extrusionOk="0">
                    <a:moveTo>
                      <a:pt x="191" y="1"/>
                    </a:moveTo>
                    <a:cubicBezTo>
                      <a:pt x="106" y="1"/>
                      <a:pt x="6" y="132"/>
                      <a:pt x="1" y="214"/>
                    </a:cubicBezTo>
                    <a:cubicBezTo>
                      <a:pt x="1" y="246"/>
                      <a:pt x="20" y="271"/>
                      <a:pt x="45" y="283"/>
                    </a:cubicBezTo>
                    <a:cubicBezTo>
                      <a:pt x="70" y="296"/>
                      <a:pt x="97" y="303"/>
                      <a:pt x="125" y="303"/>
                    </a:cubicBezTo>
                    <a:cubicBezTo>
                      <a:pt x="140" y="303"/>
                      <a:pt x="156" y="300"/>
                      <a:pt x="171" y="296"/>
                    </a:cubicBezTo>
                    <a:cubicBezTo>
                      <a:pt x="253" y="271"/>
                      <a:pt x="379" y="151"/>
                      <a:pt x="310" y="63"/>
                    </a:cubicBezTo>
                    <a:cubicBezTo>
                      <a:pt x="304" y="50"/>
                      <a:pt x="291" y="44"/>
                      <a:pt x="278" y="31"/>
                    </a:cubicBezTo>
                    <a:cubicBezTo>
                      <a:pt x="272" y="25"/>
                      <a:pt x="260" y="12"/>
                      <a:pt x="247" y="12"/>
                    </a:cubicBezTo>
                    <a:cubicBezTo>
                      <a:pt x="230" y="7"/>
                      <a:pt x="221" y="3"/>
                      <a:pt x="219" y="3"/>
                    </a:cubicBezTo>
                    <a:cubicBezTo>
                      <a:pt x="217" y="3"/>
                      <a:pt x="226" y="8"/>
                      <a:pt x="247" y="19"/>
                    </a:cubicBezTo>
                    <a:lnTo>
                      <a:pt x="247" y="25"/>
                    </a:lnTo>
                    <a:cubicBezTo>
                      <a:pt x="230" y="8"/>
                      <a:pt x="21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1"/>
              <p:cNvSpPr/>
              <p:nvPr/>
            </p:nvSpPr>
            <p:spPr>
              <a:xfrm>
                <a:off x="7633241" y="2288545"/>
                <a:ext cx="42915" cy="10924"/>
              </a:xfrm>
              <a:custGeom>
                <a:avLst/>
                <a:gdLst/>
                <a:ahLst/>
                <a:cxnLst/>
                <a:rect l="l" t="t" r="r" b="b"/>
                <a:pathLst>
                  <a:path w="335" h="264" extrusionOk="0">
                    <a:moveTo>
                      <a:pt x="179" y="1"/>
                    </a:moveTo>
                    <a:cubicBezTo>
                      <a:pt x="139" y="1"/>
                      <a:pt x="75" y="70"/>
                      <a:pt x="70" y="93"/>
                    </a:cubicBezTo>
                    <a:cubicBezTo>
                      <a:pt x="70" y="106"/>
                      <a:pt x="64" y="112"/>
                      <a:pt x="57" y="118"/>
                    </a:cubicBezTo>
                    <a:cubicBezTo>
                      <a:pt x="0" y="180"/>
                      <a:pt x="24" y="264"/>
                      <a:pt x="94" y="264"/>
                    </a:cubicBezTo>
                    <a:cubicBezTo>
                      <a:pt x="109" y="264"/>
                      <a:pt x="126" y="260"/>
                      <a:pt x="146" y="251"/>
                    </a:cubicBezTo>
                    <a:cubicBezTo>
                      <a:pt x="190" y="232"/>
                      <a:pt x="335" y="62"/>
                      <a:pt x="221" y="36"/>
                    </a:cubicBezTo>
                    <a:cubicBezTo>
                      <a:pt x="215" y="36"/>
                      <a:pt x="209" y="36"/>
                      <a:pt x="209" y="30"/>
                    </a:cubicBezTo>
                    <a:cubicBezTo>
                      <a:pt x="204" y="9"/>
                      <a:pt x="19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1"/>
              <p:cNvSpPr/>
              <p:nvPr/>
            </p:nvSpPr>
            <p:spPr>
              <a:xfrm>
                <a:off x="7541133" y="2256103"/>
                <a:ext cx="47783" cy="14442"/>
              </a:xfrm>
              <a:custGeom>
                <a:avLst/>
                <a:gdLst/>
                <a:ahLst/>
                <a:cxnLst/>
                <a:rect l="l" t="t" r="r" b="b"/>
                <a:pathLst>
                  <a:path w="373" h="349" extrusionOk="0">
                    <a:moveTo>
                      <a:pt x="260" y="1"/>
                    </a:moveTo>
                    <a:cubicBezTo>
                      <a:pt x="208" y="1"/>
                      <a:pt x="143" y="45"/>
                      <a:pt x="114" y="70"/>
                    </a:cubicBezTo>
                    <a:lnTo>
                      <a:pt x="95" y="89"/>
                    </a:lnTo>
                    <a:cubicBezTo>
                      <a:pt x="51" y="127"/>
                      <a:pt x="1" y="209"/>
                      <a:pt x="26" y="272"/>
                    </a:cubicBezTo>
                    <a:cubicBezTo>
                      <a:pt x="48" y="321"/>
                      <a:pt x="93" y="348"/>
                      <a:pt x="142" y="348"/>
                    </a:cubicBezTo>
                    <a:cubicBezTo>
                      <a:pt x="162" y="348"/>
                      <a:pt x="182" y="344"/>
                      <a:pt x="202" y="335"/>
                    </a:cubicBezTo>
                    <a:cubicBezTo>
                      <a:pt x="259" y="309"/>
                      <a:pt x="373" y="215"/>
                      <a:pt x="322" y="146"/>
                    </a:cubicBezTo>
                    <a:cubicBezTo>
                      <a:pt x="322" y="139"/>
                      <a:pt x="322" y="133"/>
                      <a:pt x="329" y="127"/>
                    </a:cubicBezTo>
                    <a:cubicBezTo>
                      <a:pt x="335" y="95"/>
                      <a:pt x="329" y="70"/>
                      <a:pt x="322" y="45"/>
                    </a:cubicBezTo>
                    <a:cubicBezTo>
                      <a:pt x="309" y="12"/>
                      <a:pt x="286"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1"/>
              <p:cNvSpPr/>
              <p:nvPr/>
            </p:nvSpPr>
            <p:spPr>
              <a:xfrm>
                <a:off x="7536266" y="2182198"/>
                <a:ext cx="56751" cy="14152"/>
              </a:xfrm>
              <a:custGeom>
                <a:avLst/>
                <a:gdLst/>
                <a:ahLst/>
                <a:cxnLst/>
                <a:rect l="l" t="t" r="r" b="b"/>
                <a:pathLst>
                  <a:path w="443" h="342" extrusionOk="0">
                    <a:moveTo>
                      <a:pt x="338" y="1"/>
                    </a:moveTo>
                    <a:cubicBezTo>
                      <a:pt x="326" y="1"/>
                      <a:pt x="314" y="2"/>
                      <a:pt x="303" y="2"/>
                    </a:cubicBezTo>
                    <a:lnTo>
                      <a:pt x="278" y="8"/>
                    </a:lnTo>
                    <a:cubicBezTo>
                      <a:pt x="203" y="27"/>
                      <a:pt x="1" y="235"/>
                      <a:pt x="146" y="292"/>
                    </a:cubicBezTo>
                    <a:cubicBezTo>
                      <a:pt x="190" y="304"/>
                      <a:pt x="234" y="292"/>
                      <a:pt x="259" y="323"/>
                    </a:cubicBezTo>
                    <a:cubicBezTo>
                      <a:pt x="270" y="336"/>
                      <a:pt x="283" y="342"/>
                      <a:pt x="296" y="342"/>
                    </a:cubicBezTo>
                    <a:cubicBezTo>
                      <a:pt x="348" y="342"/>
                      <a:pt x="412" y="264"/>
                      <a:pt x="417" y="229"/>
                    </a:cubicBezTo>
                    <a:cubicBezTo>
                      <a:pt x="442" y="159"/>
                      <a:pt x="436" y="84"/>
                      <a:pt x="398" y="21"/>
                    </a:cubicBezTo>
                    <a:cubicBezTo>
                      <a:pt x="385" y="4"/>
                      <a:pt x="362"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1"/>
              <p:cNvSpPr/>
              <p:nvPr/>
            </p:nvSpPr>
            <p:spPr>
              <a:xfrm>
                <a:off x="7271344" y="2226433"/>
                <a:ext cx="44452" cy="14731"/>
              </a:xfrm>
              <a:custGeom>
                <a:avLst/>
                <a:gdLst/>
                <a:ahLst/>
                <a:cxnLst/>
                <a:rect l="l" t="t" r="r" b="b"/>
                <a:pathLst>
                  <a:path w="347" h="356" extrusionOk="0">
                    <a:moveTo>
                      <a:pt x="262" y="1"/>
                    </a:moveTo>
                    <a:cubicBezTo>
                      <a:pt x="254" y="1"/>
                      <a:pt x="247" y="2"/>
                      <a:pt x="240" y="5"/>
                    </a:cubicBezTo>
                    <a:cubicBezTo>
                      <a:pt x="183" y="24"/>
                      <a:pt x="126" y="49"/>
                      <a:pt x="82" y="93"/>
                    </a:cubicBezTo>
                    <a:cubicBezTo>
                      <a:pt x="32" y="137"/>
                      <a:pt x="0" y="200"/>
                      <a:pt x="0" y="263"/>
                    </a:cubicBezTo>
                    <a:cubicBezTo>
                      <a:pt x="0" y="317"/>
                      <a:pt x="42" y="356"/>
                      <a:pt x="87" y="356"/>
                    </a:cubicBezTo>
                    <a:cubicBezTo>
                      <a:pt x="100" y="356"/>
                      <a:pt x="113" y="352"/>
                      <a:pt x="126" y="345"/>
                    </a:cubicBezTo>
                    <a:cubicBezTo>
                      <a:pt x="214" y="320"/>
                      <a:pt x="284" y="263"/>
                      <a:pt x="322" y="181"/>
                    </a:cubicBezTo>
                    <a:cubicBezTo>
                      <a:pt x="347" y="137"/>
                      <a:pt x="347" y="80"/>
                      <a:pt x="315" y="36"/>
                    </a:cubicBezTo>
                    <a:cubicBezTo>
                      <a:pt x="309" y="30"/>
                      <a:pt x="303" y="24"/>
                      <a:pt x="296" y="17"/>
                    </a:cubicBezTo>
                    <a:cubicBezTo>
                      <a:pt x="288" y="5"/>
                      <a:pt x="27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1"/>
              <p:cNvSpPr/>
              <p:nvPr/>
            </p:nvSpPr>
            <p:spPr>
              <a:xfrm>
                <a:off x="7276084" y="2313000"/>
                <a:ext cx="52395" cy="15807"/>
              </a:xfrm>
              <a:custGeom>
                <a:avLst/>
                <a:gdLst/>
                <a:ahLst/>
                <a:cxnLst/>
                <a:rect l="l" t="t" r="r" b="b"/>
                <a:pathLst>
                  <a:path w="409" h="382" extrusionOk="0">
                    <a:moveTo>
                      <a:pt x="288" y="0"/>
                    </a:moveTo>
                    <a:cubicBezTo>
                      <a:pt x="240" y="0"/>
                      <a:pt x="185" y="20"/>
                      <a:pt x="146" y="51"/>
                    </a:cubicBezTo>
                    <a:cubicBezTo>
                      <a:pt x="127" y="63"/>
                      <a:pt x="108" y="76"/>
                      <a:pt x="89" y="95"/>
                    </a:cubicBezTo>
                    <a:cubicBezTo>
                      <a:pt x="83" y="101"/>
                      <a:pt x="77" y="108"/>
                      <a:pt x="70" y="120"/>
                    </a:cubicBezTo>
                    <a:lnTo>
                      <a:pt x="51" y="139"/>
                    </a:lnTo>
                    <a:cubicBezTo>
                      <a:pt x="32" y="164"/>
                      <a:pt x="13" y="202"/>
                      <a:pt x="7" y="234"/>
                    </a:cubicBezTo>
                    <a:cubicBezTo>
                      <a:pt x="1" y="253"/>
                      <a:pt x="1" y="272"/>
                      <a:pt x="1" y="284"/>
                    </a:cubicBezTo>
                    <a:cubicBezTo>
                      <a:pt x="1" y="290"/>
                      <a:pt x="1" y="290"/>
                      <a:pt x="1" y="297"/>
                    </a:cubicBezTo>
                    <a:cubicBezTo>
                      <a:pt x="1" y="309"/>
                      <a:pt x="7" y="322"/>
                      <a:pt x="13" y="335"/>
                    </a:cubicBezTo>
                    <a:cubicBezTo>
                      <a:pt x="20" y="347"/>
                      <a:pt x="32" y="354"/>
                      <a:pt x="39" y="360"/>
                    </a:cubicBezTo>
                    <a:lnTo>
                      <a:pt x="51" y="366"/>
                    </a:lnTo>
                    <a:lnTo>
                      <a:pt x="58" y="372"/>
                    </a:lnTo>
                    <a:cubicBezTo>
                      <a:pt x="75" y="379"/>
                      <a:pt x="93" y="382"/>
                      <a:pt x="111" y="382"/>
                    </a:cubicBezTo>
                    <a:cubicBezTo>
                      <a:pt x="234" y="382"/>
                      <a:pt x="357" y="244"/>
                      <a:pt x="379" y="139"/>
                    </a:cubicBezTo>
                    <a:cubicBezTo>
                      <a:pt x="409" y="39"/>
                      <a:pt x="35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1"/>
              <p:cNvSpPr/>
              <p:nvPr/>
            </p:nvSpPr>
            <p:spPr>
              <a:xfrm>
                <a:off x="7419178" y="2261855"/>
                <a:ext cx="57007" cy="14028"/>
              </a:xfrm>
              <a:custGeom>
                <a:avLst/>
                <a:gdLst/>
                <a:ahLst/>
                <a:cxnLst/>
                <a:rect l="l" t="t" r="r" b="b"/>
                <a:pathLst>
                  <a:path w="445" h="339" extrusionOk="0">
                    <a:moveTo>
                      <a:pt x="329" y="1"/>
                    </a:moveTo>
                    <a:cubicBezTo>
                      <a:pt x="309" y="1"/>
                      <a:pt x="285" y="7"/>
                      <a:pt x="259" y="19"/>
                    </a:cubicBezTo>
                    <a:cubicBezTo>
                      <a:pt x="196" y="51"/>
                      <a:pt x="0" y="259"/>
                      <a:pt x="152" y="309"/>
                    </a:cubicBezTo>
                    <a:lnTo>
                      <a:pt x="152" y="303"/>
                    </a:lnTo>
                    <a:cubicBezTo>
                      <a:pt x="166" y="328"/>
                      <a:pt x="187" y="339"/>
                      <a:pt x="210" y="339"/>
                    </a:cubicBezTo>
                    <a:cubicBezTo>
                      <a:pt x="266" y="339"/>
                      <a:pt x="335" y="277"/>
                      <a:pt x="353" y="227"/>
                    </a:cubicBezTo>
                    <a:cubicBezTo>
                      <a:pt x="360" y="215"/>
                      <a:pt x="366" y="208"/>
                      <a:pt x="372" y="196"/>
                    </a:cubicBezTo>
                    <a:cubicBezTo>
                      <a:pt x="445" y="113"/>
                      <a:pt x="420"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1"/>
              <p:cNvSpPr/>
              <p:nvPr/>
            </p:nvSpPr>
            <p:spPr>
              <a:xfrm>
                <a:off x="7383949" y="2235454"/>
                <a:ext cx="40225" cy="8069"/>
              </a:xfrm>
              <a:custGeom>
                <a:avLst/>
                <a:gdLst/>
                <a:ahLst/>
                <a:cxnLst/>
                <a:rect l="l" t="t" r="r" b="b"/>
                <a:pathLst>
                  <a:path w="314" h="195" extrusionOk="0">
                    <a:moveTo>
                      <a:pt x="193" y="1"/>
                    </a:moveTo>
                    <a:cubicBezTo>
                      <a:pt x="122" y="1"/>
                      <a:pt x="59" y="50"/>
                      <a:pt x="36" y="121"/>
                    </a:cubicBezTo>
                    <a:cubicBezTo>
                      <a:pt x="29" y="134"/>
                      <a:pt x="23" y="146"/>
                      <a:pt x="10" y="159"/>
                    </a:cubicBezTo>
                    <a:cubicBezTo>
                      <a:pt x="0" y="179"/>
                      <a:pt x="14" y="194"/>
                      <a:pt x="29" y="194"/>
                    </a:cubicBezTo>
                    <a:cubicBezTo>
                      <a:pt x="33" y="194"/>
                      <a:pt x="38" y="193"/>
                      <a:pt x="42" y="190"/>
                    </a:cubicBezTo>
                    <a:cubicBezTo>
                      <a:pt x="54" y="184"/>
                      <a:pt x="69" y="183"/>
                      <a:pt x="84" y="183"/>
                    </a:cubicBezTo>
                    <a:cubicBezTo>
                      <a:pt x="100" y="183"/>
                      <a:pt x="118" y="184"/>
                      <a:pt x="136" y="184"/>
                    </a:cubicBezTo>
                    <a:cubicBezTo>
                      <a:pt x="206" y="171"/>
                      <a:pt x="313" y="8"/>
                      <a:pt x="206" y="1"/>
                    </a:cubicBezTo>
                    <a:cubicBezTo>
                      <a:pt x="202" y="1"/>
                      <a:pt x="197"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1"/>
              <p:cNvSpPr/>
              <p:nvPr/>
            </p:nvSpPr>
            <p:spPr>
              <a:xfrm>
                <a:off x="7455559" y="2227054"/>
                <a:ext cx="35869" cy="13117"/>
              </a:xfrm>
              <a:custGeom>
                <a:avLst/>
                <a:gdLst/>
                <a:ahLst/>
                <a:cxnLst/>
                <a:rect l="l" t="t" r="r" b="b"/>
                <a:pathLst>
                  <a:path w="280" h="317" extrusionOk="0">
                    <a:moveTo>
                      <a:pt x="226" y="0"/>
                    </a:moveTo>
                    <a:cubicBezTo>
                      <a:pt x="207" y="0"/>
                      <a:pt x="185" y="7"/>
                      <a:pt x="164" y="21"/>
                    </a:cubicBezTo>
                    <a:lnTo>
                      <a:pt x="101" y="59"/>
                    </a:lnTo>
                    <a:cubicBezTo>
                      <a:pt x="44" y="91"/>
                      <a:pt x="6" y="154"/>
                      <a:pt x="0" y="223"/>
                    </a:cubicBezTo>
                    <a:lnTo>
                      <a:pt x="0" y="242"/>
                    </a:lnTo>
                    <a:cubicBezTo>
                      <a:pt x="6" y="286"/>
                      <a:pt x="25" y="311"/>
                      <a:pt x="69" y="311"/>
                    </a:cubicBezTo>
                    <a:cubicBezTo>
                      <a:pt x="82" y="315"/>
                      <a:pt x="93" y="316"/>
                      <a:pt x="104" y="316"/>
                    </a:cubicBezTo>
                    <a:cubicBezTo>
                      <a:pt x="115" y="316"/>
                      <a:pt x="126" y="315"/>
                      <a:pt x="139" y="311"/>
                    </a:cubicBezTo>
                    <a:cubicBezTo>
                      <a:pt x="202" y="299"/>
                      <a:pt x="246" y="242"/>
                      <a:pt x="252" y="179"/>
                    </a:cubicBezTo>
                    <a:cubicBezTo>
                      <a:pt x="252" y="173"/>
                      <a:pt x="252" y="166"/>
                      <a:pt x="259" y="166"/>
                    </a:cubicBezTo>
                    <a:cubicBezTo>
                      <a:pt x="278" y="129"/>
                      <a:pt x="278" y="97"/>
                      <a:pt x="271" y="59"/>
                    </a:cubicBezTo>
                    <a:cubicBezTo>
                      <a:pt x="279" y="20"/>
                      <a:pt x="257"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1"/>
              <p:cNvSpPr/>
              <p:nvPr/>
            </p:nvSpPr>
            <p:spPr>
              <a:xfrm>
                <a:off x="7453894" y="2312421"/>
                <a:ext cx="58288" cy="15766"/>
              </a:xfrm>
              <a:custGeom>
                <a:avLst/>
                <a:gdLst/>
                <a:ahLst/>
                <a:cxnLst/>
                <a:rect l="l" t="t" r="r" b="b"/>
                <a:pathLst>
                  <a:path w="455" h="381" extrusionOk="0">
                    <a:moveTo>
                      <a:pt x="258" y="1"/>
                    </a:moveTo>
                    <a:cubicBezTo>
                      <a:pt x="207" y="1"/>
                      <a:pt x="150" y="45"/>
                      <a:pt x="114" y="90"/>
                    </a:cubicBezTo>
                    <a:cubicBezTo>
                      <a:pt x="51" y="134"/>
                      <a:pt x="7" y="210"/>
                      <a:pt x="0" y="292"/>
                    </a:cubicBezTo>
                    <a:cubicBezTo>
                      <a:pt x="0" y="358"/>
                      <a:pt x="40" y="380"/>
                      <a:pt x="88" y="380"/>
                    </a:cubicBezTo>
                    <a:cubicBezTo>
                      <a:pt x="136" y="380"/>
                      <a:pt x="193" y="358"/>
                      <a:pt x="227" y="336"/>
                    </a:cubicBezTo>
                    <a:lnTo>
                      <a:pt x="240" y="330"/>
                    </a:lnTo>
                    <a:cubicBezTo>
                      <a:pt x="316" y="279"/>
                      <a:pt x="454" y="90"/>
                      <a:pt x="316" y="27"/>
                    </a:cubicBezTo>
                    <a:cubicBezTo>
                      <a:pt x="299" y="9"/>
                      <a:pt x="279"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1"/>
              <p:cNvSpPr/>
              <p:nvPr/>
            </p:nvSpPr>
            <p:spPr>
              <a:xfrm>
                <a:off x="7333475" y="2268476"/>
                <a:ext cx="58032" cy="17545"/>
              </a:xfrm>
              <a:custGeom>
                <a:avLst/>
                <a:gdLst/>
                <a:ahLst/>
                <a:cxnLst/>
                <a:rect l="l" t="t" r="r" b="b"/>
                <a:pathLst>
                  <a:path w="453" h="424" extrusionOk="0">
                    <a:moveTo>
                      <a:pt x="295" y="1"/>
                    </a:moveTo>
                    <a:cubicBezTo>
                      <a:pt x="281" y="1"/>
                      <a:pt x="266" y="4"/>
                      <a:pt x="253" y="10"/>
                    </a:cubicBezTo>
                    <a:lnTo>
                      <a:pt x="215" y="17"/>
                    </a:lnTo>
                    <a:cubicBezTo>
                      <a:pt x="127" y="42"/>
                      <a:pt x="51" y="111"/>
                      <a:pt x="26" y="206"/>
                    </a:cubicBezTo>
                    <a:lnTo>
                      <a:pt x="20" y="238"/>
                    </a:lnTo>
                    <a:cubicBezTo>
                      <a:pt x="1" y="294"/>
                      <a:pt x="26" y="351"/>
                      <a:pt x="76" y="376"/>
                    </a:cubicBezTo>
                    <a:cubicBezTo>
                      <a:pt x="152" y="414"/>
                      <a:pt x="234" y="389"/>
                      <a:pt x="316" y="420"/>
                    </a:cubicBezTo>
                    <a:cubicBezTo>
                      <a:pt x="322" y="422"/>
                      <a:pt x="328" y="423"/>
                      <a:pt x="334" y="423"/>
                    </a:cubicBezTo>
                    <a:cubicBezTo>
                      <a:pt x="388" y="423"/>
                      <a:pt x="453" y="352"/>
                      <a:pt x="436" y="301"/>
                    </a:cubicBezTo>
                    <a:cubicBezTo>
                      <a:pt x="404" y="219"/>
                      <a:pt x="430" y="143"/>
                      <a:pt x="392" y="61"/>
                    </a:cubicBezTo>
                    <a:cubicBezTo>
                      <a:pt x="373" y="24"/>
                      <a:pt x="33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1"/>
              <p:cNvSpPr/>
              <p:nvPr/>
            </p:nvSpPr>
            <p:spPr>
              <a:xfrm>
                <a:off x="7148492" y="2273772"/>
                <a:ext cx="44581" cy="12662"/>
              </a:xfrm>
              <a:custGeom>
                <a:avLst/>
                <a:gdLst/>
                <a:ahLst/>
                <a:cxnLst/>
                <a:rect l="l" t="t" r="r" b="b"/>
                <a:pathLst>
                  <a:path w="348" h="306" extrusionOk="0">
                    <a:moveTo>
                      <a:pt x="232" y="0"/>
                    </a:moveTo>
                    <a:cubicBezTo>
                      <a:pt x="142" y="0"/>
                      <a:pt x="36" y="115"/>
                      <a:pt x="19" y="192"/>
                    </a:cubicBezTo>
                    <a:cubicBezTo>
                      <a:pt x="0" y="248"/>
                      <a:pt x="26" y="305"/>
                      <a:pt x="95" y="305"/>
                    </a:cubicBezTo>
                    <a:cubicBezTo>
                      <a:pt x="171" y="299"/>
                      <a:pt x="240" y="255"/>
                      <a:pt x="278" y="192"/>
                    </a:cubicBezTo>
                    <a:cubicBezTo>
                      <a:pt x="284" y="192"/>
                      <a:pt x="284" y="185"/>
                      <a:pt x="284" y="185"/>
                    </a:cubicBezTo>
                    <a:cubicBezTo>
                      <a:pt x="328" y="141"/>
                      <a:pt x="347" y="84"/>
                      <a:pt x="335" y="28"/>
                    </a:cubicBezTo>
                    <a:cubicBezTo>
                      <a:pt x="327" y="8"/>
                      <a:pt x="314" y="1"/>
                      <a:pt x="300" y="1"/>
                    </a:cubicBezTo>
                    <a:cubicBezTo>
                      <a:pt x="291" y="1"/>
                      <a:pt x="281" y="4"/>
                      <a:pt x="272" y="9"/>
                    </a:cubicBezTo>
                    <a:cubicBezTo>
                      <a:pt x="259" y="3"/>
                      <a:pt x="246"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1"/>
              <p:cNvSpPr/>
              <p:nvPr/>
            </p:nvSpPr>
            <p:spPr>
              <a:xfrm>
                <a:off x="7226380" y="2199454"/>
                <a:ext cx="55598" cy="16014"/>
              </a:xfrm>
              <a:custGeom>
                <a:avLst/>
                <a:gdLst/>
                <a:ahLst/>
                <a:cxnLst/>
                <a:rect l="l" t="t" r="r" b="b"/>
                <a:pathLst>
                  <a:path w="434" h="387" extrusionOk="0">
                    <a:moveTo>
                      <a:pt x="309" y="1"/>
                    </a:moveTo>
                    <a:cubicBezTo>
                      <a:pt x="281" y="1"/>
                      <a:pt x="250" y="12"/>
                      <a:pt x="219" y="39"/>
                    </a:cubicBezTo>
                    <a:cubicBezTo>
                      <a:pt x="174" y="70"/>
                      <a:pt x="137" y="114"/>
                      <a:pt x="105" y="159"/>
                    </a:cubicBezTo>
                    <a:cubicBezTo>
                      <a:pt x="67" y="203"/>
                      <a:pt x="67" y="266"/>
                      <a:pt x="29" y="316"/>
                    </a:cubicBezTo>
                    <a:cubicBezTo>
                      <a:pt x="1" y="349"/>
                      <a:pt x="22" y="386"/>
                      <a:pt x="54" y="386"/>
                    </a:cubicBezTo>
                    <a:cubicBezTo>
                      <a:pt x="64" y="386"/>
                      <a:pt x="75" y="382"/>
                      <a:pt x="86" y="373"/>
                    </a:cubicBezTo>
                    <a:cubicBezTo>
                      <a:pt x="137" y="329"/>
                      <a:pt x="193" y="335"/>
                      <a:pt x="244" y="297"/>
                    </a:cubicBezTo>
                    <a:cubicBezTo>
                      <a:pt x="288" y="266"/>
                      <a:pt x="332" y="228"/>
                      <a:pt x="364" y="184"/>
                    </a:cubicBezTo>
                    <a:cubicBezTo>
                      <a:pt x="433" y="91"/>
                      <a:pt x="38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1"/>
              <p:cNvSpPr/>
              <p:nvPr/>
            </p:nvSpPr>
            <p:spPr>
              <a:xfrm>
                <a:off x="7411876" y="2183564"/>
                <a:ext cx="55854" cy="12083"/>
              </a:xfrm>
              <a:custGeom>
                <a:avLst/>
                <a:gdLst/>
                <a:ahLst/>
                <a:cxnLst/>
                <a:rect l="l" t="t" r="r" b="b"/>
                <a:pathLst>
                  <a:path w="436" h="292" extrusionOk="0">
                    <a:moveTo>
                      <a:pt x="248" y="1"/>
                    </a:moveTo>
                    <a:cubicBezTo>
                      <a:pt x="208" y="1"/>
                      <a:pt x="164" y="24"/>
                      <a:pt x="139" y="44"/>
                    </a:cubicBezTo>
                    <a:lnTo>
                      <a:pt x="82" y="82"/>
                    </a:lnTo>
                    <a:cubicBezTo>
                      <a:pt x="51" y="107"/>
                      <a:pt x="0" y="164"/>
                      <a:pt x="19" y="208"/>
                    </a:cubicBezTo>
                    <a:cubicBezTo>
                      <a:pt x="26" y="221"/>
                      <a:pt x="32" y="233"/>
                      <a:pt x="38" y="246"/>
                    </a:cubicBezTo>
                    <a:cubicBezTo>
                      <a:pt x="52" y="274"/>
                      <a:pt x="79" y="291"/>
                      <a:pt x="108" y="291"/>
                    </a:cubicBezTo>
                    <a:cubicBezTo>
                      <a:pt x="118" y="291"/>
                      <a:pt x="129" y="289"/>
                      <a:pt x="139" y="284"/>
                    </a:cubicBezTo>
                    <a:lnTo>
                      <a:pt x="183" y="271"/>
                    </a:lnTo>
                    <a:cubicBezTo>
                      <a:pt x="253" y="246"/>
                      <a:pt x="436" y="82"/>
                      <a:pt x="303" y="25"/>
                    </a:cubicBezTo>
                    <a:lnTo>
                      <a:pt x="278" y="6"/>
                    </a:lnTo>
                    <a:cubicBezTo>
                      <a:pt x="269" y="2"/>
                      <a:pt x="258"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1"/>
              <p:cNvSpPr/>
              <p:nvPr/>
            </p:nvSpPr>
            <p:spPr>
              <a:xfrm>
                <a:off x="7269679" y="2151453"/>
                <a:ext cx="40481" cy="12042"/>
              </a:xfrm>
              <a:custGeom>
                <a:avLst/>
                <a:gdLst/>
                <a:ahLst/>
                <a:cxnLst/>
                <a:rect l="l" t="t" r="r" b="b"/>
                <a:pathLst>
                  <a:path w="316" h="291" extrusionOk="0">
                    <a:moveTo>
                      <a:pt x="227" y="0"/>
                    </a:moveTo>
                    <a:cubicBezTo>
                      <a:pt x="139" y="7"/>
                      <a:pt x="63" y="63"/>
                      <a:pt x="32" y="145"/>
                    </a:cubicBezTo>
                    <a:cubicBezTo>
                      <a:pt x="0" y="202"/>
                      <a:pt x="7" y="290"/>
                      <a:pt x="89" y="290"/>
                    </a:cubicBezTo>
                    <a:cubicBezTo>
                      <a:pt x="177" y="284"/>
                      <a:pt x="253" y="227"/>
                      <a:pt x="284" y="145"/>
                    </a:cubicBezTo>
                    <a:cubicBezTo>
                      <a:pt x="316" y="89"/>
                      <a:pt x="309"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1"/>
              <p:cNvSpPr/>
              <p:nvPr/>
            </p:nvSpPr>
            <p:spPr>
              <a:xfrm>
                <a:off x="7162199" y="2162294"/>
                <a:ext cx="43556" cy="11628"/>
              </a:xfrm>
              <a:custGeom>
                <a:avLst/>
                <a:gdLst/>
                <a:ahLst/>
                <a:cxnLst/>
                <a:rect l="l" t="t" r="r" b="b"/>
                <a:pathLst>
                  <a:path w="340" h="281" extrusionOk="0">
                    <a:moveTo>
                      <a:pt x="270" y="1"/>
                    </a:moveTo>
                    <a:cubicBezTo>
                      <a:pt x="254" y="1"/>
                      <a:pt x="236" y="4"/>
                      <a:pt x="221" y="10"/>
                    </a:cubicBezTo>
                    <a:cubicBezTo>
                      <a:pt x="183" y="22"/>
                      <a:pt x="146" y="47"/>
                      <a:pt x="120" y="79"/>
                    </a:cubicBezTo>
                    <a:cubicBezTo>
                      <a:pt x="83" y="129"/>
                      <a:pt x="1" y="281"/>
                      <a:pt x="127" y="281"/>
                    </a:cubicBezTo>
                    <a:cubicBezTo>
                      <a:pt x="234" y="274"/>
                      <a:pt x="316" y="186"/>
                      <a:pt x="322" y="73"/>
                    </a:cubicBezTo>
                    <a:cubicBezTo>
                      <a:pt x="340" y="19"/>
                      <a:pt x="308" y="1"/>
                      <a:pt x="2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1"/>
              <p:cNvSpPr/>
              <p:nvPr/>
            </p:nvSpPr>
            <p:spPr>
              <a:xfrm>
                <a:off x="7130685" y="2210626"/>
                <a:ext cx="40865" cy="9766"/>
              </a:xfrm>
              <a:custGeom>
                <a:avLst/>
                <a:gdLst/>
                <a:ahLst/>
                <a:cxnLst/>
                <a:rect l="l" t="t" r="r" b="b"/>
                <a:pathLst>
                  <a:path w="319" h="236" extrusionOk="0">
                    <a:moveTo>
                      <a:pt x="140" y="0"/>
                    </a:moveTo>
                    <a:cubicBezTo>
                      <a:pt x="107" y="0"/>
                      <a:pt x="67" y="48"/>
                      <a:pt x="57" y="71"/>
                    </a:cubicBezTo>
                    <a:cubicBezTo>
                      <a:pt x="45" y="103"/>
                      <a:pt x="1" y="191"/>
                      <a:pt x="89" y="229"/>
                    </a:cubicBezTo>
                    <a:cubicBezTo>
                      <a:pt x="100" y="233"/>
                      <a:pt x="111" y="235"/>
                      <a:pt x="121" y="235"/>
                    </a:cubicBezTo>
                    <a:cubicBezTo>
                      <a:pt x="232" y="235"/>
                      <a:pt x="318" y="25"/>
                      <a:pt x="212" y="25"/>
                    </a:cubicBezTo>
                    <a:cubicBezTo>
                      <a:pt x="205" y="25"/>
                      <a:pt x="198" y="26"/>
                      <a:pt x="190" y="27"/>
                    </a:cubicBezTo>
                    <a:cubicBezTo>
                      <a:pt x="184" y="29"/>
                      <a:pt x="179" y="29"/>
                      <a:pt x="176" y="29"/>
                    </a:cubicBezTo>
                    <a:cubicBezTo>
                      <a:pt x="163" y="29"/>
                      <a:pt x="171" y="21"/>
                      <a:pt x="171" y="21"/>
                    </a:cubicBezTo>
                    <a:cubicBezTo>
                      <a:pt x="163" y="6"/>
                      <a:pt x="152"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1"/>
              <p:cNvSpPr/>
              <p:nvPr/>
            </p:nvSpPr>
            <p:spPr>
              <a:xfrm>
                <a:off x="5699752" y="2307249"/>
                <a:ext cx="53548" cy="9973"/>
              </a:xfrm>
              <a:custGeom>
                <a:avLst/>
                <a:gdLst/>
                <a:ahLst/>
                <a:cxnLst/>
                <a:rect l="l" t="t" r="r" b="b"/>
                <a:pathLst>
                  <a:path w="418" h="241" extrusionOk="0">
                    <a:moveTo>
                      <a:pt x="266" y="1"/>
                    </a:moveTo>
                    <a:cubicBezTo>
                      <a:pt x="159" y="1"/>
                      <a:pt x="1" y="240"/>
                      <a:pt x="152" y="240"/>
                    </a:cubicBezTo>
                    <a:cubicBezTo>
                      <a:pt x="260" y="240"/>
                      <a:pt x="417"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1"/>
              <p:cNvSpPr/>
              <p:nvPr/>
            </p:nvSpPr>
            <p:spPr>
              <a:xfrm>
                <a:off x="5767648" y="2362822"/>
                <a:ext cx="41890" cy="17007"/>
              </a:xfrm>
              <a:custGeom>
                <a:avLst/>
                <a:gdLst/>
                <a:ahLst/>
                <a:cxnLst/>
                <a:rect l="l" t="t" r="r" b="b"/>
                <a:pathLst>
                  <a:path w="327" h="411" extrusionOk="0">
                    <a:moveTo>
                      <a:pt x="126" y="0"/>
                    </a:moveTo>
                    <a:cubicBezTo>
                      <a:pt x="94" y="0"/>
                      <a:pt x="52" y="35"/>
                      <a:pt x="58" y="70"/>
                    </a:cubicBezTo>
                    <a:cubicBezTo>
                      <a:pt x="58" y="96"/>
                      <a:pt x="64" y="127"/>
                      <a:pt x="64" y="159"/>
                    </a:cubicBezTo>
                    <a:cubicBezTo>
                      <a:pt x="64" y="178"/>
                      <a:pt x="58" y="190"/>
                      <a:pt x="58" y="196"/>
                    </a:cubicBezTo>
                    <a:cubicBezTo>
                      <a:pt x="32" y="222"/>
                      <a:pt x="20" y="253"/>
                      <a:pt x="7" y="278"/>
                    </a:cubicBezTo>
                    <a:cubicBezTo>
                      <a:pt x="1" y="316"/>
                      <a:pt x="7" y="348"/>
                      <a:pt x="26" y="379"/>
                    </a:cubicBezTo>
                    <a:cubicBezTo>
                      <a:pt x="43" y="401"/>
                      <a:pt x="65" y="410"/>
                      <a:pt x="88" y="410"/>
                    </a:cubicBezTo>
                    <a:cubicBezTo>
                      <a:pt x="188" y="410"/>
                      <a:pt x="326" y="248"/>
                      <a:pt x="316" y="171"/>
                    </a:cubicBezTo>
                    <a:cubicBezTo>
                      <a:pt x="310" y="58"/>
                      <a:pt x="234" y="26"/>
                      <a:pt x="133" y="1"/>
                    </a:cubicBezTo>
                    <a:cubicBezTo>
                      <a:pt x="131" y="1"/>
                      <a:pt x="128"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1"/>
              <p:cNvSpPr/>
              <p:nvPr/>
            </p:nvSpPr>
            <p:spPr>
              <a:xfrm>
                <a:off x="5608541" y="2342835"/>
                <a:ext cx="50089" cy="16759"/>
              </a:xfrm>
              <a:custGeom>
                <a:avLst/>
                <a:gdLst/>
                <a:ahLst/>
                <a:cxnLst/>
                <a:rect l="l" t="t" r="r" b="b"/>
                <a:pathLst>
                  <a:path w="391" h="405" extrusionOk="0">
                    <a:moveTo>
                      <a:pt x="288" y="1"/>
                    </a:moveTo>
                    <a:cubicBezTo>
                      <a:pt x="270" y="1"/>
                      <a:pt x="250" y="6"/>
                      <a:pt x="227" y="17"/>
                    </a:cubicBezTo>
                    <a:cubicBezTo>
                      <a:pt x="126" y="68"/>
                      <a:pt x="0" y="175"/>
                      <a:pt x="19" y="301"/>
                    </a:cubicBezTo>
                    <a:cubicBezTo>
                      <a:pt x="19" y="345"/>
                      <a:pt x="57" y="383"/>
                      <a:pt x="101" y="383"/>
                    </a:cubicBezTo>
                    <a:cubicBezTo>
                      <a:pt x="120" y="383"/>
                      <a:pt x="139" y="389"/>
                      <a:pt x="158" y="402"/>
                    </a:cubicBezTo>
                    <a:cubicBezTo>
                      <a:pt x="164" y="404"/>
                      <a:pt x="170" y="404"/>
                      <a:pt x="177" y="404"/>
                    </a:cubicBezTo>
                    <a:cubicBezTo>
                      <a:pt x="242" y="404"/>
                      <a:pt x="314" y="321"/>
                      <a:pt x="297" y="263"/>
                    </a:cubicBezTo>
                    <a:cubicBezTo>
                      <a:pt x="290" y="257"/>
                      <a:pt x="290" y="251"/>
                      <a:pt x="290" y="244"/>
                    </a:cubicBezTo>
                    <a:cubicBezTo>
                      <a:pt x="296" y="233"/>
                      <a:pt x="306" y="218"/>
                      <a:pt x="313" y="201"/>
                    </a:cubicBezTo>
                    <a:lnTo>
                      <a:pt x="313" y="201"/>
                    </a:lnTo>
                    <a:cubicBezTo>
                      <a:pt x="302" y="230"/>
                      <a:pt x="299" y="240"/>
                      <a:pt x="299" y="240"/>
                    </a:cubicBezTo>
                    <a:cubicBezTo>
                      <a:pt x="300" y="240"/>
                      <a:pt x="320" y="194"/>
                      <a:pt x="328" y="181"/>
                    </a:cubicBezTo>
                    <a:cubicBezTo>
                      <a:pt x="390" y="104"/>
                      <a:pt x="368"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1"/>
              <p:cNvSpPr/>
              <p:nvPr/>
            </p:nvSpPr>
            <p:spPr>
              <a:xfrm>
                <a:off x="5753172" y="2319207"/>
                <a:ext cx="57519" cy="18455"/>
              </a:xfrm>
              <a:custGeom>
                <a:avLst/>
                <a:gdLst/>
                <a:ahLst/>
                <a:cxnLst/>
                <a:rect l="l" t="t" r="r" b="b"/>
                <a:pathLst>
                  <a:path w="449" h="446" extrusionOk="0">
                    <a:moveTo>
                      <a:pt x="302" y="1"/>
                    </a:moveTo>
                    <a:cubicBezTo>
                      <a:pt x="274" y="1"/>
                      <a:pt x="243" y="7"/>
                      <a:pt x="215" y="21"/>
                    </a:cubicBezTo>
                    <a:cubicBezTo>
                      <a:pt x="95" y="71"/>
                      <a:pt x="13" y="191"/>
                      <a:pt x="7" y="317"/>
                    </a:cubicBezTo>
                    <a:cubicBezTo>
                      <a:pt x="0" y="368"/>
                      <a:pt x="19" y="418"/>
                      <a:pt x="70" y="437"/>
                    </a:cubicBezTo>
                    <a:cubicBezTo>
                      <a:pt x="84" y="443"/>
                      <a:pt x="99" y="445"/>
                      <a:pt x="115" y="445"/>
                    </a:cubicBezTo>
                    <a:cubicBezTo>
                      <a:pt x="185" y="445"/>
                      <a:pt x="267" y="395"/>
                      <a:pt x="303" y="349"/>
                    </a:cubicBezTo>
                    <a:cubicBezTo>
                      <a:pt x="353" y="292"/>
                      <a:pt x="391" y="229"/>
                      <a:pt x="416" y="159"/>
                    </a:cubicBezTo>
                    <a:cubicBezTo>
                      <a:pt x="449" y="53"/>
                      <a:pt x="382"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1"/>
              <p:cNvSpPr/>
              <p:nvPr/>
            </p:nvSpPr>
            <p:spPr>
              <a:xfrm>
                <a:off x="5640055" y="2268724"/>
                <a:ext cx="38816" cy="12207"/>
              </a:xfrm>
              <a:custGeom>
                <a:avLst/>
                <a:gdLst/>
                <a:ahLst/>
                <a:cxnLst/>
                <a:rect l="l" t="t" r="r" b="b"/>
                <a:pathLst>
                  <a:path w="303" h="295" extrusionOk="0">
                    <a:moveTo>
                      <a:pt x="204" y="0"/>
                    </a:moveTo>
                    <a:cubicBezTo>
                      <a:pt x="122" y="0"/>
                      <a:pt x="22" y="115"/>
                      <a:pt x="7" y="181"/>
                    </a:cubicBezTo>
                    <a:cubicBezTo>
                      <a:pt x="7" y="181"/>
                      <a:pt x="7" y="187"/>
                      <a:pt x="7" y="187"/>
                    </a:cubicBezTo>
                    <a:cubicBezTo>
                      <a:pt x="0" y="225"/>
                      <a:pt x="7" y="269"/>
                      <a:pt x="44" y="282"/>
                    </a:cubicBezTo>
                    <a:cubicBezTo>
                      <a:pt x="76" y="295"/>
                      <a:pt x="107" y="295"/>
                      <a:pt x="139" y="295"/>
                    </a:cubicBezTo>
                    <a:cubicBezTo>
                      <a:pt x="189" y="295"/>
                      <a:pt x="303" y="187"/>
                      <a:pt x="271" y="137"/>
                    </a:cubicBezTo>
                    <a:cubicBezTo>
                      <a:pt x="290" y="99"/>
                      <a:pt x="290" y="55"/>
                      <a:pt x="259" y="23"/>
                    </a:cubicBezTo>
                    <a:cubicBezTo>
                      <a:pt x="243" y="7"/>
                      <a:pt x="224" y="0"/>
                      <a:pt x="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1"/>
              <p:cNvSpPr/>
              <p:nvPr/>
            </p:nvSpPr>
            <p:spPr>
              <a:xfrm>
                <a:off x="5841949" y="2261813"/>
                <a:ext cx="56751" cy="17462"/>
              </a:xfrm>
              <a:custGeom>
                <a:avLst/>
                <a:gdLst/>
                <a:ahLst/>
                <a:cxnLst/>
                <a:rect l="l" t="t" r="r" b="b"/>
                <a:pathLst>
                  <a:path w="443" h="422" extrusionOk="0">
                    <a:moveTo>
                      <a:pt x="300" y="1"/>
                    </a:moveTo>
                    <a:cubicBezTo>
                      <a:pt x="264" y="1"/>
                      <a:pt x="227" y="8"/>
                      <a:pt x="190" y="20"/>
                    </a:cubicBezTo>
                    <a:cubicBezTo>
                      <a:pt x="133" y="33"/>
                      <a:pt x="83" y="71"/>
                      <a:pt x="51" y="121"/>
                    </a:cubicBezTo>
                    <a:cubicBezTo>
                      <a:pt x="33" y="146"/>
                      <a:pt x="1" y="222"/>
                      <a:pt x="20" y="266"/>
                    </a:cubicBezTo>
                    <a:cubicBezTo>
                      <a:pt x="1" y="317"/>
                      <a:pt x="26" y="373"/>
                      <a:pt x="77" y="399"/>
                    </a:cubicBezTo>
                    <a:lnTo>
                      <a:pt x="96" y="411"/>
                    </a:lnTo>
                    <a:cubicBezTo>
                      <a:pt x="107" y="418"/>
                      <a:pt x="120" y="421"/>
                      <a:pt x="134" y="421"/>
                    </a:cubicBezTo>
                    <a:cubicBezTo>
                      <a:pt x="183" y="421"/>
                      <a:pt x="244" y="385"/>
                      <a:pt x="278" y="361"/>
                    </a:cubicBezTo>
                    <a:cubicBezTo>
                      <a:pt x="342" y="317"/>
                      <a:pt x="386" y="253"/>
                      <a:pt x="411" y="178"/>
                    </a:cubicBezTo>
                    <a:cubicBezTo>
                      <a:pt x="411" y="171"/>
                      <a:pt x="417" y="165"/>
                      <a:pt x="417" y="153"/>
                    </a:cubicBezTo>
                    <a:cubicBezTo>
                      <a:pt x="442" y="96"/>
                      <a:pt x="417" y="33"/>
                      <a:pt x="360" y="8"/>
                    </a:cubicBezTo>
                    <a:cubicBezTo>
                      <a:pt x="340" y="3"/>
                      <a:pt x="320"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1"/>
              <p:cNvSpPr/>
              <p:nvPr/>
            </p:nvSpPr>
            <p:spPr>
              <a:xfrm>
                <a:off x="5862958" y="2319332"/>
                <a:ext cx="40994" cy="9435"/>
              </a:xfrm>
              <a:custGeom>
                <a:avLst/>
                <a:gdLst/>
                <a:ahLst/>
                <a:cxnLst/>
                <a:rect l="l" t="t" r="r" b="b"/>
                <a:pathLst>
                  <a:path w="320" h="228" extrusionOk="0">
                    <a:moveTo>
                      <a:pt x="249" y="0"/>
                    </a:moveTo>
                    <a:cubicBezTo>
                      <a:pt x="234" y="0"/>
                      <a:pt x="216" y="6"/>
                      <a:pt x="196" y="18"/>
                    </a:cubicBezTo>
                    <a:lnTo>
                      <a:pt x="178" y="30"/>
                    </a:lnTo>
                    <a:lnTo>
                      <a:pt x="152" y="37"/>
                    </a:lnTo>
                    <a:cubicBezTo>
                      <a:pt x="114" y="49"/>
                      <a:pt x="1" y="156"/>
                      <a:pt x="83" y="188"/>
                    </a:cubicBezTo>
                    <a:cubicBezTo>
                      <a:pt x="89" y="188"/>
                      <a:pt x="102" y="194"/>
                      <a:pt x="102" y="207"/>
                    </a:cubicBezTo>
                    <a:cubicBezTo>
                      <a:pt x="114" y="222"/>
                      <a:pt x="129" y="228"/>
                      <a:pt x="145" y="228"/>
                    </a:cubicBezTo>
                    <a:cubicBezTo>
                      <a:pt x="203" y="228"/>
                      <a:pt x="276" y="147"/>
                      <a:pt x="291" y="112"/>
                    </a:cubicBezTo>
                    <a:cubicBezTo>
                      <a:pt x="320" y="55"/>
                      <a:pt x="297"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1"/>
              <p:cNvSpPr/>
              <p:nvPr/>
            </p:nvSpPr>
            <p:spPr>
              <a:xfrm>
                <a:off x="5963264" y="2349042"/>
                <a:ext cx="49449" cy="16304"/>
              </a:xfrm>
              <a:custGeom>
                <a:avLst/>
                <a:gdLst/>
                <a:ahLst/>
                <a:cxnLst/>
                <a:rect l="l" t="t" r="r" b="b"/>
                <a:pathLst>
                  <a:path w="386" h="394" extrusionOk="0">
                    <a:moveTo>
                      <a:pt x="278" y="1"/>
                    </a:moveTo>
                    <a:cubicBezTo>
                      <a:pt x="266" y="1"/>
                      <a:pt x="254" y="2"/>
                      <a:pt x="240" y="6"/>
                    </a:cubicBezTo>
                    <a:cubicBezTo>
                      <a:pt x="139" y="31"/>
                      <a:pt x="0" y="151"/>
                      <a:pt x="19" y="265"/>
                    </a:cubicBezTo>
                    <a:cubicBezTo>
                      <a:pt x="19" y="277"/>
                      <a:pt x="19" y="296"/>
                      <a:pt x="19" y="309"/>
                    </a:cubicBezTo>
                    <a:cubicBezTo>
                      <a:pt x="19" y="367"/>
                      <a:pt x="63" y="394"/>
                      <a:pt x="111" y="394"/>
                    </a:cubicBezTo>
                    <a:cubicBezTo>
                      <a:pt x="120" y="394"/>
                      <a:pt x="129" y="393"/>
                      <a:pt x="139" y="391"/>
                    </a:cubicBezTo>
                    <a:cubicBezTo>
                      <a:pt x="221" y="366"/>
                      <a:pt x="284" y="309"/>
                      <a:pt x="322" y="233"/>
                    </a:cubicBezTo>
                    <a:cubicBezTo>
                      <a:pt x="334" y="214"/>
                      <a:pt x="341" y="195"/>
                      <a:pt x="347" y="176"/>
                    </a:cubicBezTo>
                    <a:cubicBezTo>
                      <a:pt x="386" y="98"/>
                      <a:pt x="36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1"/>
              <p:cNvSpPr/>
              <p:nvPr/>
            </p:nvSpPr>
            <p:spPr>
              <a:xfrm>
                <a:off x="5888835" y="2402795"/>
                <a:ext cx="43428" cy="10966"/>
              </a:xfrm>
              <a:custGeom>
                <a:avLst/>
                <a:gdLst/>
                <a:ahLst/>
                <a:cxnLst/>
                <a:rect l="l" t="t" r="r" b="b"/>
                <a:pathLst>
                  <a:path w="339" h="265" extrusionOk="0">
                    <a:moveTo>
                      <a:pt x="260" y="0"/>
                    </a:moveTo>
                    <a:cubicBezTo>
                      <a:pt x="250" y="0"/>
                      <a:pt x="239" y="2"/>
                      <a:pt x="228" y="6"/>
                    </a:cubicBezTo>
                    <a:lnTo>
                      <a:pt x="190" y="6"/>
                    </a:lnTo>
                    <a:lnTo>
                      <a:pt x="171" y="13"/>
                    </a:lnTo>
                    <a:cubicBezTo>
                      <a:pt x="152" y="13"/>
                      <a:pt x="133" y="19"/>
                      <a:pt x="121" y="31"/>
                    </a:cubicBezTo>
                    <a:cubicBezTo>
                      <a:pt x="83" y="57"/>
                      <a:pt x="51" y="88"/>
                      <a:pt x="32" y="132"/>
                    </a:cubicBezTo>
                    <a:cubicBezTo>
                      <a:pt x="1" y="189"/>
                      <a:pt x="7" y="252"/>
                      <a:pt x="83" y="265"/>
                    </a:cubicBezTo>
                    <a:lnTo>
                      <a:pt x="158" y="265"/>
                    </a:lnTo>
                    <a:cubicBezTo>
                      <a:pt x="240" y="240"/>
                      <a:pt x="304" y="177"/>
                      <a:pt x="322" y="101"/>
                    </a:cubicBezTo>
                    <a:cubicBezTo>
                      <a:pt x="338" y="48"/>
                      <a:pt x="31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1"/>
              <p:cNvSpPr/>
              <p:nvPr/>
            </p:nvSpPr>
            <p:spPr>
              <a:xfrm>
                <a:off x="5882430" y="2353470"/>
                <a:ext cx="38944" cy="11379"/>
              </a:xfrm>
              <a:custGeom>
                <a:avLst/>
                <a:gdLst/>
                <a:ahLst/>
                <a:cxnLst/>
                <a:rect l="l" t="t" r="r" b="b"/>
                <a:pathLst>
                  <a:path w="304" h="275" extrusionOk="0">
                    <a:moveTo>
                      <a:pt x="232" y="1"/>
                    </a:moveTo>
                    <a:cubicBezTo>
                      <a:pt x="222" y="1"/>
                      <a:pt x="212" y="2"/>
                      <a:pt x="202" y="6"/>
                    </a:cubicBezTo>
                    <a:lnTo>
                      <a:pt x="190" y="6"/>
                    </a:lnTo>
                    <a:cubicBezTo>
                      <a:pt x="108" y="31"/>
                      <a:pt x="44" y="95"/>
                      <a:pt x="19" y="177"/>
                    </a:cubicBezTo>
                    <a:cubicBezTo>
                      <a:pt x="1" y="246"/>
                      <a:pt x="44" y="275"/>
                      <a:pt x="98" y="275"/>
                    </a:cubicBezTo>
                    <a:cubicBezTo>
                      <a:pt x="118" y="275"/>
                      <a:pt x="138" y="271"/>
                      <a:pt x="158" y="265"/>
                    </a:cubicBezTo>
                    <a:cubicBezTo>
                      <a:pt x="190" y="259"/>
                      <a:pt x="215" y="240"/>
                      <a:pt x="234" y="214"/>
                    </a:cubicBezTo>
                    <a:lnTo>
                      <a:pt x="234" y="214"/>
                    </a:lnTo>
                    <a:lnTo>
                      <a:pt x="229" y="218"/>
                    </a:lnTo>
                    <a:lnTo>
                      <a:pt x="229" y="218"/>
                    </a:lnTo>
                    <a:cubicBezTo>
                      <a:pt x="273" y="181"/>
                      <a:pt x="298" y="130"/>
                      <a:pt x="303" y="69"/>
                    </a:cubicBezTo>
                    <a:cubicBezTo>
                      <a:pt x="303" y="29"/>
                      <a:pt x="271"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1"/>
              <p:cNvSpPr/>
              <p:nvPr/>
            </p:nvSpPr>
            <p:spPr>
              <a:xfrm>
                <a:off x="5990551" y="2299676"/>
                <a:ext cx="39969" cy="10800"/>
              </a:xfrm>
              <a:custGeom>
                <a:avLst/>
                <a:gdLst/>
                <a:ahLst/>
                <a:cxnLst/>
                <a:rect l="l" t="t" r="r" b="b"/>
                <a:pathLst>
                  <a:path w="312" h="261" extrusionOk="0">
                    <a:moveTo>
                      <a:pt x="227" y="0"/>
                    </a:moveTo>
                    <a:cubicBezTo>
                      <a:pt x="207" y="0"/>
                      <a:pt x="184" y="8"/>
                      <a:pt x="159" y="26"/>
                    </a:cubicBezTo>
                    <a:cubicBezTo>
                      <a:pt x="115" y="57"/>
                      <a:pt x="83" y="95"/>
                      <a:pt x="52" y="133"/>
                    </a:cubicBezTo>
                    <a:cubicBezTo>
                      <a:pt x="1" y="198"/>
                      <a:pt x="32" y="260"/>
                      <a:pt x="87" y="260"/>
                    </a:cubicBezTo>
                    <a:cubicBezTo>
                      <a:pt x="107" y="260"/>
                      <a:pt x="130" y="252"/>
                      <a:pt x="153" y="234"/>
                    </a:cubicBezTo>
                    <a:cubicBezTo>
                      <a:pt x="191" y="203"/>
                      <a:pt x="229" y="171"/>
                      <a:pt x="260" y="133"/>
                    </a:cubicBezTo>
                    <a:cubicBezTo>
                      <a:pt x="311" y="63"/>
                      <a:pt x="283"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1"/>
              <p:cNvSpPr/>
              <p:nvPr/>
            </p:nvSpPr>
            <p:spPr>
              <a:xfrm>
                <a:off x="7749560" y="2415416"/>
                <a:ext cx="45349" cy="12207"/>
              </a:xfrm>
              <a:custGeom>
                <a:avLst/>
                <a:gdLst/>
                <a:ahLst/>
                <a:cxnLst/>
                <a:rect l="l" t="t" r="r" b="b"/>
                <a:pathLst>
                  <a:path w="354" h="295" extrusionOk="0">
                    <a:moveTo>
                      <a:pt x="264" y="1"/>
                    </a:moveTo>
                    <a:cubicBezTo>
                      <a:pt x="255" y="1"/>
                      <a:pt x="245" y="2"/>
                      <a:pt x="234" y="4"/>
                    </a:cubicBezTo>
                    <a:cubicBezTo>
                      <a:pt x="127" y="17"/>
                      <a:pt x="1" y="149"/>
                      <a:pt x="51" y="256"/>
                    </a:cubicBezTo>
                    <a:cubicBezTo>
                      <a:pt x="61" y="284"/>
                      <a:pt x="77" y="294"/>
                      <a:pt x="97" y="294"/>
                    </a:cubicBezTo>
                    <a:cubicBezTo>
                      <a:pt x="113" y="294"/>
                      <a:pt x="132" y="287"/>
                      <a:pt x="152" y="275"/>
                    </a:cubicBezTo>
                    <a:cubicBezTo>
                      <a:pt x="209" y="263"/>
                      <a:pt x="266" y="225"/>
                      <a:pt x="303" y="174"/>
                    </a:cubicBezTo>
                    <a:cubicBezTo>
                      <a:pt x="349" y="106"/>
                      <a:pt x="35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1"/>
              <p:cNvSpPr/>
              <p:nvPr/>
            </p:nvSpPr>
            <p:spPr>
              <a:xfrm>
                <a:off x="7761730" y="2443844"/>
                <a:ext cx="43684" cy="9269"/>
              </a:xfrm>
              <a:custGeom>
                <a:avLst/>
                <a:gdLst/>
                <a:ahLst/>
                <a:cxnLst/>
                <a:rect l="l" t="t" r="r" b="b"/>
                <a:pathLst>
                  <a:path w="341" h="224" extrusionOk="0">
                    <a:moveTo>
                      <a:pt x="287" y="1"/>
                    </a:moveTo>
                    <a:cubicBezTo>
                      <a:pt x="263" y="1"/>
                      <a:pt x="236" y="15"/>
                      <a:pt x="221" y="30"/>
                    </a:cubicBezTo>
                    <a:cubicBezTo>
                      <a:pt x="196" y="42"/>
                      <a:pt x="171" y="55"/>
                      <a:pt x="139" y="68"/>
                    </a:cubicBezTo>
                    <a:cubicBezTo>
                      <a:pt x="101" y="80"/>
                      <a:pt x="0" y="175"/>
                      <a:pt x="76" y="213"/>
                    </a:cubicBezTo>
                    <a:cubicBezTo>
                      <a:pt x="93" y="220"/>
                      <a:pt x="111" y="224"/>
                      <a:pt x="129" y="224"/>
                    </a:cubicBezTo>
                    <a:cubicBezTo>
                      <a:pt x="186" y="224"/>
                      <a:pt x="246" y="189"/>
                      <a:pt x="284" y="137"/>
                    </a:cubicBezTo>
                    <a:cubicBezTo>
                      <a:pt x="316" y="105"/>
                      <a:pt x="341" y="68"/>
                      <a:pt x="328" y="30"/>
                    </a:cubicBezTo>
                    <a:cubicBezTo>
                      <a:pt x="320" y="8"/>
                      <a:pt x="304"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1"/>
              <p:cNvSpPr/>
              <p:nvPr/>
            </p:nvSpPr>
            <p:spPr>
              <a:xfrm>
                <a:off x="7869210" y="2411733"/>
                <a:ext cx="53164" cy="12497"/>
              </a:xfrm>
              <a:custGeom>
                <a:avLst/>
                <a:gdLst/>
                <a:ahLst/>
                <a:cxnLst/>
                <a:rect l="l" t="t" r="r" b="b"/>
                <a:pathLst>
                  <a:path w="415" h="302" extrusionOk="0">
                    <a:moveTo>
                      <a:pt x="247" y="0"/>
                    </a:moveTo>
                    <a:cubicBezTo>
                      <a:pt x="206" y="0"/>
                      <a:pt x="163" y="34"/>
                      <a:pt x="139" y="68"/>
                    </a:cubicBezTo>
                    <a:cubicBezTo>
                      <a:pt x="120" y="87"/>
                      <a:pt x="107" y="112"/>
                      <a:pt x="101" y="137"/>
                    </a:cubicBezTo>
                    <a:lnTo>
                      <a:pt x="88" y="162"/>
                    </a:lnTo>
                    <a:cubicBezTo>
                      <a:pt x="38" y="219"/>
                      <a:pt x="0" y="301"/>
                      <a:pt x="88" y="301"/>
                    </a:cubicBezTo>
                    <a:cubicBezTo>
                      <a:pt x="90" y="301"/>
                      <a:pt x="92" y="301"/>
                      <a:pt x="93" y="301"/>
                    </a:cubicBezTo>
                    <a:cubicBezTo>
                      <a:pt x="196" y="301"/>
                      <a:pt x="414" y="104"/>
                      <a:pt x="284" y="11"/>
                    </a:cubicBezTo>
                    <a:cubicBezTo>
                      <a:pt x="272" y="4"/>
                      <a:pt x="259"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1"/>
              <p:cNvSpPr/>
              <p:nvPr/>
            </p:nvSpPr>
            <p:spPr>
              <a:xfrm>
                <a:off x="7807720" y="2393029"/>
                <a:ext cx="32539" cy="12911"/>
              </a:xfrm>
              <a:custGeom>
                <a:avLst/>
                <a:gdLst/>
                <a:ahLst/>
                <a:cxnLst/>
                <a:rect l="l" t="t" r="r" b="b"/>
                <a:pathLst>
                  <a:path w="254" h="312" extrusionOk="0">
                    <a:moveTo>
                      <a:pt x="200" y="0"/>
                    </a:moveTo>
                    <a:cubicBezTo>
                      <a:pt x="170" y="0"/>
                      <a:pt x="137" y="15"/>
                      <a:pt x="121" y="28"/>
                    </a:cubicBezTo>
                    <a:cubicBezTo>
                      <a:pt x="77" y="66"/>
                      <a:pt x="45" y="110"/>
                      <a:pt x="20" y="160"/>
                    </a:cubicBezTo>
                    <a:cubicBezTo>
                      <a:pt x="1" y="185"/>
                      <a:pt x="1" y="230"/>
                      <a:pt x="20" y="255"/>
                    </a:cubicBezTo>
                    <a:cubicBezTo>
                      <a:pt x="26" y="267"/>
                      <a:pt x="32" y="280"/>
                      <a:pt x="39" y="286"/>
                    </a:cubicBezTo>
                    <a:cubicBezTo>
                      <a:pt x="50" y="305"/>
                      <a:pt x="65" y="312"/>
                      <a:pt x="82" y="312"/>
                    </a:cubicBezTo>
                    <a:cubicBezTo>
                      <a:pt x="125" y="312"/>
                      <a:pt x="177" y="267"/>
                      <a:pt x="190" y="236"/>
                    </a:cubicBezTo>
                    <a:cubicBezTo>
                      <a:pt x="203" y="198"/>
                      <a:pt x="222" y="167"/>
                      <a:pt x="234" y="129"/>
                    </a:cubicBezTo>
                    <a:cubicBezTo>
                      <a:pt x="234" y="116"/>
                      <a:pt x="241" y="110"/>
                      <a:pt x="234" y="110"/>
                    </a:cubicBezTo>
                    <a:cubicBezTo>
                      <a:pt x="234" y="103"/>
                      <a:pt x="234" y="103"/>
                      <a:pt x="241" y="97"/>
                    </a:cubicBezTo>
                    <a:cubicBezTo>
                      <a:pt x="253" y="78"/>
                      <a:pt x="253" y="47"/>
                      <a:pt x="241" y="22"/>
                    </a:cubicBezTo>
                    <a:lnTo>
                      <a:pt x="241" y="15"/>
                    </a:lnTo>
                    <a:cubicBezTo>
                      <a:pt x="230" y="4"/>
                      <a:pt x="215"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1"/>
              <p:cNvSpPr/>
              <p:nvPr/>
            </p:nvSpPr>
            <p:spPr>
              <a:xfrm>
                <a:off x="7814253" y="2047299"/>
                <a:ext cx="53420" cy="10221"/>
              </a:xfrm>
              <a:custGeom>
                <a:avLst/>
                <a:gdLst/>
                <a:ahLst/>
                <a:cxnLst/>
                <a:rect l="l" t="t" r="r" b="b"/>
                <a:pathLst>
                  <a:path w="417" h="247" extrusionOk="0">
                    <a:moveTo>
                      <a:pt x="272" y="1"/>
                    </a:moveTo>
                    <a:cubicBezTo>
                      <a:pt x="158" y="1"/>
                      <a:pt x="0" y="247"/>
                      <a:pt x="152" y="247"/>
                    </a:cubicBezTo>
                    <a:cubicBezTo>
                      <a:pt x="259" y="247"/>
                      <a:pt x="417"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1"/>
              <p:cNvSpPr/>
              <p:nvPr/>
            </p:nvSpPr>
            <p:spPr>
              <a:xfrm>
                <a:off x="6484395" y="2221137"/>
                <a:ext cx="52139" cy="12911"/>
              </a:xfrm>
              <a:custGeom>
                <a:avLst/>
                <a:gdLst/>
                <a:ahLst/>
                <a:cxnLst/>
                <a:rect l="l" t="t" r="r" b="b"/>
                <a:pathLst>
                  <a:path w="407" h="312" extrusionOk="0">
                    <a:moveTo>
                      <a:pt x="286" y="0"/>
                    </a:moveTo>
                    <a:cubicBezTo>
                      <a:pt x="254" y="0"/>
                      <a:pt x="217" y="12"/>
                      <a:pt x="183" y="38"/>
                    </a:cubicBezTo>
                    <a:lnTo>
                      <a:pt x="151" y="76"/>
                    </a:lnTo>
                    <a:cubicBezTo>
                      <a:pt x="95" y="108"/>
                      <a:pt x="0" y="208"/>
                      <a:pt x="88" y="246"/>
                    </a:cubicBezTo>
                    <a:lnTo>
                      <a:pt x="76" y="259"/>
                    </a:lnTo>
                    <a:cubicBezTo>
                      <a:pt x="93" y="297"/>
                      <a:pt x="120" y="312"/>
                      <a:pt x="150" y="312"/>
                    </a:cubicBezTo>
                    <a:cubicBezTo>
                      <a:pt x="230" y="312"/>
                      <a:pt x="337" y="207"/>
                      <a:pt x="360" y="152"/>
                    </a:cubicBezTo>
                    <a:cubicBezTo>
                      <a:pt x="407" y="57"/>
                      <a:pt x="357" y="0"/>
                      <a:pt x="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1"/>
              <p:cNvSpPr/>
              <p:nvPr/>
            </p:nvSpPr>
            <p:spPr>
              <a:xfrm>
                <a:off x="6595847" y="2199661"/>
                <a:ext cx="55854" cy="16800"/>
              </a:xfrm>
              <a:custGeom>
                <a:avLst/>
                <a:gdLst/>
                <a:ahLst/>
                <a:cxnLst/>
                <a:rect l="l" t="t" r="r" b="b"/>
                <a:pathLst>
                  <a:path w="436" h="406" extrusionOk="0">
                    <a:moveTo>
                      <a:pt x="339" y="0"/>
                    </a:moveTo>
                    <a:cubicBezTo>
                      <a:pt x="269" y="0"/>
                      <a:pt x="172" y="59"/>
                      <a:pt x="139" y="97"/>
                    </a:cubicBezTo>
                    <a:cubicBezTo>
                      <a:pt x="89" y="147"/>
                      <a:pt x="0" y="299"/>
                      <a:pt x="89" y="362"/>
                    </a:cubicBezTo>
                    <a:cubicBezTo>
                      <a:pt x="99" y="393"/>
                      <a:pt x="121" y="406"/>
                      <a:pt x="149" y="406"/>
                    </a:cubicBezTo>
                    <a:cubicBezTo>
                      <a:pt x="227" y="406"/>
                      <a:pt x="349" y="310"/>
                      <a:pt x="373" y="273"/>
                    </a:cubicBezTo>
                    <a:cubicBezTo>
                      <a:pt x="417" y="217"/>
                      <a:pt x="436" y="135"/>
                      <a:pt x="417" y="59"/>
                    </a:cubicBezTo>
                    <a:cubicBezTo>
                      <a:pt x="406" y="16"/>
                      <a:pt x="376" y="0"/>
                      <a:pt x="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1"/>
              <p:cNvSpPr/>
              <p:nvPr/>
            </p:nvSpPr>
            <p:spPr>
              <a:xfrm>
                <a:off x="6477093" y="2183895"/>
                <a:ext cx="57519" cy="13614"/>
              </a:xfrm>
              <a:custGeom>
                <a:avLst/>
                <a:gdLst/>
                <a:ahLst/>
                <a:cxnLst/>
                <a:rect l="l" t="t" r="r" b="b"/>
                <a:pathLst>
                  <a:path w="449" h="329" extrusionOk="0">
                    <a:moveTo>
                      <a:pt x="303" y="0"/>
                    </a:moveTo>
                    <a:cubicBezTo>
                      <a:pt x="267" y="0"/>
                      <a:pt x="230" y="8"/>
                      <a:pt x="196" y="24"/>
                    </a:cubicBezTo>
                    <a:cubicBezTo>
                      <a:pt x="139" y="61"/>
                      <a:pt x="0" y="175"/>
                      <a:pt x="57" y="263"/>
                    </a:cubicBezTo>
                    <a:cubicBezTo>
                      <a:pt x="63" y="276"/>
                      <a:pt x="76" y="295"/>
                      <a:pt x="95" y="301"/>
                    </a:cubicBezTo>
                    <a:cubicBezTo>
                      <a:pt x="101" y="307"/>
                      <a:pt x="114" y="314"/>
                      <a:pt x="120" y="320"/>
                    </a:cubicBezTo>
                    <a:cubicBezTo>
                      <a:pt x="142" y="325"/>
                      <a:pt x="165" y="329"/>
                      <a:pt x="187" y="329"/>
                    </a:cubicBezTo>
                    <a:cubicBezTo>
                      <a:pt x="196" y="329"/>
                      <a:pt x="205" y="328"/>
                      <a:pt x="215" y="326"/>
                    </a:cubicBezTo>
                    <a:cubicBezTo>
                      <a:pt x="240" y="320"/>
                      <a:pt x="265" y="314"/>
                      <a:pt x="284" y="307"/>
                    </a:cubicBezTo>
                    <a:cubicBezTo>
                      <a:pt x="284" y="307"/>
                      <a:pt x="367" y="264"/>
                      <a:pt x="362" y="264"/>
                    </a:cubicBezTo>
                    <a:cubicBezTo>
                      <a:pt x="361" y="264"/>
                      <a:pt x="357" y="265"/>
                      <a:pt x="347" y="270"/>
                    </a:cubicBezTo>
                    <a:cubicBezTo>
                      <a:pt x="385" y="251"/>
                      <a:pt x="410" y="213"/>
                      <a:pt x="417" y="175"/>
                    </a:cubicBezTo>
                    <a:cubicBezTo>
                      <a:pt x="423" y="118"/>
                      <a:pt x="448" y="36"/>
                      <a:pt x="372" y="11"/>
                    </a:cubicBezTo>
                    <a:cubicBezTo>
                      <a:pt x="350" y="4"/>
                      <a:pt x="327" y="0"/>
                      <a:pt x="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1"/>
              <p:cNvSpPr/>
              <p:nvPr/>
            </p:nvSpPr>
            <p:spPr>
              <a:xfrm>
                <a:off x="6578040" y="2240461"/>
                <a:ext cx="50217" cy="15145"/>
              </a:xfrm>
              <a:custGeom>
                <a:avLst/>
                <a:gdLst/>
                <a:ahLst/>
                <a:cxnLst/>
                <a:rect l="l" t="t" r="r" b="b"/>
                <a:pathLst>
                  <a:path w="392" h="366" extrusionOk="0">
                    <a:moveTo>
                      <a:pt x="284" y="0"/>
                    </a:moveTo>
                    <a:cubicBezTo>
                      <a:pt x="177" y="13"/>
                      <a:pt x="83" y="82"/>
                      <a:pt x="38" y="177"/>
                    </a:cubicBezTo>
                    <a:cubicBezTo>
                      <a:pt x="1" y="252"/>
                      <a:pt x="7" y="366"/>
                      <a:pt x="108" y="366"/>
                    </a:cubicBezTo>
                    <a:cubicBezTo>
                      <a:pt x="215" y="353"/>
                      <a:pt x="310" y="284"/>
                      <a:pt x="354" y="183"/>
                    </a:cubicBezTo>
                    <a:cubicBezTo>
                      <a:pt x="392" y="114"/>
                      <a:pt x="385"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1"/>
              <p:cNvSpPr/>
              <p:nvPr/>
            </p:nvSpPr>
            <p:spPr>
              <a:xfrm>
                <a:off x="6420471" y="2236116"/>
                <a:ext cx="41378" cy="16014"/>
              </a:xfrm>
              <a:custGeom>
                <a:avLst/>
                <a:gdLst/>
                <a:ahLst/>
                <a:cxnLst/>
                <a:rect l="l" t="t" r="r" b="b"/>
                <a:pathLst>
                  <a:path w="323" h="387" extrusionOk="0">
                    <a:moveTo>
                      <a:pt x="247" y="0"/>
                    </a:moveTo>
                    <a:cubicBezTo>
                      <a:pt x="212" y="0"/>
                      <a:pt x="173" y="18"/>
                      <a:pt x="152" y="36"/>
                    </a:cubicBezTo>
                    <a:cubicBezTo>
                      <a:pt x="70" y="92"/>
                      <a:pt x="13" y="181"/>
                      <a:pt x="7" y="282"/>
                    </a:cubicBezTo>
                    <a:cubicBezTo>
                      <a:pt x="1" y="313"/>
                      <a:pt x="20" y="345"/>
                      <a:pt x="51" y="357"/>
                    </a:cubicBezTo>
                    <a:cubicBezTo>
                      <a:pt x="58" y="360"/>
                      <a:pt x="62" y="362"/>
                      <a:pt x="65" y="362"/>
                    </a:cubicBezTo>
                    <a:cubicBezTo>
                      <a:pt x="66" y="362"/>
                      <a:pt x="66" y="362"/>
                      <a:pt x="66" y="361"/>
                    </a:cubicBezTo>
                    <a:lnTo>
                      <a:pt x="66" y="361"/>
                    </a:lnTo>
                    <a:cubicBezTo>
                      <a:pt x="78" y="379"/>
                      <a:pt x="95" y="387"/>
                      <a:pt x="113" y="387"/>
                    </a:cubicBezTo>
                    <a:cubicBezTo>
                      <a:pt x="164" y="387"/>
                      <a:pt x="227" y="329"/>
                      <a:pt x="240" y="288"/>
                    </a:cubicBezTo>
                    <a:cubicBezTo>
                      <a:pt x="253" y="250"/>
                      <a:pt x="297" y="219"/>
                      <a:pt x="310" y="174"/>
                    </a:cubicBezTo>
                    <a:cubicBezTo>
                      <a:pt x="322" y="130"/>
                      <a:pt x="322" y="86"/>
                      <a:pt x="310" y="42"/>
                    </a:cubicBezTo>
                    <a:cubicBezTo>
                      <a:pt x="299" y="11"/>
                      <a:pt x="274"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1"/>
              <p:cNvSpPr/>
              <p:nvPr/>
            </p:nvSpPr>
            <p:spPr>
              <a:xfrm>
                <a:off x="6953003" y="2002816"/>
                <a:ext cx="48552" cy="15311"/>
              </a:xfrm>
              <a:custGeom>
                <a:avLst/>
                <a:gdLst/>
                <a:ahLst/>
                <a:cxnLst/>
                <a:rect l="l" t="t" r="r" b="b"/>
                <a:pathLst>
                  <a:path w="379" h="370" extrusionOk="0">
                    <a:moveTo>
                      <a:pt x="257" y="0"/>
                    </a:moveTo>
                    <a:cubicBezTo>
                      <a:pt x="144" y="0"/>
                      <a:pt x="34" y="136"/>
                      <a:pt x="13" y="237"/>
                    </a:cubicBezTo>
                    <a:cubicBezTo>
                      <a:pt x="1" y="292"/>
                      <a:pt x="18" y="370"/>
                      <a:pt x="87" y="370"/>
                    </a:cubicBezTo>
                    <a:cubicBezTo>
                      <a:pt x="89" y="370"/>
                      <a:pt x="92" y="370"/>
                      <a:pt x="95" y="370"/>
                    </a:cubicBezTo>
                    <a:cubicBezTo>
                      <a:pt x="120" y="370"/>
                      <a:pt x="145" y="363"/>
                      <a:pt x="170" y="357"/>
                    </a:cubicBezTo>
                    <a:cubicBezTo>
                      <a:pt x="259" y="344"/>
                      <a:pt x="372" y="224"/>
                      <a:pt x="353" y="130"/>
                    </a:cubicBezTo>
                    <a:cubicBezTo>
                      <a:pt x="378" y="86"/>
                      <a:pt x="366" y="35"/>
                      <a:pt x="322" y="16"/>
                    </a:cubicBezTo>
                    <a:cubicBezTo>
                      <a:pt x="301" y="5"/>
                      <a:pt x="279" y="0"/>
                      <a:pt x="2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1"/>
              <p:cNvSpPr/>
              <p:nvPr/>
            </p:nvSpPr>
            <p:spPr>
              <a:xfrm>
                <a:off x="7022436" y="2027727"/>
                <a:ext cx="46118" cy="8690"/>
              </a:xfrm>
              <a:custGeom>
                <a:avLst/>
                <a:gdLst/>
                <a:ahLst/>
                <a:cxnLst/>
                <a:rect l="l" t="t" r="r" b="b"/>
                <a:pathLst>
                  <a:path w="360" h="210" extrusionOk="0">
                    <a:moveTo>
                      <a:pt x="234" y="1"/>
                    </a:moveTo>
                    <a:cubicBezTo>
                      <a:pt x="139" y="1"/>
                      <a:pt x="0" y="209"/>
                      <a:pt x="133" y="209"/>
                    </a:cubicBezTo>
                    <a:cubicBezTo>
                      <a:pt x="228" y="209"/>
                      <a:pt x="360" y="1"/>
                      <a:pt x="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1"/>
              <p:cNvSpPr/>
              <p:nvPr/>
            </p:nvSpPr>
            <p:spPr>
              <a:xfrm>
                <a:off x="7071757" y="2006333"/>
                <a:ext cx="56622" cy="10469"/>
              </a:xfrm>
              <a:custGeom>
                <a:avLst/>
                <a:gdLst/>
                <a:ahLst/>
                <a:cxnLst/>
                <a:rect l="l" t="t" r="r" b="b"/>
                <a:pathLst>
                  <a:path w="442" h="253" extrusionOk="0">
                    <a:moveTo>
                      <a:pt x="284" y="1"/>
                    </a:moveTo>
                    <a:cubicBezTo>
                      <a:pt x="170" y="1"/>
                      <a:pt x="0" y="253"/>
                      <a:pt x="158" y="253"/>
                    </a:cubicBezTo>
                    <a:cubicBezTo>
                      <a:pt x="278" y="253"/>
                      <a:pt x="442"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1"/>
              <p:cNvSpPr/>
              <p:nvPr/>
            </p:nvSpPr>
            <p:spPr>
              <a:xfrm>
                <a:off x="6874219" y="1807875"/>
                <a:ext cx="35101" cy="12331"/>
              </a:xfrm>
              <a:custGeom>
                <a:avLst/>
                <a:gdLst/>
                <a:ahLst/>
                <a:cxnLst/>
                <a:rect l="l" t="t" r="r" b="b"/>
                <a:pathLst>
                  <a:path w="274" h="298" extrusionOk="0">
                    <a:moveTo>
                      <a:pt x="216" y="0"/>
                    </a:moveTo>
                    <a:cubicBezTo>
                      <a:pt x="138" y="0"/>
                      <a:pt x="1" y="90"/>
                      <a:pt x="10" y="186"/>
                    </a:cubicBezTo>
                    <a:lnTo>
                      <a:pt x="16" y="230"/>
                    </a:lnTo>
                    <a:cubicBezTo>
                      <a:pt x="20" y="276"/>
                      <a:pt x="49" y="297"/>
                      <a:pt x="84" y="297"/>
                    </a:cubicBezTo>
                    <a:cubicBezTo>
                      <a:pt x="103" y="297"/>
                      <a:pt x="123" y="292"/>
                      <a:pt x="142" y="281"/>
                    </a:cubicBezTo>
                    <a:cubicBezTo>
                      <a:pt x="211" y="249"/>
                      <a:pt x="256" y="186"/>
                      <a:pt x="268" y="111"/>
                    </a:cubicBezTo>
                    <a:cubicBezTo>
                      <a:pt x="268" y="92"/>
                      <a:pt x="268" y="79"/>
                      <a:pt x="268" y="60"/>
                    </a:cubicBezTo>
                    <a:cubicBezTo>
                      <a:pt x="274" y="18"/>
                      <a:pt x="251" y="0"/>
                      <a:pt x="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1"/>
              <p:cNvSpPr/>
              <p:nvPr/>
            </p:nvSpPr>
            <p:spPr>
              <a:xfrm>
                <a:off x="6997328" y="1804895"/>
                <a:ext cx="39713" cy="13117"/>
              </a:xfrm>
              <a:custGeom>
                <a:avLst/>
                <a:gdLst/>
                <a:ahLst/>
                <a:cxnLst/>
                <a:rect l="l" t="t" r="r" b="b"/>
                <a:pathLst>
                  <a:path w="310" h="317" extrusionOk="0">
                    <a:moveTo>
                      <a:pt x="228" y="1"/>
                    </a:moveTo>
                    <a:cubicBezTo>
                      <a:pt x="130" y="1"/>
                      <a:pt x="25" y="100"/>
                      <a:pt x="14" y="189"/>
                    </a:cubicBezTo>
                    <a:cubicBezTo>
                      <a:pt x="1" y="221"/>
                      <a:pt x="14" y="252"/>
                      <a:pt x="39" y="277"/>
                    </a:cubicBezTo>
                    <a:cubicBezTo>
                      <a:pt x="51" y="305"/>
                      <a:pt x="71" y="317"/>
                      <a:pt x="95" y="317"/>
                    </a:cubicBezTo>
                    <a:cubicBezTo>
                      <a:pt x="174" y="317"/>
                      <a:pt x="294" y="196"/>
                      <a:pt x="304" y="139"/>
                    </a:cubicBezTo>
                    <a:cubicBezTo>
                      <a:pt x="304" y="120"/>
                      <a:pt x="310" y="101"/>
                      <a:pt x="310" y="75"/>
                    </a:cubicBezTo>
                    <a:cubicBezTo>
                      <a:pt x="310" y="44"/>
                      <a:pt x="291" y="19"/>
                      <a:pt x="266" y="6"/>
                    </a:cubicBezTo>
                    <a:cubicBezTo>
                      <a:pt x="253" y="2"/>
                      <a:pt x="241"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1"/>
              <p:cNvSpPr/>
              <p:nvPr/>
            </p:nvSpPr>
            <p:spPr>
              <a:xfrm>
                <a:off x="5707951" y="2125797"/>
                <a:ext cx="50217" cy="13242"/>
              </a:xfrm>
              <a:custGeom>
                <a:avLst/>
                <a:gdLst/>
                <a:ahLst/>
                <a:cxnLst/>
                <a:rect l="l" t="t" r="r" b="b"/>
                <a:pathLst>
                  <a:path w="392" h="320" extrusionOk="0">
                    <a:moveTo>
                      <a:pt x="213" y="0"/>
                    </a:moveTo>
                    <a:cubicBezTo>
                      <a:pt x="173" y="0"/>
                      <a:pt x="134" y="16"/>
                      <a:pt x="107" y="46"/>
                    </a:cubicBezTo>
                    <a:cubicBezTo>
                      <a:pt x="50" y="135"/>
                      <a:pt x="0" y="210"/>
                      <a:pt x="88" y="299"/>
                    </a:cubicBezTo>
                    <a:cubicBezTo>
                      <a:pt x="103" y="313"/>
                      <a:pt x="127" y="320"/>
                      <a:pt x="152" y="320"/>
                    </a:cubicBezTo>
                    <a:cubicBezTo>
                      <a:pt x="160" y="320"/>
                      <a:pt x="169" y="319"/>
                      <a:pt x="177" y="318"/>
                    </a:cubicBezTo>
                    <a:lnTo>
                      <a:pt x="233" y="299"/>
                    </a:lnTo>
                    <a:cubicBezTo>
                      <a:pt x="290" y="286"/>
                      <a:pt x="391" y="198"/>
                      <a:pt x="360" y="128"/>
                    </a:cubicBezTo>
                    <a:cubicBezTo>
                      <a:pt x="334" y="72"/>
                      <a:pt x="328" y="34"/>
                      <a:pt x="265" y="9"/>
                    </a:cubicBezTo>
                    <a:cubicBezTo>
                      <a:pt x="248" y="3"/>
                      <a:pt x="230"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1"/>
              <p:cNvSpPr/>
              <p:nvPr/>
            </p:nvSpPr>
            <p:spPr>
              <a:xfrm>
                <a:off x="6362311" y="2412312"/>
                <a:ext cx="51883" cy="11462"/>
              </a:xfrm>
              <a:custGeom>
                <a:avLst/>
                <a:gdLst/>
                <a:ahLst/>
                <a:cxnLst/>
                <a:rect l="l" t="t" r="r" b="b"/>
                <a:pathLst>
                  <a:path w="405" h="277" extrusionOk="0">
                    <a:moveTo>
                      <a:pt x="242" y="0"/>
                    </a:moveTo>
                    <a:cubicBezTo>
                      <a:pt x="212" y="0"/>
                      <a:pt x="181" y="10"/>
                      <a:pt x="152" y="29"/>
                    </a:cubicBezTo>
                    <a:cubicBezTo>
                      <a:pt x="64" y="73"/>
                      <a:pt x="1" y="174"/>
                      <a:pt x="32" y="249"/>
                    </a:cubicBezTo>
                    <a:cubicBezTo>
                      <a:pt x="45" y="268"/>
                      <a:pt x="61" y="276"/>
                      <a:pt x="77" y="276"/>
                    </a:cubicBezTo>
                    <a:cubicBezTo>
                      <a:pt x="94" y="276"/>
                      <a:pt x="111" y="268"/>
                      <a:pt x="127" y="256"/>
                    </a:cubicBezTo>
                    <a:cubicBezTo>
                      <a:pt x="203" y="237"/>
                      <a:pt x="266" y="211"/>
                      <a:pt x="329" y="167"/>
                    </a:cubicBezTo>
                    <a:cubicBezTo>
                      <a:pt x="354" y="155"/>
                      <a:pt x="404" y="104"/>
                      <a:pt x="373" y="73"/>
                    </a:cubicBezTo>
                    <a:cubicBezTo>
                      <a:pt x="341" y="25"/>
                      <a:pt x="293"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1"/>
              <p:cNvSpPr/>
              <p:nvPr/>
            </p:nvSpPr>
            <p:spPr>
              <a:xfrm>
                <a:off x="7539468" y="2490065"/>
                <a:ext cx="40609" cy="13242"/>
              </a:xfrm>
              <a:custGeom>
                <a:avLst/>
                <a:gdLst/>
                <a:ahLst/>
                <a:cxnLst/>
                <a:rect l="l" t="t" r="r" b="b"/>
                <a:pathLst>
                  <a:path w="317" h="320" extrusionOk="0">
                    <a:moveTo>
                      <a:pt x="235" y="0"/>
                    </a:moveTo>
                    <a:cubicBezTo>
                      <a:pt x="225" y="0"/>
                      <a:pt x="214" y="1"/>
                      <a:pt x="203" y="4"/>
                    </a:cubicBezTo>
                    <a:cubicBezTo>
                      <a:pt x="133" y="23"/>
                      <a:pt x="70" y="79"/>
                      <a:pt x="39" y="149"/>
                    </a:cubicBezTo>
                    <a:cubicBezTo>
                      <a:pt x="20" y="187"/>
                      <a:pt x="1" y="275"/>
                      <a:pt x="64" y="288"/>
                    </a:cubicBezTo>
                    <a:cubicBezTo>
                      <a:pt x="64" y="281"/>
                      <a:pt x="66" y="278"/>
                      <a:pt x="68" y="278"/>
                    </a:cubicBezTo>
                    <a:cubicBezTo>
                      <a:pt x="70" y="278"/>
                      <a:pt x="73" y="281"/>
                      <a:pt x="77" y="288"/>
                    </a:cubicBezTo>
                    <a:cubicBezTo>
                      <a:pt x="89" y="310"/>
                      <a:pt x="105" y="319"/>
                      <a:pt x="124" y="319"/>
                    </a:cubicBezTo>
                    <a:cubicBezTo>
                      <a:pt x="171" y="319"/>
                      <a:pt x="230" y="257"/>
                      <a:pt x="253" y="212"/>
                    </a:cubicBezTo>
                    <a:cubicBezTo>
                      <a:pt x="291" y="174"/>
                      <a:pt x="310" y="130"/>
                      <a:pt x="316" y="73"/>
                    </a:cubicBezTo>
                    <a:cubicBezTo>
                      <a:pt x="316" y="22"/>
                      <a:pt x="279"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1"/>
              <p:cNvSpPr/>
              <p:nvPr/>
            </p:nvSpPr>
            <p:spPr>
              <a:xfrm>
                <a:off x="7447361" y="2465982"/>
                <a:ext cx="41378" cy="11173"/>
              </a:xfrm>
              <a:custGeom>
                <a:avLst/>
                <a:gdLst/>
                <a:ahLst/>
                <a:cxnLst/>
                <a:rect l="l" t="t" r="r" b="b"/>
                <a:pathLst>
                  <a:path w="323" h="270" extrusionOk="0">
                    <a:moveTo>
                      <a:pt x="221" y="1"/>
                    </a:moveTo>
                    <a:cubicBezTo>
                      <a:pt x="213" y="1"/>
                      <a:pt x="205" y="2"/>
                      <a:pt x="196" y="6"/>
                    </a:cubicBezTo>
                    <a:cubicBezTo>
                      <a:pt x="133" y="24"/>
                      <a:pt x="77" y="62"/>
                      <a:pt x="39" y="113"/>
                    </a:cubicBezTo>
                    <a:cubicBezTo>
                      <a:pt x="14" y="144"/>
                      <a:pt x="1" y="188"/>
                      <a:pt x="14" y="226"/>
                    </a:cubicBezTo>
                    <a:lnTo>
                      <a:pt x="14" y="233"/>
                    </a:lnTo>
                    <a:cubicBezTo>
                      <a:pt x="25" y="259"/>
                      <a:pt x="50" y="270"/>
                      <a:pt x="77" y="270"/>
                    </a:cubicBezTo>
                    <a:cubicBezTo>
                      <a:pt x="94" y="270"/>
                      <a:pt x="112" y="265"/>
                      <a:pt x="127" y="258"/>
                    </a:cubicBezTo>
                    <a:cubicBezTo>
                      <a:pt x="140" y="258"/>
                      <a:pt x="152" y="252"/>
                      <a:pt x="159" y="245"/>
                    </a:cubicBezTo>
                    <a:cubicBezTo>
                      <a:pt x="209" y="226"/>
                      <a:pt x="253" y="182"/>
                      <a:pt x="266" y="132"/>
                    </a:cubicBezTo>
                    <a:cubicBezTo>
                      <a:pt x="285" y="119"/>
                      <a:pt x="323" y="81"/>
                      <a:pt x="304" y="56"/>
                    </a:cubicBezTo>
                    <a:cubicBezTo>
                      <a:pt x="299" y="47"/>
                      <a:pt x="276" y="22"/>
                      <a:pt x="271" y="22"/>
                    </a:cubicBezTo>
                    <a:cubicBezTo>
                      <a:pt x="270" y="22"/>
                      <a:pt x="271" y="25"/>
                      <a:pt x="275" y="32"/>
                    </a:cubicBezTo>
                    <a:lnTo>
                      <a:pt x="275" y="32"/>
                    </a:lnTo>
                    <a:cubicBezTo>
                      <a:pt x="261" y="12"/>
                      <a:pt x="242"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1"/>
              <p:cNvSpPr/>
              <p:nvPr/>
            </p:nvSpPr>
            <p:spPr>
              <a:xfrm>
                <a:off x="7107242" y="2414009"/>
                <a:ext cx="2562" cy="1076"/>
              </a:xfrm>
              <a:custGeom>
                <a:avLst/>
                <a:gdLst/>
                <a:ahLst/>
                <a:cxnLst/>
                <a:rect l="l" t="t" r="r" b="b"/>
                <a:pathLst>
                  <a:path w="20" h="26" extrusionOk="0">
                    <a:moveTo>
                      <a:pt x="20" y="0"/>
                    </a:moveTo>
                    <a:lnTo>
                      <a:pt x="7" y="13"/>
                    </a:lnTo>
                    <a:cubicBezTo>
                      <a:pt x="7" y="19"/>
                      <a:pt x="1" y="19"/>
                      <a:pt x="1" y="25"/>
                    </a:cubicBezTo>
                    <a:cubicBezTo>
                      <a:pt x="7" y="19"/>
                      <a:pt x="13" y="6"/>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1"/>
              <p:cNvSpPr/>
              <p:nvPr/>
            </p:nvSpPr>
            <p:spPr>
              <a:xfrm>
                <a:off x="7063686" y="2403209"/>
                <a:ext cx="55982" cy="17835"/>
              </a:xfrm>
              <a:custGeom>
                <a:avLst/>
                <a:gdLst/>
                <a:ahLst/>
                <a:cxnLst/>
                <a:rect l="l" t="t" r="r" b="b"/>
                <a:pathLst>
                  <a:path w="437" h="431" extrusionOk="0">
                    <a:moveTo>
                      <a:pt x="302" y="0"/>
                    </a:moveTo>
                    <a:cubicBezTo>
                      <a:pt x="288" y="0"/>
                      <a:pt x="273" y="3"/>
                      <a:pt x="259" y="9"/>
                    </a:cubicBezTo>
                    <a:cubicBezTo>
                      <a:pt x="139" y="40"/>
                      <a:pt x="51" y="135"/>
                      <a:pt x="13" y="255"/>
                    </a:cubicBezTo>
                    <a:cubicBezTo>
                      <a:pt x="0" y="299"/>
                      <a:pt x="6" y="343"/>
                      <a:pt x="38" y="381"/>
                    </a:cubicBezTo>
                    <a:cubicBezTo>
                      <a:pt x="51" y="394"/>
                      <a:pt x="63" y="400"/>
                      <a:pt x="82" y="406"/>
                    </a:cubicBezTo>
                    <a:cubicBezTo>
                      <a:pt x="99" y="423"/>
                      <a:pt x="119" y="430"/>
                      <a:pt x="140" y="430"/>
                    </a:cubicBezTo>
                    <a:cubicBezTo>
                      <a:pt x="207" y="430"/>
                      <a:pt x="286" y="359"/>
                      <a:pt x="325" y="302"/>
                    </a:cubicBezTo>
                    <a:lnTo>
                      <a:pt x="325" y="302"/>
                    </a:lnTo>
                    <a:cubicBezTo>
                      <a:pt x="322" y="305"/>
                      <a:pt x="319" y="309"/>
                      <a:pt x="315" y="312"/>
                    </a:cubicBezTo>
                    <a:cubicBezTo>
                      <a:pt x="320" y="307"/>
                      <a:pt x="323" y="303"/>
                      <a:pt x="327" y="299"/>
                    </a:cubicBezTo>
                    <a:lnTo>
                      <a:pt x="327" y="299"/>
                    </a:lnTo>
                    <a:cubicBezTo>
                      <a:pt x="326" y="300"/>
                      <a:pt x="325" y="301"/>
                      <a:pt x="325" y="302"/>
                    </a:cubicBezTo>
                    <a:lnTo>
                      <a:pt x="325" y="302"/>
                    </a:lnTo>
                    <a:cubicBezTo>
                      <a:pt x="326" y="300"/>
                      <a:pt x="328" y="297"/>
                      <a:pt x="330" y="295"/>
                    </a:cubicBezTo>
                    <a:lnTo>
                      <a:pt x="330" y="295"/>
                    </a:lnTo>
                    <a:cubicBezTo>
                      <a:pt x="329" y="296"/>
                      <a:pt x="328" y="297"/>
                      <a:pt x="327" y="299"/>
                    </a:cubicBezTo>
                    <a:lnTo>
                      <a:pt x="327" y="299"/>
                    </a:lnTo>
                    <a:cubicBezTo>
                      <a:pt x="330" y="294"/>
                      <a:pt x="332" y="290"/>
                      <a:pt x="334" y="286"/>
                    </a:cubicBezTo>
                    <a:lnTo>
                      <a:pt x="334" y="286"/>
                    </a:lnTo>
                    <a:cubicBezTo>
                      <a:pt x="333" y="290"/>
                      <a:pt x="331" y="292"/>
                      <a:pt x="330" y="295"/>
                    </a:cubicBezTo>
                    <a:lnTo>
                      <a:pt x="330" y="295"/>
                    </a:lnTo>
                    <a:cubicBezTo>
                      <a:pt x="335" y="288"/>
                      <a:pt x="340" y="281"/>
                      <a:pt x="347" y="274"/>
                    </a:cubicBezTo>
                    <a:cubicBezTo>
                      <a:pt x="355" y="262"/>
                      <a:pt x="358" y="257"/>
                      <a:pt x="357" y="257"/>
                    </a:cubicBezTo>
                    <a:lnTo>
                      <a:pt x="357" y="257"/>
                    </a:lnTo>
                    <a:cubicBezTo>
                      <a:pt x="357" y="257"/>
                      <a:pt x="356" y="259"/>
                      <a:pt x="353" y="261"/>
                    </a:cubicBezTo>
                    <a:cubicBezTo>
                      <a:pt x="379" y="230"/>
                      <a:pt x="397" y="198"/>
                      <a:pt x="410" y="160"/>
                    </a:cubicBezTo>
                    <a:cubicBezTo>
                      <a:pt x="437" y="80"/>
                      <a:pt x="378" y="0"/>
                      <a:pt x="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1"/>
              <p:cNvSpPr/>
              <p:nvPr/>
            </p:nvSpPr>
            <p:spPr>
              <a:xfrm>
                <a:off x="6965045" y="2382271"/>
                <a:ext cx="38944" cy="11628"/>
              </a:xfrm>
              <a:custGeom>
                <a:avLst/>
                <a:gdLst/>
                <a:ahLst/>
                <a:cxnLst/>
                <a:rect l="l" t="t" r="r" b="b"/>
                <a:pathLst>
                  <a:path w="304" h="281" extrusionOk="0">
                    <a:moveTo>
                      <a:pt x="214" y="0"/>
                    </a:moveTo>
                    <a:cubicBezTo>
                      <a:pt x="132" y="0"/>
                      <a:pt x="36" y="121"/>
                      <a:pt x="20" y="181"/>
                    </a:cubicBezTo>
                    <a:cubicBezTo>
                      <a:pt x="1" y="252"/>
                      <a:pt x="40" y="281"/>
                      <a:pt x="89" y="281"/>
                    </a:cubicBezTo>
                    <a:cubicBezTo>
                      <a:pt x="123" y="281"/>
                      <a:pt x="162" y="267"/>
                      <a:pt x="190" y="244"/>
                    </a:cubicBezTo>
                    <a:cubicBezTo>
                      <a:pt x="209" y="231"/>
                      <a:pt x="228" y="218"/>
                      <a:pt x="247" y="200"/>
                    </a:cubicBezTo>
                    <a:cubicBezTo>
                      <a:pt x="284" y="168"/>
                      <a:pt x="303" y="111"/>
                      <a:pt x="297" y="61"/>
                    </a:cubicBezTo>
                    <a:cubicBezTo>
                      <a:pt x="291" y="42"/>
                      <a:pt x="272" y="23"/>
                      <a:pt x="253" y="10"/>
                    </a:cubicBezTo>
                    <a:cubicBezTo>
                      <a:pt x="241" y="3"/>
                      <a:pt x="228"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1"/>
              <p:cNvSpPr/>
              <p:nvPr/>
            </p:nvSpPr>
            <p:spPr>
              <a:xfrm>
                <a:off x="6885748" y="2406147"/>
                <a:ext cx="43043" cy="9393"/>
              </a:xfrm>
              <a:custGeom>
                <a:avLst/>
                <a:gdLst/>
                <a:ahLst/>
                <a:cxnLst/>
                <a:rect l="l" t="t" r="r" b="b"/>
                <a:pathLst>
                  <a:path w="336" h="227" extrusionOk="0">
                    <a:moveTo>
                      <a:pt x="191" y="1"/>
                    </a:moveTo>
                    <a:cubicBezTo>
                      <a:pt x="153" y="1"/>
                      <a:pt x="121" y="14"/>
                      <a:pt x="96" y="32"/>
                    </a:cubicBezTo>
                    <a:cubicBezTo>
                      <a:pt x="77" y="51"/>
                      <a:pt x="65" y="70"/>
                      <a:pt x="52" y="83"/>
                    </a:cubicBezTo>
                    <a:cubicBezTo>
                      <a:pt x="0" y="150"/>
                      <a:pt x="21" y="227"/>
                      <a:pt x="86" y="227"/>
                    </a:cubicBezTo>
                    <a:cubicBezTo>
                      <a:pt x="100" y="227"/>
                      <a:pt x="116" y="223"/>
                      <a:pt x="134" y="215"/>
                    </a:cubicBezTo>
                    <a:lnTo>
                      <a:pt x="134" y="215"/>
                    </a:lnTo>
                    <a:cubicBezTo>
                      <a:pt x="129" y="218"/>
                      <a:pt x="128" y="219"/>
                      <a:pt x="130" y="219"/>
                    </a:cubicBezTo>
                    <a:cubicBezTo>
                      <a:pt x="137" y="219"/>
                      <a:pt x="174" y="208"/>
                      <a:pt x="175" y="208"/>
                    </a:cubicBezTo>
                    <a:lnTo>
                      <a:pt x="175" y="208"/>
                    </a:lnTo>
                    <a:cubicBezTo>
                      <a:pt x="175" y="208"/>
                      <a:pt x="174" y="208"/>
                      <a:pt x="172" y="209"/>
                    </a:cubicBezTo>
                    <a:cubicBezTo>
                      <a:pt x="216" y="196"/>
                      <a:pt x="336" y="89"/>
                      <a:pt x="254" y="45"/>
                    </a:cubicBezTo>
                    <a:cubicBezTo>
                      <a:pt x="248" y="45"/>
                      <a:pt x="248" y="39"/>
                      <a:pt x="241" y="39"/>
                    </a:cubicBezTo>
                    <a:cubicBezTo>
                      <a:pt x="235" y="14"/>
                      <a:pt x="216"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1"/>
              <p:cNvSpPr/>
              <p:nvPr/>
            </p:nvSpPr>
            <p:spPr>
              <a:xfrm>
                <a:off x="6894203" y="2407719"/>
                <a:ext cx="3075" cy="1076"/>
              </a:xfrm>
              <a:custGeom>
                <a:avLst/>
                <a:gdLst/>
                <a:ahLst/>
                <a:cxnLst/>
                <a:rect l="l" t="t" r="r" b="b"/>
                <a:pathLst>
                  <a:path w="24" h="26" extrusionOk="0">
                    <a:moveTo>
                      <a:pt x="24" y="1"/>
                    </a:moveTo>
                    <a:cubicBezTo>
                      <a:pt x="24" y="1"/>
                      <a:pt x="18" y="1"/>
                      <a:pt x="18" y="7"/>
                    </a:cubicBezTo>
                    <a:cubicBezTo>
                      <a:pt x="6" y="19"/>
                      <a:pt x="1" y="25"/>
                      <a:pt x="2" y="25"/>
                    </a:cubicBezTo>
                    <a:cubicBezTo>
                      <a:pt x="3" y="25"/>
                      <a:pt x="11" y="17"/>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1"/>
              <p:cNvSpPr/>
              <p:nvPr/>
            </p:nvSpPr>
            <p:spPr>
              <a:xfrm>
                <a:off x="6897150" y="2407223"/>
                <a:ext cx="1793" cy="538"/>
              </a:xfrm>
              <a:custGeom>
                <a:avLst/>
                <a:gdLst/>
                <a:ahLst/>
                <a:cxnLst/>
                <a:rect l="l" t="t" r="r" b="b"/>
                <a:pathLst>
                  <a:path w="14" h="13" extrusionOk="0">
                    <a:moveTo>
                      <a:pt x="1" y="13"/>
                    </a:moveTo>
                    <a:lnTo>
                      <a:pt x="1" y="13"/>
                    </a:lnTo>
                    <a:cubicBezTo>
                      <a:pt x="1" y="13"/>
                      <a:pt x="7" y="6"/>
                      <a:pt x="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1"/>
              <p:cNvSpPr/>
              <p:nvPr/>
            </p:nvSpPr>
            <p:spPr>
              <a:xfrm>
                <a:off x="6869735" y="2344449"/>
                <a:ext cx="38944" cy="12786"/>
              </a:xfrm>
              <a:custGeom>
                <a:avLst/>
                <a:gdLst/>
                <a:ahLst/>
                <a:cxnLst/>
                <a:rect l="l" t="t" r="r" b="b"/>
                <a:pathLst>
                  <a:path w="304" h="309" extrusionOk="0">
                    <a:moveTo>
                      <a:pt x="221" y="1"/>
                    </a:moveTo>
                    <a:cubicBezTo>
                      <a:pt x="191" y="1"/>
                      <a:pt x="162" y="12"/>
                      <a:pt x="139" y="35"/>
                    </a:cubicBezTo>
                    <a:cubicBezTo>
                      <a:pt x="51" y="79"/>
                      <a:pt x="0" y="174"/>
                      <a:pt x="13" y="275"/>
                    </a:cubicBezTo>
                    <a:cubicBezTo>
                      <a:pt x="19" y="299"/>
                      <a:pt x="33" y="308"/>
                      <a:pt x="51" y="308"/>
                    </a:cubicBezTo>
                    <a:cubicBezTo>
                      <a:pt x="90" y="308"/>
                      <a:pt x="145" y="265"/>
                      <a:pt x="171" y="231"/>
                    </a:cubicBezTo>
                    <a:cubicBezTo>
                      <a:pt x="209" y="212"/>
                      <a:pt x="234" y="186"/>
                      <a:pt x="259" y="155"/>
                    </a:cubicBezTo>
                    <a:cubicBezTo>
                      <a:pt x="284" y="117"/>
                      <a:pt x="297" y="79"/>
                      <a:pt x="297" y="35"/>
                    </a:cubicBezTo>
                    <a:cubicBezTo>
                      <a:pt x="303" y="29"/>
                      <a:pt x="291" y="22"/>
                      <a:pt x="278" y="16"/>
                    </a:cubicBezTo>
                    <a:cubicBezTo>
                      <a:pt x="260" y="6"/>
                      <a:pt x="241"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1"/>
              <p:cNvSpPr/>
              <p:nvPr/>
            </p:nvSpPr>
            <p:spPr>
              <a:xfrm>
                <a:off x="7948379" y="2205454"/>
                <a:ext cx="60722" cy="15724"/>
              </a:xfrm>
              <a:custGeom>
                <a:avLst/>
                <a:gdLst/>
                <a:ahLst/>
                <a:cxnLst/>
                <a:rect l="l" t="t" r="r" b="b"/>
                <a:pathLst>
                  <a:path w="474" h="380" extrusionOk="0">
                    <a:moveTo>
                      <a:pt x="287" y="0"/>
                    </a:moveTo>
                    <a:cubicBezTo>
                      <a:pt x="268" y="0"/>
                      <a:pt x="247" y="5"/>
                      <a:pt x="227" y="14"/>
                    </a:cubicBezTo>
                    <a:cubicBezTo>
                      <a:pt x="221" y="14"/>
                      <a:pt x="208" y="7"/>
                      <a:pt x="202" y="7"/>
                    </a:cubicBezTo>
                    <a:cubicBezTo>
                      <a:pt x="139" y="7"/>
                      <a:pt x="0" y="146"/>
                      <a:pt x="57" y="196"/>
                    </a:cubicBezTo>
                    <a:cubicBezTo>
                      <a:pt x="51" y="209"/>
                      <a:pt x="44" y="228"/>
                      <a:pt x="38" y="247"/>
                    </a:cubicBezTo>
                    <a:cubicBezTo>
                      <a:pt x="11" y="337"/>
                      <a:pt x="72" y="379"/>
                      <a:pt x="141" y="379"/>
                    </a:cubicBezTo>
                    <a:cubicBezTo>
                      <a:pt x="168" y="379"/>
                      <a:pt x="196" y="373"/>
                      <a:pt x="221" y="360"/>
                    </a:cubicBezTo>
                    <a:cubicBezTo>
                      <a:pt x="316" y="316"/>
                      <a:pt x="473" y="152"/>
                      <a:pt x="379" y="39"/>
                    </a:cubicBezTo>
                    <a:cubicBezTo>
                      <a:pt x="354" y="14"/>
                      <a:pt x="32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1"/>
              <p:cNvSpPr/>
              <p:nvPr/>
            </p:nvSpPr>
            <p:spPr>
              <a:xfrm>
                <a:off x="7965033" y="2247537"/>
                <a:ext cx="49705" cy="13117"/>
              </a:xfrm>
              <a:custGeom>
                <a:avLst/>
                <a:gdLst/>
                <a:ahLst/>
                <a:cxnLst/>
                <a:rect l="l" t="t" r="r" b="b"/>
                <a:pathLst>
                  <a:path w="388" h="317" extrusionOk="0">
                    <a:moveTo>
                      <a:pt x="123" y="0"/>
                    </a:moveTo>
                    <a:cubicBezTo>
                      <a:pt x="74" y="0"/>
                      <a:pt x="0" y="86"/>
                      <a:pt x="15" y="132"/>
                    </a:cubicBezTo>
                    <a:cubicBezTo>
                      <a:pt x="34" y="189"/>
                      <a:pt x="34" y="264"/>
                      <a:pt x="78" y="296"/>
                    </a:cubicBezTo>
                    <a:cubicBezTo>
                      <a:pt x="96" y="311"/>
                      <a:pt x="117" y="317"/>
                      <a:pt x="139" y="317"/>
                    </a:cubicBezTo>
                    <a:cubicBezTo>
                      <a:pt x="199" y="317"/>
                      <a:pt x="266" y="267"/>
                      <a:pt x="299" y="220"/>
                    </a:cubicBezTo>
                    <a:cubicBezTo>
                      <a:pt x="337" y="157"/>
                      <a:pt x="387" y="119"/>
                      <a:pt x="293" y="88"/>
                    </a:cubicBezTo>
                    <a:cubicBezTo>
                      <a:pt x="223" y="56"/>
                      <a:pt x="211" y="94"/>
                      <a:pt x="154" y="18"/>
                    </a:cubicBezTo>
                    <a:cubicBezTo>
                      <a:pt x="147" y="6"/>
                      <a:pt x="136"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1"/>
              <p:cNvSpPr/>
              <p:nvPr/>
            </p:nvSpPr>
            <p:spPr>
              <a:xfrm>
                <a:off x="8119528" y="2219689"/>
                <a:ext cx="57647" cy="16511"/>
              </a:xfrm>
              <a:custGeom>
                <a:avLst/>
                <a:gdLst/>
                <a:ahLst/>
                <a:cxnLst/>
                <a:rect l="l" t="t" r="r" b="b"/>
                <a:pathLst>
                  <a:path w="450" h="399" extrusionOk="0">
                    <a:moveTo>
                      <a:pt x="336" y="0"/>
                    </a:moveTo>
                    <a:cubicBezTo>
                      <a:pt x="283" y="0"/>
                      <a:pt x="224" y="42"/>
                      <a:pt x="197" y="73"/>
                    </a:cubicBezTo>
                    <a:cubicBezTo>
                      <a:pt x="134" y="143"/>
                      <a:pt x="77" y="225"/>
                      <a:pt x="33" y="307"/>
                    </a:cubicBezTo>
                    <a:cubicBezTo>
                      <a:pt x="0" y="358"/>
                      <a:pt x="16" y="399"/>
                      <a:pt x="54" y="399"/>
                    </a:cubicBezTo>
                    <a:cubicBezTo>
                      <a:pt x="68" y="399"/>
                      <a:pt x="84" y="394"/>
                      <a:pt x="102" y="382"/>
                    </a:cubicBezTo>
                    <a:cubicBezTo>
                      <a:pt x="191" y="338"/>
                      <a:pt x="266" y="281"/>
                      <a:pt x="342" y="218"/>
                    </a:cubicBezTo>
                    <a:cubicBezTo>
                      <a:pt x="386" y="180"/>
                      <a:pt x="449" y="79"/>
                      <a:pt x="392" y="23"/>
                    </a:cubicBezTo>
                    <a:cubicBezTo>
                      <a:pt x="376" y="7"/>
                      <a:pt x="357"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1"/>
              <p:cNvSpPr/>
              <p:nvPr/>
            </p:nvSpPr>
            <p:spPr>
              <a:xfrm>
                <a:off x="8070976" y="2145205"/>
                <a:ext cx="59313" cy="22180"/>
              </a:xfrm>
              <a:custGeom>
                <a:avLst/>
                <a:gdLst/>
                <a:ahLst/>
                <a:cxnLst/>
                <a:rect l="l" t="t" r="r" b="b"/>
                <a:pathLst>
                  <a:path w="463" h="536" extrusionOk="0">
                    <a:moveTo>
                      <a:pt x="277" y="0"/>
                    </a:moveTo>
                    <a:cubicBezTo>
                      <a:pt x="147" y="0"/>
                      <a:pt x="0" y="198"/>
                      <a:pt x="33" y="303"/>
                    </a:cubicBezTo>
                    <a:cubicBezTo>
                      <a:pt x="71" y="410"/>
                      <a:pt x="191" y="410"/>
                      <a:pt x="235" y="505"/>
                    </a:cubicBezTo>
                    <a:cubicBezTo>
                      <a:pt x="245" y="526"/>
                      <a:pt x="260" y="535"/>
                      <a:pt x="277" y="535"/>
                    </a:cubicBezTo>
                    <a:cubicBezTo>
                      <a:pt x="331" y="535"/>
                      <a:pt x="407" y="454"/>
                      <a:pt x="412" y="416"/>
                    </a:cubicBezTo>
                    <a:cubicBezTo>
                      <a:pt x="437" y="284"/>
                      <a:pt x="462" y="88"/>
                      <a:pt x="330" y="13"/>
                    </a:cubicBezTo>
                    <a:cubicBezTo>
                      <a:pt x="313" y="4"/>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1"/>
              <p:cNvSpPr/>
              <p:nvPr/>
            </p:nvSpPr>
            <p:spPr>
              <a:xfrm>
                <a:off x="8017812" y="2172722"/>
                <a:ext cx="60466" cy="20069"/>
              </a:xfrm>
              <a:custGeom>
                <a:avLst/>
                <a:gdLst/>
                <a:ahLst/>
                <a:cxnLst/>
                <a:rect l="l" t="t" r="r" b="b"/>
                <a:pathLst>
                  <a:path w="472" h="485" extrusionOk="0">
                    <a:moveTo>
                      <a:pt x="346" y="0"/>
                    </a:moveTo>
                    <a:cubicBezTo>
                      <a:pt x="310" y="0"/>
                      <a:pt x="272" y="9"/>
                      <a:pt x="240" y="22"/>
                    </a:cubicBezTo>
                    <a:cubicBezTo>
                      <a:pt x="133" y="79"/>
                      <a:pt x="51" y="174"/>
                      <a:pt x="26" y="294"/>
                    </a:cubicBezTo>
                    <a:lnTo>
                      <a:pt x="26" y="300"/>
                    </a:lnTo>
                    <a:cubicBezTo>
                      <a:pt x="26" y="306"/>
                      <a:pt x="20" y="319"/>
                      <a:pt x="20" y="331"/>
                    </a:cubicBezTo>
                    <a:lnTo>
                      <a:pt x="20" y="313"/>
                    </a:lnTo>
                    <a:lnTo>
                      <a:pt x="20" y="313"/>
                    </a:lnTo>
                    <a:cubicBezTo>
                      <a:pt x="1" y="376"/>
                      <a:pt x="1" y="445"/>
                      <a:pt x="76" y="477"/>
                    </a:cubicBezTo>
                    <a:cubicBezTo>
                      <a:pt x="93" y="482"/>
                      <a:pt x="111" y="485"/>
                      <a:pt x="129" y="485"/>
                    </a:cubicBezTo>
                    <a:cubicBezTo>
                      <a:pt x="232" y="485"/>
                      <a:pt x="349" y="400"/>
                      <a:pt x="392" y="319"/>
                    </a:cubicBezTo>
                    <a:cubicBezTo>
                      <a:pt x="436" y="256"/>
                      <a:pt x="461" y="186"/>
                      <a:pt x="467" y="111"/>
                    </a:cubicBezTo>
                    <a:cubicBezTo>
                      <a:pt x="471" y="29"/>
                      <a:pt x="412"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1"/>
              <p:cNvSpPr/>
              <p:nvPr/>
            </p:nvSpPr>
            <p:spPr>
              <a:xfrm>
                <a:off x="8021015" y="2185095"/>
                <a:ext cx="128" cy="331"/>
              </a:xfrm>
              <a:custGeom>
                <a:avLst/>
                <a:gdLst/>
                <a:ahLst/>
                <a:cxnLst/>
                <a:rect l="l" t="t" r="r" b="b"/>
                <a:pathLst>
                  <a:path w="1" h="8" extrusionOk="0">
                    <a:moveTo>
                      <a:pt x="1" y="7"/>
                    </a:moveTo>
                    <a:lnTo>
                      <a:pt x="1" y="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1"/>
              <p:cNvSpPr/>
              <p:nvPr/>
            </p:nvSpPr>
            <p:spPr>
              <a:xfrm>
                <a:off x="7918659" y="2143798"/>
                <a:ext cx="41890" cy="12373"/>
              </a:xfrm>
              <a:custGeom>
                <a:avLst/>
                <a:gdLst/>
                <a:ahLst/>
                <a:cxnLst/>
                <a:rect l="l" t="t" r="r" b="b"/>
                <a:pathLst>
                  <a:path w="327" h="299" extrusionOk="0">
                    <a:moveTo>
                      <a:pt x="264" y="1"/>
                    </a:moveTo>
                    <a:cubicBezTo>
                      <a:pt x="262" y="1"/>
                      <a:pt x="260" y="1"/>
                      <a:pt x="257" y="2"/>
                    </a:cubicBezTo>
                    <a:lnTo>
                      <a:pt x="239" y="2"/>
                    </a:lnTo>
                    <a:cubicBezTo>
                      <a:pt x="237" y="2"/>
                      <a:pt x="235" y="2"/>
                      <a:pt x="233" y="2"/>
                    </a:cubicBezTo>
                    <a:cubicBezTo>
                      <a:pt x="150" y="2"/>
                      <a:pt x="0" y="137"/>
                      <a:pt x="49" y="223"/>
                    </a:cubicBezTo>
                    <a:cubicBezTo>
                      <a:pt x="56" y="236"/>
                      <a:pt x="62" y="248"/>
                      <a:pt x="68" y="261"/>
                    </a:cubicBezTo>
                    <a:cubicBezTo>
                      <a:pt x="82" y="288"/>
                      <a:pt x="101" y="298"/>
                      <a:pt x="121" y="298"/>
                    </a:cubicBezTo>
                    <a:cubicBezTo>
                      <a:pt x="181" y="298"/>
                      <a:pt x="256" y="203"/>
                      <a:pt x="270" y="160"/>
                    </a:cubicBezTo>
                    <a:cubicBezTo>
                      <a:pt x="295" y="135"/>
                      <a:pt x="327" y="59"/>
                      <a:pt x="289" y="21"/>
                    </a:cubicBezTo>
                    <a:cubicBezTo>
                      <a:pt x="284" y="11"/>
                      <a:pt x="275"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824" name="Google Shape;1824;p31"/>
          <p:cNvPicPr preferRelativeResize="0"/>
          <p:nvPr/>
        </p:nvPicPr>
        <p:blipFill>
          <a:blip r:embed="rId3">
            <a:alphaModFix/>
          </a:blip>
          <a:stretch>
            <a:fillRect/>
          </a:stretch>
        </p:blipFill>
        <p:spPr>
          <a:xfrm>
            <a:off x="885400" y="1503850"/>
            <a:ext cx="3638550" cy="2495550"/>
          </a:xfrm>
          <a:prstGeom prst="rect">
            <a:avLst/>
          </a:prstGeom>
          <a:noFill/>
          <a:ln>
            <a:noFill/>
          </a:ln>
        </p:spPr>
      </p:pic>
      <p:sp>
        <p:nvSpPr>
          <p:cNvPr id="1825" name="Google Shape;1825;p31"/>
          <p:cNvSpPr txBox="1"/>
          <p:nvPr/>
        </p:nvSpPr>
        <p:spPr>
          <a:xfrm>
            <a:off x="275200" y="3833975"/>
            <a:ext cx="50310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Oxygen"/>
                <a:ea typeface="Oxygen"/>
                <a:cs typeface="Oxygen"/>
                <a:sym typeface="Oxygen"/>
              </a:rPr>
              <a:t>Age is not a factor in sales of these products </a:t>
            </a:r>
            <a:endParaRPr b="1" dirty="0">
              <a:latin typeface="Oxygen"/>
              <a:ea typeface="Oxygen"/>
              <a:cs typeface="Oxygen"/>
              <a:sym typeface="Oxygen"/>
            </a:endParaRPr>
          </a:p>
        </p:txBody>
      </p:sp>
      <p:sp>
        <p:nvSpPr>
          <p:cNvPr id="1826" name="Google Shape;1826;p31"/>
          <p:cNvSpPr txBox="1">
            <a:spLocks noGrp="1"/>
          </p:cNvSpPr>
          <p:nvPr>
            <p:ph type="title"/>
          </p:nvPr>
        </p:nvSpPr>
        <p:spPr>
          <a:xfrm>
            <a:off x="457175" y="411475"/>
            <a:ext cx="8229600" cy="3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a:p>
            <a:pPr marL="0" lvl="0" indent="0" algn="ctr" rtl="0">
              <a:spcBef>
                <a:spcPts val="0"/>
              </a:spcBef>
              <a:spcAft>
                <a:spcPts val="0"/>
              </a:spcAft>
              <a:buClr>
                <a:schemeClr val="dk2"/>
              </a:buClr>
              <a:buSzPts val="1100"/>
              <a:buFont typeface="Arial"/>
              <a:buNone/>
            </a:pPr>
            <a:r>
              <a:rPr lang="en" dirty="0"/>
              <a:t>Cardio Good Fitness Customer Characteristics</a:t>
            </a:r>
            <a:br>
              <a:rPr lang="en" dirty="0"/>
            </a:br>
            <a:r>
              <a:rPr lang="en" dirty="0"/>
              <a:t>Age</a:t>
            </a:r>
            <a:endParaRPr dirty="0"/>
          </a:p>
          <a:p>
            <a:pPr marL="0" lvl="0" indent="0" algn="ctr" rtl="0">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065C-1267-4684-AD8C-9F7D629C1D25}"/>
              </a:ext>
            </a:extLst>
          </p:cNvPr>
          <p:cNvSpPr>
            <a:spLocks noGrp="1"/>
          </p:cNvSpPr>
          <p:nvPr>
            <p:ph type="title"/>
          </p:nvPr>
        </p:nvSpPr>
        <p:spPr/>
        <p:txBody>
          <a:bodyPr/>
          <a:lstStyle/>
          <a:p>
            <a:r>
              <a:rPr lang="en" dirty="0"/>
              <a:t>Cardio Good Fitness Customer Characteristics </a:t>
            </a:r>
            <a:br>
              <a:rPr lang="en" dirty="0"/>
            </a:br>
            <a:r>
              <a:rPr lang="en-US" dirty="0"/>
              <a:t>AGE &amp; MILES</a:t>
            </a:r>
          </a:p>
        </p:txBody>
      </p:sp>
      <p:pic>
        <p:nvPicPr>
          <p:cNvPr id="7170" name="Picture 2">
            <a:extLst>
              <a:ext uri="{FF2B5EF4-FFF2-40B4-BE49-F238E27FC236}">
                <a16:creationId xmlns:a16="http://schemas.microsoft.com/office/drawing/2014/main" id="{22329EBE-FC6E-480D-A151-B0226CEE8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75" y="1130867"/>
            <a:ext cx="3609975" cy="25336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654515B7-AF74-4851-892D-7132AA088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9241" y="1073717"/>
            <a:ext cx="3609975" cy="2590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5621060-4AF8-4CB9-8C7F-D9D2535D56E3}"/>
              </a:ext>
            </a:extLst>
          </p:cNvPr>
          <p:cNvSpPr txBox="1"/>
          <p:nvPr/>
        </p:nvSpPr>
        <p:spPr>
          <a:xfrm>
            <a:off x="457175" y="3807823"/>
            <a:ext cx="8334128" cy="1169551"/>
          </a:xfrm>
          <a:prstGeom prst="rect">
            <a:avLst/>
          </a:prstGeom>
          <a:noFill/>
        </p:spPr>
        <p:txBody>
          <a:bodyPr wrap="square" rtlCol="0">
            <a:spAutoFit/>
          </a:bodyPr>
          <a:lstStyle/>
          <a:p>
            <a:pPr marL="285750" indent="-285750">
              <a:buFont typeface="Arial" panose="020B0604020202020204" pitchFamily="34" charset="0"/>
              <a:buChar char="•"/>
            </a:pPr>
            <a:r>
              <a:rPr lang="en-US" dirty="0"/>
              <a:t>Most of the buyers are in the age group 20 to 35 for all three products</a:t>
            </a:r>
          </a:p>
          <a:p>
            <a:pPr marL="285750" indent="-285750">
              <a:buFont typeface="Arial" panose="020B0604020202020204" pitchFamily="34" charset="0"/>
              <a:buChar char="•"/>
            </a:pPr>
            <a:r>
              <a:rPr lang="en-US" dirty="0"/>
              <a:t>Age is not a great predictor in identifying the preference of the customer </a:t>
            </a:r>
          </a:p>
          <a:p>
            <a:pPr marL="285750" indent="-285750">
              <a:buFont typeface="Arial" panose="020B0604020202020204" pitchFamily="34" charset="0"/>
              <a:buChar char="•"/>
            </a:pPr>
            <a:r>
              <a:rPr lang="en-US" dirty="0"/>
              <a:t>TM798 is bought by customers who are planning to run higher number of miles (above 100 miles) compared to other two models </a:t>
            </a:r>
          </a:p>
          <a:p>
            <a:pPr marL="285750" indent="-285750">
              <a:buFont typeface="Arial" panose="020B0604020202020204" pitchFamily="34" charset="0"/>
              <a:buChar char="•"/>
            </a:pPr>
            <a:r>
              <a:rPr lang="en-US" dirty="0"/>
              <a:t>No visible relation between age and Miles</a:t>
            </a:r>
          </a:p>
        </p:txBody>
      </p:sp>
      <p:sp>
        <p:nvSpPr>
          <p:cNvPr id="5" name="TextBox 4">
            <a:extLst>
              <a:ext uri="{FF2B5EF4-FFF2-40B4-BE49-F238E27FC236}">
                <a16:creationId xmlns:a16="http://schemas.microsoft.com/office/drawing/2014/main" id="{2979F69C-225F-4E0F-980C-0BB550857B88}"/>
              </a:ext>
            </a:extLst>
          </p:cNvPr>
          <p:cNvSpPr txBox="1"/>
          <p:nvPr/>
        </p:nvSpPr>
        <p:spPr>
          <a:xfrm>
            <a:off x="1561012" y="823090"/>
            <a:ext cx="627018" cy="307777"/>
          </a:xfrm>
          <a:prstGeom prst="rect">
            <a:avLst/>
          </a:prstGeom>
          <a:noFill/>
        </p:spPr>
        <p:txBody>
          <a:bodyPr wrap="square" rtlCol="0">
            <a:spAutoFit/>
          </a:bodyPr>
          <a:lstStyle/>
          <a:p>
            <a:r>
              <a:rPr lang="en-US" dirty="0"/>
              <a:t>AGE</a:t>
            </a:r>
          </a:p>
        </p:txBody>
      </p:sp>
      <p:sp>
        <p:nvSpPr>
          <p:cNvPr id="8" name="TextBox 7">
            <a:extLst>
              <a:ext uri="{FF2B5EF4-FFF2-40B4-BE49-F238E27FC236}">
                <a16:creationId xmlns:a16="http://schemas.microsoft.com/office/drawing/2014/main" id="{D560E182-A49C-4CD0-9700-74AC5E11F56A}"/>
              </a:ext>
            </a:extLst>
          </p:cNvPr>
          <p:cNvSpPr txBox="1"/>
          <p:nvPr/>
        </p:nvSpPr>
        <p:spPr>
          <a:xfrm>
            <a:off x="6074228" y="848176"/>
            <a:ext cx="757646" cy="307777"/>
          </a:xfrm>
          <a:prstGeom prst="rect">
            <a:avLst/>
          </a:prstGeom>
          <a:noFill/>
        </p:spPr>
        <p:txBody>
          <a:bodyPr wrap="square" rtlCol="0">
            <a:spAutoFit/>
          </a:bodyPr>
          <a:lstStyle/>
          <a:p>
            <a:r>
              <a:rPr lang="en-US" dirty="0"/>
              <a:t>MILES</a:t>
            </a:r>
          </a:p>
        </p:txBody>
      </p:sp>
    </p:spTree>
    <p:extLst>
      <p:ext uri="{BB962C8B-B14F-4D97-AF65-F5344CB8AC3E}">
        <p14:creationId xmlns:p14="http://schemas.microsoft.com/office/powerpoint/2010/main" val="378971246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useum Company Profile Infographics by Slidesgo">
  <a:themeElements>
    <a:clrScheme name="Simple Light">
      <a:dk1>
        <a:srgbClr val="2A2A2A"/>
      </a:dk1>
      <a:lt1>
        <a:srgbClr val="FFFBE9"/>
      </a:lt1>
      <a:dk2>
        <a:srgbClr val="000000"/>
      </a:dk2>
      <a:lt2>
        <a:srgbClr val="FFFFFF"/>
      </a:lt2>
      <a:accent1>
        <a:srgbClr val="FF8E7B"/>
      </a:accent1>
      <a:accent2>
        <a:srgbClr val="FFCB78"/>
      </a:accent2>
      <a:accent3>
        <a:srgbClr val="99DDC6"/>
      </a:accent3>
      <a:accent4>
        <a:srgbClr val="498972"/>
      </a:accent4>
      <a:accent5>
        <a:srgbClr val="FF8E7B"/>
      </a:accent5>
      <a:accent6>
        <a:srgbClr val="99DDC6"/>
      </a:accent6>
      <a:hlink>
        <a:srgbClr val="2A2A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1201</TotalTime>
  <Words>1204</Words>
  <Application>Microsoft Office PowerPoint</Application>
  <PresentationFormat>On-screen Show (16:9)</PresentationFormat>
  <Paragraphs>199</Paragraphs>
  <Slides>22</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Hammersmith One</vt:lpstr>
      <vt:lpstr>Oxygen</vt:lpstr>
      <vt:lpstr>Arial</vt:lpstr>
      <vt:lpstr>Calibri</vt:lpstr>
      <vt:lpstr>Simple Light</vt:lpstr>
      <vt:lpstr>Museum Company Profile Infographics by Slidesgo</vt:lpstr>
      <vt:lpstr>CardioGood Fitness Project Study BY Naeem Sufi</vt:lpstr>
      <vt:lpstr>Objectives</vt:lpstr>
      <vt:lpstr>Problem Statement </vt:lpstr>
      <vt:lpstr>Process Flow</vt:lpstr>
      <vt:lpstr>Summary of Data </vt:lpstr>
      <vt:lpstr>Cardio Good Fitness Customer Characteristics</vt:lpstr>
      <vt:lpstr>  Cardio Good Fitness Customer Characteristics  By Product  </vt:lpstr>
      <vt:lpstr> Cardio Good Fitness Customer Characteristics Age </vt:lpstr>
      <vt:lpstr>Cardio Good Fitness Customer Characteristics  AGE &amp; MILES</vt:lpstr>
      <vt:lpstr> Cardio Good Fitness Customer Characteristics Education </vt:lpstr>
      <vt:lpstr> Cardio Good Fitness Customer Characteristics Relationship Status </vt:lpstr>
      <vt:lpstr>Cardio Good Fitness Customer Characteristics  Marital Status and Education </vt:lpstr>
      <vt:lpstr> Cardio Good Customer Characteristics  Fitness Level</vt:lpstr>
      <vt:lpstr>Cardio Good Customer Characteristics  Usage &amp; Fitness </vt:lpstr>
      <vt:lpstr> Cardio Good Fitness Customer Characteristics Usage </vt:lpstr>
      <vt:lpstr> Cardio Good Fitness Customer Characteristics Marital Status &amp; Usage </vt:lpstr>
      <vt:lpstr> Cardio Good Fitness Customer Characteristics Gender &amp; Usage </vt:lpstr>
      <vt:lpstr> Cardio Good Fitness Customer Characteristics Product – Marital Status and Usage </vt:lpstr>
      <vt:lpstr> Cardio Good Fitness customer characteristics Product – Gender &amp; Education </vt:lpstr>
      <vt:lpstr> Cardio Good Fitness Customer Characteristics Product – Gender &amp; Fitness </vt:lpstr>
      <vt:lpstr> Cardio Good Fitness Customer Characteristics Product – Fitness &amp; Education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Cardio Good Fitness customer characteristics Infographics</dc:title>
  <cp:lastModifiedBy>Naeem Sufi</cp:lastModifiedBy>
  <cp:revision>12</cp:revision>
  <dcterms:modified xsi:type="dcterms:W3CDTF">2021-04-09T03:21:23Z</dcterms:modified>
</cp:coreProperties>
</file>