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173" autoAdjust="0"/>
  </p:normalViewPr>
  <p:slideViewPr>
    <p:cSldViewPr snapToGrid="0">
      <p:cViewPr varScale="1">
        <p:scale>
          <a:sx n="101" d="100"/>
          <a:sy n="101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98E9A-063D-4E7D-BFBE-3DD62F9F59C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7DB6C-3ACB-4943-A72A-213ADC23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0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7DB6C-3ACB-4943-A72A-213ADC2385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2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the two best things about your game as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developed.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7DB6C-3ACB-4943-A72A-213ADC2385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2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the two worst things about your game as developed.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7DB6C-3ACB-4943-A72A-213ADC2385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5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two things that you would do differently if you had the opportunity to start the project over.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7DB6C-3ACB-4943-A72A-213ADC2385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at least one thing that was challenging or problematic for your group in working together.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7DB6C-3ACB-4943-A72A-213ADC2385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9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at least one thing that was technically challenging to implement, and describe your approach.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7DB6C-3ACB-4943-A72A-213ADC2385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6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Post-Mortem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3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0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7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9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91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</TotalTime>
  <Words>82</Words>
  <Application>Microsoft Office PowerPoint</Application>
  <PresentationFormat>Widescreen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Quotable</vt:lpstr>
      <vt:lpstr>Post-Mortem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Post-Mortem</dc:title>
  <dc:creator>Jonathan Loya</dc:creator>
  <cp:lastModifiedBy>Jonathan Loya</cp:lastModifiedBy>
  <cp:revision>1</cp:revision>
  <dcterms:created xsi:type="dcterms:W3CDTF">2016-12-07T02:35:10Z</dcterms:created>
  <dcterms:modified xsi:type="dcterms:W3CDTF">2016-12-07T02:40:43Z</dcterms:modified>
</cp:coreProperties>
</file>