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0D5B4D-4E05-476C-A8FE-E6B3349660F9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211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EC50A-FDCC-4297-8F4D-522270C497D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75BFA-3E62-4B47-9BF7-74BE8B63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description of your game, as envisioned, focused on its game mechanics. You can address narrative here, but it should be minimal. This should be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specification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your game, even if you did not achieve it, but it should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 a version that you would make given infinite resources! This part should be the main focus of your presentation, explaining somewhat in-depth your game mechanics. Flow charts and diagrams will likely be helpful in communicating.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An outline of the milestones (low-fi prototype, Functional Prototype 1, etc.) you reached throughout the semester on developing your game, with a brief description of how a playtest of each influenced the next stage. Part 1 of the game design document outline should help 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An overview of the development technologies and/or special technologies you used to build your game (programming environment, special hardware, etc., as is relevant to your project; laptops do not count as special hardware). This aligns with part 10 of the game design document, but should be quite minimal.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demo of the current version of your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75BFA-3E62-4B47-9BF7-74BE8B630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Extra Mile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Gonzales, Eddie Lash, Jonathan Loya, Matthew O'Toole, Yuan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3-D running platformer being endlessly generated with a time allotted </a:t>
            </a:r>
          </a:p>
          <a:p>
            <a:pPr lvl="1"/>
            <a:r>
              <a:rPr lang="en-US" dirty="0"/>
              <a:t>of each stage contains obstacles and boxes the player must maneuver while running away from a giant boss</a:t>
            </a:r>
          </a:p>
          <a:p>
            <a:r>
              <a:rPr lang="en-US" dirty="0"/>
              <a:t>Player automatically runs, but how it moves around the stage is controlled, so is when the player engages in a fight with the boss</a:t>
            </a:r>
          </a:p>
          <a:p>
            <a:r>
              <a:rPr lang="en-US" dirty="0"/>
              <a:t>Bosses are to be changed accordingly to the stages the player progresses in, such as an ice golem in a frozen cave or a sand golem in a desert</a:t>
            </a:r>
          </a:p>
          <a:p>
            <a:r>
              <a:rPr lang="en-US" dirty="0"/>
              <a:t>Is to take place in a grassy, plains area set in Greek Age time period</a:t>
            </a:r>
          </a:p>
          <a:p>
            <a:r>
              <a:rPr lang="en-US" dirty="0"/>
              <a:t>The atmosphere is set to be dark, shadow look, with shimmering brightness that cascades along the path the player travels through.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413" y="2967335"/>
            <a:ext cx="344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entury Gothic (Headings)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9591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177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Century Gothic (Headings)</vt:lpstr>
      <vt:lpstr>Wingdings 2</vt:lpstr>
      <vt:lpstr>Quotable</vt:lpstr>
      <vt:lpstr>The Extra Mile</vt:lpstr>
      <vt:lpstr>Core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Loya</dc:creator>
  <cp:lastModifiedBy>Jonathan Loya</cp:lastModifiedBy>
  <cp:revision>8</cp:revision>
  <dcterms:created xsi:type="dcterms:W3CDTF">2016-12-07T02:44:14Z</dcterms:created>
  <dcterms:modified xsi:type="dcterms:W3CDTF">2016-12-07T03:06:55Z</dcterms:modified>
</cp:coreProperties>
</file>