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078"/>
  </p:normalViewPr>
  <p:slideViewPr>
    <p:cSldViewPr snapToGrid="0" snapToObjects="1">
      <p:cViewPr varScale="1">
        <p:scale>
          <a:sx n="95" d="100"/>
          <a:sy n="95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TBADCG</a:t>
            </a:r>
            <a:r>
              <a:rPr lang="en-US" sz="6600" baseline="30000" dirty="0" smtClean="0"/>
              <a:t>2</a:t>
            </a:r>
            <a:r>
              <a:rPr lang="en-US" sz="6600" dirty="0" smtClean="0"/>
              <a:t>E: Architecture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648" y="3669273"/>
            <a:ext cx="8791575" cy="1655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Greg De LA Torre</a:t>
            </a:r>
            <a:endParaRPr lang="en-US" sz="2400" dirty="0"/>
          </a:p>
          <a:p>
            <a:r>
              <a:rPr lang="en-US" sz="2400" dirty="0" smtClean="0"/>
              <a:t>Christian Robles</a:t>
            </a:r>
          </a:p>
          <a:p>
            <a:r>
              <a:rPr lang="en-US" sz="2400" dirty="0" smtClean="0"/>
              <a:t>Troy </a:t>
            </a:r>
            <a:r>
              <a:rPr lang="en-US" sz="2400" dirty="0" err="1" smtClean="0"/>
              <a:t>Redfearn</a:t>
            </a:r>
            <a:endParaRPr lang="en-US" sz="2400" dirty="0" smtClean="0"/>
          </a:p>
          <a:p>
            <a:r>
              <a:rPr lang="en-US" sz="2400" dirty="0" smtClean="0"/>
              <a:t>Farouk </a:t>
            </a:r>
            <a:r>
              <a:rPr lang="en-US" sz="2400" dirty="0" err="1" smtClean="0"/>
              <a:t>Nuseibeh</a:t>
            </a:r>
            <a:endParaRPr lang="en-US" sz="2400" dirty="0" smtClean="0"/>
          </a:p>
          <a:p>
            <a:r>
              <a:rPr lang="en-US" sz="2400" dirty="0" smtClean="0"/>
              <a:t>Jonathan </a:t>
            </a:r>
            <a:r>
              <a:rPr lang="en-US" sz="2400" dirty="0" err="1" smtClean="0"/>
              <a:t>luna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000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&amp; Dilemmas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Dungeons and Dilemmas is a text based adventure/dungeon crawler.  The player will attempt to complete a series of randomly generated dungeons that get increasingly difficult with each successful clear. </a:t>
            </a:r>
          </a:p>
          <a:p>
            <a:r>
              <a:rPr lang="en-US" dirty="0"/>
              <a:t>Each dungeon will contain monsters, traps, and puzzles for the player to overcome in order to gather treasure.</a:t>
            </a:r>
          </a:p>
          <a:p>
            <a:r>
              <a:rPr lang="en-US" dirty="0"/>
              <a:t>The game plays until the player dies, and the player will die.  After dying the player will be given a score based on treasure gathered and dungeons cleared.  </a:t>
            </a:r>
          </a:p>
        </p:txBody>
      </p:sp>
    </p:spTree>
    <p:extLst>
      <p:ext uri="{BB962C8B-B14F-4D97-AF65-F5344CB8AC3E}">
        <p14:creationId xmlns:p14="http://schemas.microsoft.com/office/powerpoint/2010/main" val="88103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core.</a:t>
            </a:r>
          </a:p>
          <a:p>
            <a:r>
              <a:rPr lang="en-US" dirty="0"/>
              <a:t>“Event” style processing of data.</a:t>
            </a:r>
          </a:p>
          <a:p>
            <a:r>
              <a:rPr lang="en-US" dirty="0"/>
              <a:t>Interaction between multiple classes.</a:t>
            </a:r>
          </a:p>
          <a:p>
            <a:r>
              <a:rPr lang="en-US" dirty="0"/>
              <a:t>Player input</a:t>
            </a:r>
          </a:p>
        </p:txBody>
      </p:sp>
    </p:spTree>
    <p:extLst>
      <p:ext uri="{BB962C8B-B14F-4D97-AF65-F5344CB8AC3E}">
        <p14:creationId xmlns:p14="http://schemas.microsoft.com/office/powerpoint/2010/main" val="15883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936" y="24064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Architectural Choices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714" y="1462129"/>
            <a:ext cx="4342894" cy="576262"/>
          </a:xfrm>
        </p:spPr>
        <p:txBody>
          <a:bodyPr/>
          <a:lstStyle/>
          <a:p>
            <a:pPr algn="ctr"/>
            <a:r>
              <a:rPr lang="en-US" sz="3200" dirty="0">
                <a:latin typeface="+mj-lt"/>
              </a:rPr>
              <a:t>Client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1936" y="2038391"/>
            <a:ext cx="4342893" cy="33540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Player input acts as the client.</a:t>
            </a:r>
          </a:p>
          <a:p>
            <a:r>
              <a:rPr lang="en-US" dirty="0"/>
              <a:t>Core Game file acts as the server.</a:t>
            </a:r>
          </a:p>
          <a:p>
            <a:r>
              <a:rPr lang="en-US" dirty="0"/>
              <a:t>The server will send data back to the client in the form of “Events” which prompts the client to submit further input.</a:t>
            </a:r>
          </a:p>
          <a:p>
            <a:r>
              <a:rPr lang="en-US" dirty="0"/>
              <a:t>Through further Player Input (client), the Player proceeds through the game.</a:t>
            </a:r>
          </a:p>
          <a:p>
            <a:r>
              <a:rPr lang="en-US" dirty="0"/>
              <a:t>This style fits with how the game is designed and played.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7779" y="1462129"/>
            <a:ext cx="4338673" cy="576262"/>
          </a:xfrm>
        </p:spPr>
        <p:txBody>
          <a:bodyPr/>
          <a:lstStyle/>
          <a:p>
            <a:pPr algn="ctr"/>
            <a:r>
              <a:rPr lang="en-US" sz="3200" dirty="0">
                <a:latin typeface="+mj-lt"/>
              </a:rPr>
              <a:t>Repository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0728" y="2038391"/>
            <a:ext cx="4338674" cy="33540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Maze object acts as a traditional repository of Events.</a:t>
            </a:r>
          </a:p>
          <a:p>
            <a:r>
              <a:rPr lang="en-US" dirty="0"/>
              <a:t>An active repository style has similar functionality to client-server for our game.</a:t>
            </a:r>
          </a:p>
          <a:p>
            <a:r>
              <a:rPr lang="en-US" dirty="0"/>
              <a:t>Player input acts as reactive access, and the repository returns an Event based on other data stored in the Maze object.</a:t>
            </a:r>
          </a:p>
          <a:p>
            <a:r>
              <a:rPr lang="en-US" dirty="0"/>
              <a:t>Events act as their own traditional repositories of additional data.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7714" y="5392451"/>
            <a:ext cx="879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decided to utilize the repository architectural style, due to it better showing how we want to design the game and how we want the game to function.</a:t>
            </a:r>
          </a:p>
        </p:txBody>
      </p:sp>
    </p:spTree>
    <p:extLst>
      <p:ext uri="{BB962C8B-B14F-4D97-AF65-F5344CB8AC3E}">
        <p14:creationId xmlns:p14="http://schemas.microsoft.com/office/powerpoint/2010/main" val="18796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1513" b="11513"/>
          <a:stretch>
            <a:fillRect/>
          </a:stretch>
        </p:blipFill>
        <p:spPr>
          <a:xfrm>
            <a:off x="125818" y="94130"/>
            <a:ext cx="11913471" cy="6669741"/>
          </a:xfrm>
        </p:spPr>
      </p:pic>
    </p:spTree>
    <p:extLst>
      <p:ext uri="{BB962C8B-B14F-4D97-AF65-F5344CB8AC3E}">
        <p14:creationId xmlns:p14="http://schemas.microsoft.com/office/powerpoint/2010/main" val="139203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76134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05891"/>
            <a:ext cx="8915400" cy="3805331"/>
          </a:xfrm>
        </p:spPr>
        <p:txBody>
          <a:bodyPr>
            <a:normAutofit/>
          </a:bodyPr>
          <a:lstStyle/>
          <a:p>
            <a:r>
              <a:rPr lang="en-US" sz="2400" dirty="0"/>
              <a:t>Repository style was chosen to better match our design ideals</a:t>
            </a:r>
          </a:p>
          <a:p>
            <a:r>
              <a:rPr lang="en-US" sz="2400" dirty="0"/>
              <a:t>Data interaction and reading may be more time consuming with this style.</a:t>
            </a:r>
          </a:p>
          <a:p>
            <a:r>
              <a:rPr lang="en-US" sz="2400" dirty="0"/>
              <a:t>Time is of the essence!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18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</TotalTime>
  <Words>312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TBADCG2E: Architecture</vt:lpstr>
      <vt:lpstr>Dungeons &amp; Dilemmas</vt:lpstr>
      <vt:lpstr>Architectural  Drivers</vt:lpstr>
      <vt:lpstr>Architectural Choices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TBADCG2E: Architecture</dc:title>
  <dc:creator>Greg De La Torre</dc:creator>
  <cp:lastModifiedBy>Greg De La Torre</cp:lastModifiedBy>
  <cp:revision>4</cp:revision>
  <dcterms:created xsi:type="dcterms:W3CDTF">2017-04-06T03:46:15Z</dcterms:created>
  <dcterms:modified xsi:type="dcterms:W3CDTF">2017-04-06T04:36:20Z</dcterms:modified>
</cp:coreProperties>
</file>