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A38-A38E-4A74-AAB7-762755819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952" y="401591"/>
            <a:ext cx="5518066" cy="2268559"/>
          </a:xfrm>
        </p:spPr>
        <p:txBody>
          <a:bodyPr/>
          <a:lstStyle/>
          <a:p>
            <a:pPr algn="ctr"/>
            <a:r>
              <a:rPr lang="en-US" dirty="0"/>
              <a:t>Alchemic</a:t>
            </a:r>
            <a:br>
              <a:rPr lang="en-US" dirty="0"/>
            </a:br>
            <a:r>
              <a:rPr lang="en-US" dirty="0"/>
              <a:t>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70C55-616A-49B1-8811-622E317E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425" y="5119418"/>
            <a:ext cx="5357600" cy="701352"/>
          </a:xfrm>
        </p:spPr>
        <p:txBody>
          <a:bodyPr>
            <a:noAutofit/>
          </a:bodyPr>
          <a:lstStyle/>
          <a:p>
            <a:pPr algn="ctr"/>
            <a:r>
              <a:rPr lang="es-ES" sz="2000" dirty="0"/>
              <a:t>Michael </a:t>
            </a:r>
            <a:r>
              <a:rPr lang="es-ES" sz="2000" dirty="0" err="1"/>
              <a:t>Daviet</a:t>
            </a:r>
            <a:r>
              <a:rPr lang="es-ES" sz="2000" dirty="0"/>
              <a:t>  </a:t>
            </a:r>
          </a:p>
          <a:p>
            <a:pPr algn="ctr"/>
            <a:r>
              <a:rPr lang="es-ES" sz="2000" dirty="0"/>
              <a:t>Michael </a:t>
            </a:r>
            <a:r>
              <a:rPr lang="es-ES" sz="2000" dirty="0" err="1"/>
              <a:t>Garcia</a:t>
            </a:r>
            <a:r>
              <a:rPr lang="es-ES" sz="2000" dirty="0"/>
              <a:t> </a:t>
            </a:r>
          </a:p>
          <a:p>
            <a:pPr algn="ctr"/>
            <a:r>
              <a:rPr lang="es-ES" sz="2000" dirty="0" err="1"/>
              <a:t>Lei</a:t>
            </a:r>
            <a:r>
              <a:rPr lang="es-ES" sz="2000" dirty="0"/>
              <a:t> </a:t>
            </a:r>
            <a:r>
              <a:rPr lang="es-ES" sz="2000" dirty="0" err="1"/>
              <a:t>Qian</a:t>
            </a:r>
            <a:r>
              <a:rPr lang="es-ES" sz="2000" dirty="0"/>
              <a:t>  </a:t>
            </a:r>
          </a:p>
          <a:p>
            <a:pPr algn="ctr"/>
            <a:r>
              <a:rPr lang="es-ES" sz="2000" dirty="0"/>
              <a:t>Elizabeth Van Dyke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0DC-8EDF-4D5E-8D5D-8FE97D82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2946-9B2F-4306-A5D7-4A84C4275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2D top down game</a:t>
            </a:r>
          </a:p>
          <a:p>
            <a:r>
              <a:rPr lang="en-US" dirty="0"/>
              <a:t>Heavy focus on puzzle solving</a:t>
            </a:r>
          </a:p>
          <a:p>
            <a:r>
              <a:rPr lang="en-US" dirty="0"/>
              <a:t>Implements an item collection and crafting process</a:t>
            </a:r>
          </a:p>
          <a:p>
            <a:r>
              <a:rPr lang="en-US" dirty="0"/>
              <a:t>Simple controls and gameplay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A80E-3C76-4B31-9D9E-4895308CA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346" t="12265" r="30819" b="7268"/>
          <a:stretch/>
        </p:blipFill>
        <p:spPr>
          <a:xfrm>
            <a:off x="7417558" y="1346669"/>
            <a:ext cx="2019869" cy="2330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1E918-D1A3-4013-8C8D-82FC461DB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3" t="9525" r="6852" b="8572"/>
          <a:stretch/>
        </p:blipFill>
        <p:spPr>
          <a:xfrm>
            <a:off x="6673756" y="3889612"/>
            <a:ext cx="3507474" cy="20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4BC2-BAE6-4A27-9583-DDB53F29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Architectural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F926-7186-460F-9123-A2BA62C5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robust architecture that can fully encompass the system</a:t>
            </a:r>
          </a:p>
          <a:p>
            <a:r>
              <a:rPr lang="en-US" dirty="0"/>
              <a:t>The architecture will be reusable for all parts of system design</a:t>
            </a:r>
          </a:p>
          <a:p>
            <a:r>
              <a:rPr lang="en-US" dirty="0"/>
              <a:t>An adjustable architecture that can adapt to system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3FAF-2B12-4E8C-AE60-FBCDFE71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Candidates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4824-927F-4021-9D83-4E9F3F2DD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Layered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D29C4-85B3-4D85-8554-F9C1A0E94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851330"/>
            <a:ext cx="3893623" cy="3453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ability to divide project by functionality</a:t>
            </a:r>
          </a:p>
          <a:p>
            <a:r>
              <a:rPr lang="en-US" dirty="0"/>
              <a:t>Focuses on abstract implementation  </a:t>
            </a:r>
          </a:p>
          <a:p>
            <a:r>
              <a:rPr lang="en-US" dirty="0"/>
              <a:t>Hard to scale if the project grows</a:t>
            </a:r>
          </a:p>
          <a:p>
            <a:r>
              <a:rPr lang="en-US" dirty="0"/>
              <a:t>Architectural division can lead to disjointed elements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484F3-E9DF-4627-A88D-879DBCA7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Component Based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E5BC-3A53-4EC5-913B-3E0598344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453934"/>
          </a:xfrm>
        </p:spPr>
        <p:txBody>
          <a:bodyPr/>
          <a:lstStyle/>
          <a:p>
            <a:r>
              <a:rPr lang="en-US" dirty="0"/>
              <a:t>Can be harder to read due to numerous components </a:t>
            </a:r>
          </a:p>
          <a:p>
            <a:r>
              <a:rPr lang="en-US" dirty="0"/>
              <a:t>Allows for easier additions of functionality if project grows</a:t>
            </a:r>
          </a:p>
          <a:p>
            <a:r>
              <a:rPr lang="en-US" dirty="0"/>
              <a:t>Breaks project into tasks </a:t>
            </a:r>
          </a:p>
          <a:p>
            <a:r>
              <a:rPr lang="en-US" dirty="0"/>
              <a:t>Makes component reuse easy and traceable  </a:t>
            </a:r>
          </a:p>
        </p:txBody>
      </p:sp>
    </p:spTree>
    <p:extLst>
      <p:ext uri="{BB962C8B-B14F-4D97-AF65-F5344CB8AC3E}">
        <p14:creationId xmlns:p14="http://schemas.microsoft.com/office/powerpoint/2010/main" val="30798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D016-3B6D-421A-8513-E6AA8B4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Chosen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92EE7-01E0-47F6-A214-86ED483A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290" y="1884166"/>
            <a:ext cx="8775509" cy="945464"/>
          </a:xfrm>
        </p:spPr>
        <p:txBody>
          <a:bodyPr/>
          <a:lstStyle/>
          <a:p>
            <a:pPr algn="ctr"/>
            <a:r>
              <a:rPr lang="en-US" dirty="0"/>
              <a:t>Component 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A4B43-F0E1-44FB-9829-5DEC54F3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6281" y="2833785"/>
            <a:ext cx="6305265" cy="3071434"/>
          </a:xfrm>
        </p:spPr>
        <p:txBody>
          <a:bodyPr>
            <a:normAutofit/>
          </a:bodyPr>
          <a:lstStyle/>
          <a:p>
            <a:r>
              <a:rPr lang="en-US" dirty="0"/>
              <a:t>The ability to easily add more components is ideal for our changing game</a:t>
            </a:r>
          </a:p>
          <a:p>
            <a:r>
              <a:rPr lang="en-US" dirty="0"/>
              <a:t>Examples of components that will be used:</a:t>
            </a:r>
          </a:p>
          <a:p>
            <a:pPr marL="0" indent="0" algn="ctr">
              <a:buNone/>
            </a:pPr>
            <a:r>
              <a:rPr lang="en-US" dirty="0"/>
              <a:t>Obstacles        Interactions        Levels</a:t>
            </a:r>
          </a:p>
          <a:p>
            <a:pPr marL="0" indent="0" algn="ctr">
              <a:buNone/>
            </a:pPr>
            <a:r>
              <a:rPr lang="en-US" dirty="0"/>
              <a:t>Pickups	        Player</a:t>
            </a:r>
          </a:p>
        </p:txBody>
      </p:sp>
    </p:spTree>
    <p:extLst>
      <p:ext uri="{BB962C8B-B14F-4D97-AF65-F5344CB8AC3E}">
        <p14:creationId xmlns:p14="http://schemas.microsoft.com/office/powerpoint/2010/main" val="218032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85FF-98FE-41F6-8FDA-F2C83EB3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r>
              <a:rPr lang="en-US" sz="2400" dirty="0"/>
              <a:t>Component Based Architecture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E528-53CF-44E0-9B52-18132870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6DCC-B5E5-494F-BCD8-48DB7A8A8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Architecture can  grow with project specifications</a:t>
            </a:r>
          </a:p>
          <a:p>
            <a:r>
              <a:rPr lang="en-US" dirty="0"/>
              <a:t>Components can be tracked within the design</a:t>
            </a:r>
          </a:p>
          <a:p>
            <a:r>
              <a:rPr lang="en-US" dirty="0"/>
              <a:t>Components can be reused as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508B1-FC0A-456A-A938-BF789FB1F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A3149-4A03-4059-8401-EF8482447F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Dependencies can become clumped</a:t>
            </a:r>
          </a:p>
          <a:p>
            <a:r>
              <a:rPr lang="en-US" dirty="0"/>
              <a:t>Debugging interactions can be complex</a:t>
            </a:r>
          </a:p>
          <a:p>
            <a:r>
              <a:rPr lang="en-US" dirty="0"/>
              <a:t>Small changes to components can have large effects on the system</a:t>
            </a:r>
          </a:p>
        </p:txBody>
      </p:sp>
    </p:spTree>
    <p:extLst>
      <p:ext uri="{BB962C8B-B14F-4D97-AF65-F5344CB8AC3E}">
        <p14:creationId xmlns:p14="http://schemas.microsoft.com/office/powerpoint/2010/main" val="3347943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188</TotalTime>
  <Words>195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Alchemic Forest</vt:lpstr>
      <vt:lpstr>Project Overview</vt:lpstr>
      <vt:lpstr>Key Architectural Drivers</vt:lpstr>
      <vt:lpstr>Architecture Candidates </vt:lpstr>
      <vt:lpstr>Chosen Style</vt:lpstr>
      <vt:lpstr>Conclusion Component Based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Alchemic Forest</dc:title>
  <dc:creator>Elizabeth Van Dyke</dc:creator>
  <cp:lastModifiedBy>Elizabeth Van Dyke</cp:lastModifiedBy>
  <cp:revision>11</cp:revision>
  <dcterms:created xsi:type="dcterms:W3CDTF">2018-04-05T02:03:40Z</dcterms:created>
  <dcterms:modified xsi:type="dcterms:W3CDTF">2018-04-05T05:11:47Z</dcterms:modified>
</cp:coreProperties>
</file>