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6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1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60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452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28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72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2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5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7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1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8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6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68FF-9F7B-4D13-A132-0A8C0B62FA5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9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68FF-9F7B-4D13-A132-0A8C0B62FA5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A5BF4A-9E28-423E-84A9-2DEF7CC7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4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11E3-BFE1-40F1-A2DE-810426649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387"/>
            <a:ext cx="9144000" cy="2387600"/>
          </a:xfrm>
        </p:spPr>
        <p:txBody>
          <a:bodyPr/>
          <a:lstStyle/>
          <a:p>
            <a:r>
              <a:rPr lang="en-US" dirty="0"/>
              <a:t>Team 1</a:t>
            </a:r>
            <a:br>
              <a:rPr lang="en-US" dirty="0"/>
            </a:br>
            <a:r>
              <a:rPr lang="en-US" dirty="0"/>
              <a:t>Git Clucked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1BEA2-5AC9-4724-A76F-C742BB10A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35691"/>
          </a:xfrm>
        </p:spPr>
        <p:txBody>
          <a:bodyPr>
            <a:norm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Joshua Rosencrans</a:t>
            </a:r>
          </a:p>
          <a:p>
            <a:r>
              <a:rPr lang="en-US" dirty="0"/>
              <a:t>Jay Glover</a:t>
            </a:r>
          </a:p>
          <a:p>
            <a:r>
              <a:rPr lang="en-US" dirty="0"/>
              <a:t>Luke </a:t>
            </a:r>
            <a:r>
              <a:rPr lang="en-US" dirty="0" err="1"/>
              <a:t>Anderwald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2B01-C9A2-405B-8076-84BB04EC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6295-5CCD-4A55-976F-B4FC547E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based game</a:t>
            </a:r>
          </a:p>
          <a:p>
            <a:r>
              <a:rPr lang="en-US" dirty="0"/>
              <a:t>Fighting Zombies and Zombie chickens</a:t>
            </a:r>
          </a:p>
          <a:p>
            <a:r>
              <a:rPr lang="en-US" dirty="0"/>
              <a:t>Side Scroller</a:t>
            </a:r>
          </a:p>
          <a:p>
            <a:r>
              <a:rPr lang="en-US" dirty="0"/>
              <a:t>Scaled enemy population</a:t>
            </a:r>
          </a:p>
          <a:p>
            <a:r>
              <a:rPr lang="en-US" dirty="0"/>
              <a:t>Scaled difficulty </a:t>
            </a:r>
          </a:p>
          <a:p>
            <a:r>
              <a:rPr lang="en-US" dirty="0"/>
              <a:t>Store and experience attributes</a:t>
            </a:r>
          </a:p>
          <a:p>
            <a:r>
              <a:rPr lang="en-US" dirty="0"/>
              <a:t>Save States</a:t>
            </a:r>
          </a:p>
        </p:txBody>
      </p:sp>
    </p:spTree>
    <p:extLst>
      <p:ext uri="{BB962C8B-B14F-4D97-AF65-F5344CB8AC3E}">
        <p14:creationId xmlns:p14="http://schemas.microsoft.com/office/powerpoint/2010/main" val="61719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0E94-E931-441A-9D77-69EA20E3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Architecture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6B43-046C-422D-A861-9E02FDDC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relay on one another </a:t>
            </a:r>
          </a:p>
          <a:p>
            <a:r>
              <a:rPr lang="en-US" dirty="0"/>
              <a:t>Data needs to be shared</a:t>
            </a:r>
          </a:p>
          <a:p>
            <a:r>
              <a:rPr lang="en-US" dirty="0"/>
              <a:t>Components need to share and request data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3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26B9-949C-4143-B0F1-E35F65AE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F569-CB69-44D1-97C3-B291DDD3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Publish/subscribe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Key logging </a:t>
            </a:r>
          </a:p>
          <a:p>
            <a:r>
              <a:rPr lang="en-US" dirty="0"/>
              <a:t>Peer to Peer (Chosen one)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Components accessing each other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Components relying on one another to run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7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35F3-D6D2-4060-A516-529249A8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D295C7-62CC-4346-B38E-6FFDF5746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9272"/>
            <a:ext cx="8629073" cy="5283200"/>
          </a:xfrm>
        </p:spPr>
      </p:pic>
    </p:spTree>
    <p:extLst>
      <p:ext uri="{BB962C8B-B14F-4D97-AF65-F5344CB8AC3E}">
        <p14:creationId xmlns:p14="http://schemas.microsoft.com/office/powerpoint/2010/main" val="266720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14CA-AA3A-4C93-901E-55628F71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EDE2-0A6D-4527-84EB-E708A075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 to Peer Architecture style</a:t>
            </a:r>
          </a:p>
          <a:p>
            <a:r>
              <a:rPr lang="en-US" dirty="0"/>
              <a:t>Risks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Scope accessibility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Cascading Failures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Permission accessibility 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586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95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Trebuchet MS</vt:lpstr>
      <vt:lpstr>Wingdings 3</vt:lpstr>
      <vt:lpstr>Facet</vt:lpstr>
      <vt:lpstr>Team 1 Git Clucked</vt:lpstr>
      <vt:lpstr>Project Overview</vt:lpstr>
      <vt:lpstr>Key Architecture Drivers</vt:lpstr>
      <vt:lpstr>Architecture Styles</vt:lpstr>
      <vt:lpstr>Architecture Diagram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Git Clucked</dc:title>
  <dc:creator>Joshua Rosencrans</dc:creator>
  <cp:lastModifiedBy>Joshua Rosencrans</cp:lastModifiedBy>
  <cp:revision>9</cp:revision>
  <dcterms:created xsi:type="dcterms:W3CDTF">2018-04-04T16:12:22Z</dcterms:created>
  <dcterms:modified xsi:type="dcterms:W3CDTF">2018-04-05T16:12:39Z</dcterms:modified>
</cp:coreProperties>
</file>