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AB0876-341F-4223-8C71-73CEDBF204BE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4/5/18</a:t>
            </a:fld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EE41F0-662F-4396-8CF7-A592176CA0AC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E7245C-D2C6-4EDD-B7E2-948DDEDB619F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4/5/18</a:t>
            </a:fld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5D347C-6662-4540-871B-AFE93E2290B5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23880" y="1004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Team 1</a:t>
            </a:r>
            <a:br/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Clucked</a:t>
            </a:r>
            <a:endParaRPr b="0" lang="en-US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23880" y="3602160"/>
            <a:ext cx="9143640" cy="243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Team Members: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Joshua Rosencrans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Jay Glover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Luke Anderwald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Overview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Java based game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Fighting Zombies and Zombie chickens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Side Scroller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Scaled enemy population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Scaled difficulty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Store and experience attributes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Save States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Architecture Drivers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Components relay on one another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needs to be shared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Components need to share and request data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Architecture Styles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Publish/subscribe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logging 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Layering (Chosen one)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Components accessing each other 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Components relying on one another to run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Each manager relies on the other managers to run such as the gamestate manager map manager  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Architecture Diagram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1" name="Content Placeholder 4" descr=""/>
          <p:cNvPicPr/>
          <p:nvPr/>
        </p:nvPicPr>
        <p:blipFill>
          <a:blip r:embed="rId1"/>
          <a:stretch/>
        </p:blipFill>
        <p:spPr>
          <a:xfrm>
            <a:off x="838080" y="1339200"/>
            <a:ext cx="8628840" cy="528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Layering Architecture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Risks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Scope accessibility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Cascading Failures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Courier New"/>
              <a:buChar char="o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Permission accessibility 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Application>LibreOffice/5.3.5.2$Linux_X86_64 LibreOffice_project/30m0$Build-2</Application>
  <Words>95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2018-04-04T16:12:22Z</dcterms:created>
  <dc:creator>Joshua Rosencrans</dc:creator>
  <dc:description/>
  <dc:language>en-US</dc:language>
  <cp:lastModifiedBy/>
  <dcterms:modified xsi:type="dcterms:W3CDTF">2018-04-05T11:28:44Z</dcterms:modified>
  <cp:revision>10</cp:revision>
  <dc:subject/>
  <dc:title>Team 1 Git Clucked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