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E4D1-89E2-469A-853D-9CD9CC4B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5B6-D75A-4179-9CEF-5329CF22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FF3C-E71F-40E0-96A5-FD1B0890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7CA0-1ABE-4DE3-B674-CC4863A0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287-7783-474E-BB7C-0C093895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478-1BA1-41CE-BCBD-44415F0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86A9-34EC-458C-A436-B7E888CB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698-5F75-430B-9DA3-25A2F6F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B869-8566-4F34-8714-4253FD13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C31F-1BA3-44EE-BA65-6D02F096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FBCFA-8391-4DA3-B8D3-57178ED6B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9A778-F14F-498A-9052-89D255CCD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86C7-0AA6-42ED-934A-C4104E73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019A-4042-4599-AA70-661D33CB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1D41-784B-4B1A-A843-729399F5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A661-CC48-4E3E-BCAC-9B0DA2A4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B258-6796-4142-93EE-90069984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D54F-E34F-4482-BECE-CB2ED029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9FD5-1949-4970-8103-4E88C209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5AFA-E6FA-42AB-8C91-6B5606FD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C278-1241-416F-8B8C-D2EF8FAD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7FBB-D102-47E5-8B9F-EB79E0A3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BAA2-1921-479F-B576-92BB9426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19E6-01EE-4BEA-ABD1-9BC8082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E85A-3EEE-4FB7-AA86-E27D156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B621-4EDC-4CC2-83B6-02C25569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659-1D07-49C1-9518-5E7D1E54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F1901-826A-46FB-ACA1-DF864325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1130-82B6-4595-B5FB-55E2F4B2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6EA1-E9AD-4B13-A758-BC12DE05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43CA-5235-405B-A202-E54DFDF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60E9-3F7E-49C4-9614-40930A7C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3342-73FD-47CA-A504-CDB14F82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3DBD-A64D-47AE-89F0-33B41B82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969D-1520-4E75-B913-019C0A0E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CF57-F0E9-46AE-875C-3A7056DB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45D9-0CB2-4803-9357-73DD0EC4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DC727-A145-4E30-AD14-5B154B5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9ADA4-42F4-4607-91CD-054698A5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B5A-172D-44CE-B8CA-A4DCCDDC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3CDAC-33B9-4009-94C9-E92DC190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4E76-AF22-4D2D-97EC-3A08072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7993-B20E-47CB-8E67-BA828EAD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D98C-199A-42F6-8EF7-E5077F41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7091-544F-4510-98FC-5B0AB81A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FC0A0-6D49-4380-9D6D-5AE3C8D6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0967-E727-4EFF-AFCF-5B70EB94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D85B-C8AD-44BD-A2BE-A7E9F0F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9A68-A4BA-4E6C-AD50-C74C6AF27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5A7C-B4D7-44C7-A58D-BA63271D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7CCD-C9CA-44C6-A71D-DD6F2E0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00E4-77E8-4CDE-B34C-D6865875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881-AB38-4538-B7AA-D3007E05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5DAD5-DC71-4DDB-8087-B0AD21E7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57D0-822A-4B8B-9BFF-843D3A8D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AD52-06F9-4DD8-94B3-8A1FE030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EF4C-D557-4CB4-B0FD-979B8B09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EE28B-F08E-477E-B602-F0C1248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E177F-D53C-4880-AA0E-0D26182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F748-B677-4283-8737-BB149121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5A95-3019-4C1A-B20D-E2BF04AD5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B548-C4D5-4285-B604-F51FACC0DC4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AB92-814C-4A00-8BE7-D25F4100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AC7E-8414-4C81-9BB5-DA15F6171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B5F7D9-66E6-4B2C-8B58-4EC497B180D6}"/>
              </a:ext>
            </a:extLst>
          </p:cNvPr>
          <p:cNvSpPr/>
          <p:nvPr/>
        </p:nvSpPr>
        <p:spPr>
          <a:xfrm>
            <a:off x="2944877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&lt;New&gt;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&lt;Open&gt;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&lt;Save&gt;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4B52E-8D1B-40AE-AED8-0B9C5915F342}"/>
              </a:ext>
            </a:extLst>
          </p:cNvPr>
          <p:cNvSpPr/>
          <p:nvPr/>
        </p:nvSpPr>
        <p:spPr>
          <a:xfrm>
            <a:off x="2944877" y="184286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Import 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9039B-E05F-49A1-BD49-21649FA59AA5}"/>
              </a:ext>
            </a:extLst>
          </p:cNvPr>
          <p:cNvSpPr/>
          <p:nvPr/>
        </p:nvSpPr>
        <p:spPr>
          <a:xfrm>
            <a:off x="2944877" y="430804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Export XML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5C444C-EDD1-489E-9C24-2EA9FE1BC54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402077" y="2757263"/>
            <a:ext cx="0" cy="318862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B2F89E-5936-4D77-A506-0B2AF5285F2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02077" y="3990525"/>
            <a:ext cx="0" cy="31752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9D7068-007D-44A9-963D-23207F8564EB}"/>
              </a:ext>
            </a:extLst>
          </p:cNvPr>
          <p:cNvSpPr/>
          <p:nvPr/>
        </p:nvSpPr>
        <p:spPr>
          <a:xfrm>
            <a:off x="8116376" y="3083903"/>
            <a:ext cx="1074656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View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Quesiton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5D8E3-27BE-4131-BB20-681D35F2B486}"/>
              </a:ext>
            </a:extLst>
          </p:cNvPr>
          <p:cNvSpPr/>
          <p:nvPr/>
        </p:nvSpPr>
        <p:spPr>
          <a:xfrm>
            <a:off x="4889985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of Nodes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2C6B9-E077-42B9-A47A-BA27134B244F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804385" y="3533325"/>
            <a:ext cx="658731" cy="777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E1148-0E13-4ACC-B46F-13F91E6FE46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59277" y="3533325"/>
            <a:ext cx="103070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F1758-0725-4D9F-B3AD-A7BD1617D5B7}"/>
              </a:ext>
            </a:extLst>
          </p:cNvPr>
          <p:cNvSpPr/>
          <p:nvPr/>
        </p:nvSpPr>
        <p:spPr>
          <a:xfrm>
            <a:off x="4889985" y="179718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E3B5EE-FF60-4928-9E3A-05B80B9FFFEF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V="1">
            <a:off x="5347185" y="2711583"/>
            <a:ext cx="0" cy="3645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ECDB5A-2C31-44C1-B7F3-A87FF544AC03}"/>
              </a:ext>
            </a:extLst>
          </p:cNvPr>
          <p:cNvSpPr/>
          <p:nvPr/>
        </p:nvSpPr>
        <p:spPr>
          <a:xfrm>
            <a:off x="8196504" y="1800170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&lt;Cut&gt;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&lt;Copy&gt;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&lt;Paste&gt;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44890D-BD96-4AFF-B6AE-1AC5769981B0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8653704" y="2714570"/>
            <a:ext cx="0" cy="3693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46D50-67A1-414B-851F-AE8572D43D7F}"/>
              </a:ext>
            </a:extLst>
          </p:cNvPr>
          <p:cNvSpPr/>
          <p:nvPr/>
        </p:nvSpPr>
        <p:spPr>
          <a:xfrm>
            <a:off x="6463116" y="3083903"/>
            <a:ext cx="994528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of Contents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&lt;Elements&gt;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D7B4B-F753-4525-BBC5-33D934A63DB8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7457644" y="3541103"/>
            <a:ext cx="6587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A2F045-63B5-4B41-8FAE-C1FECE1F868F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flipH="1">
            <a:off x="7608950" y="3998303"/>
            <a:ext cx="1044754" cy="110270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B9DDA-9207-4D76-864F-BB0F457569B5}"/>
              </a:ext>
            </a:extLst>
          </p:cNvPr>
          <p:cNvSpPr/>
          <p:nvPr/>
        </p:nvSpPr>
        <p:spPr>
          <a:xfrm>
            <a:off x="6503180" y="181595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D8EB2-83E1-48A8-B083-790EE2AE11B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6960380" y="2730359"/>
            <a:ext cx="0" cy="3535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4E392-1DC7-4ACA-9336-FC688231E814}"/>
              </a:ext>
            </a:extLst>
          </p:cNvPr>
          <p:cNvSpPr/>
          <p:nvPr/>
        </p:nvSpPr>
        <p:spPr>
          <a:xfrm>
            <a:off x="6311809" y="4496569"/>
            <a:ext cx="1297141" cy="12088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ElementTag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ElementName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&lt;Question&gt;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5EDF9-0856-413D-8F29-56B89CBEB985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 flipV="1">
            <a:off x="5597938" y="4278164"/>
            <a:ext cx="713871" cy="8228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3E1F4FE-CBCF-4C30-8E76-302331AACF70}"/>
              </a:ext>
            </a:extLst>
          </p:cNvPr>
          <p:cNvSpPr/>
          <p:nvPr/>
        </p:nvSpPr>
        <p:spPr>
          <a:xfrm rot="2825388">
            <a:off x="5302177" y="4038523"/>
            <a:ext cx="351918" cy="221530"/>
          </a:xfrm>
          <a:prstGeom prst="flowChartDecision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21FE4-3DD6-4357-906E-2DC806E51983}"/>
              </a:ext>
            </a:extLst>
          </p:cNvPr>
          <p:cNvSpPr txBox="1"/>
          <p:nvPr/>
        </p:nvSpPr>
        <p:spPr>
          <a:xfrm>
            <a:off x="5525684" y="3908832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54E1E-919F-41AC-A0D0-BC22823843EF}"/>
              </a:ext>
            </a:extLst>
          </p:cNvPr>
          <p:cNvSpPr txBox="1"/>
          <p:nvPr/>
        </p:nvSpPr>
        <p:spPr>
          <a:xfrm>
            <a:off x="5799563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D222A-EBFE-45D3-826A-24B507BC79C7}"/>
              </a:ext>
            </a:extLst>
          </p:cNvPr>
          <p:cNvSpPr txBox="1"/>
          <p:nvPr/>
        </p:nvSpPr>
        <p:spPr>
          <a:xfrm>
            <a:off x="6236159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654CA9-F480-428C-8DF8-276FDEB7FF05}"/>
              </a:ext>
            </a:extLst>
          </p:cNvPr>
          <p:cNvSpPr txBox="1"/>
          <p:nvPr/>
        </p:nvSpPr>
        <p:spPr>
          <a:xfrm>
            <a:off x="6068107" y="462410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68B07-B23E-4914-B26D-556E7BD5F554}"/>
              </a:ext>
            </a:extLst>
          </p:cNvPr>
          <p:cNvSpPr txBox="1"/>
          <p:nvPr/>
        </p:nvSpPr>
        <p:spPr>
          <a:xfrm>
            <a:off x="7850541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1271-5093-458B-83E4-5D85E99ABBE5}"/>
              </a:ext>
            </a:extLst>
          </p:cNvPr>
          <p:cNvSpPr txBox="1"/>
          <p:nvPr/>
        </p:nvSpPr>
        <p:spPr>
          <a:xfrm>
            <a:off x="7454901" y="324433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08F65-4C1C-4248-A6B3-7CD348BD5574}"/>
              </a:ext>
            </a:extLst>
          </p:cNvPr>
          <p:cNvSpPr txBox="1"/>
          <p:nvPr/>
        </p:nvSpPr>
        <p:spPr>
          <a:xfrm>
            <a:off x="3844090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AC3D4-2012-47FB-A651-40F9FD873728}"/>
              </a:ext>
            </a:extLst>
          </p:cNvPr>
          <p:cNvSpPr txBox="1"/>
          <p:nvPr/>
        </p:nvSpPr>
        <p:spPr>
          <a:xfrm>
            <a:off x="4632076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2CF10-F09A-4A82-82BA-797DB89C5483}"/>
              </a:ext>
            </a:extLst>
          </p:cNvPr>
          <p:cNvSpPr txBox="1"/>
          <p:nvPr/>
        </p:nvSpPr>
        <p:spPr>
          <a:xfrm>
            <a:off x="8196504" y="390517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59429-3008-497E-938A-C4C0C2534404}"/>
              </a:ext>
            </a:extLst>
          </p:cNvPr>
          <p:cNvSpPr txBox="1"/>
          <p:nvPr/>
        </p:nvSpPr>
        <p:spPr>
          <a:xfrm>
            <a:off x="7585431" y="462628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309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 Johnston</dc:creator>
  <cp:lastModifiedBy>Sanford Johnston</cp:lastModifiedBy>
  <cp:revision>1</cp:revision>
  <dcterms:created xsi:type="dcterms:W3CDTF">2018-04-04T10:54:16Z</dcterms:created>
  <dcterms:modified xsi:type="dcterms:W3CDTF">2018-04-04T10:55:09Z</dcterms:modified>
</cp:coreProperties>
</file>