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ECBD-8877-467F-984B-AE1DF2F3C9C8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B9A0-8ED4-4957-8623-F5EB541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5A6FF4-0A9B-403F-995B-3406B5A3BE40}"/>
              </a:ext>
            </a:extLst>
          </p:cNvPr>
          <p:cNvGrpSpPr/>
          <p:nvPr/>
        </p:nvGrpSpPr>
        <p:grpSpPr>
          <a:xfrm>
            <a:off x="228599" y="212271"/>
            <a:ext cx="7282543" cy="9568544"/>
            <a:chOff x="-3940145" y="1095565"/>
            <a:chExt cx="7612271" cy="78956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F882B9-A76E-4846-97A1-E5DC1FD122E6}"/>
                </a:ext>
              </a:extLst>
            </p:cNvPr>
            <p:cNvSpPr/>
            <p:nvPr/>
          </p:nvSpPr>
          <p:spPr>
            <a:xfrm>
              <a:off x="-3940145" y="1095565"/>
              <a:ext cx="7612271" cy="78956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06B275-8BDE-464E-A4A9-3C8BF9A9EFEE}"/>
                </a:ext>
              </a:extLst>
            </p:cNvPr>
            <p:cNvSpPr txBox="1"/>
            <p:nvPr/>
          </p:nvSpPr>
          <p:spPr>
            <a:xfrm>
              <a:off x="-3764902" y="1177703"/>
              <a:ext cx="7225048" cy="76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42" dirty="0"/>
                <a:t>Name</a:t>
              </a:r>
            </a:p>
            <a:p>
              <a:pPr algn="ctr"/>
              <a:r>
                <a:rPr lang="en-US" sz="1760" dirty="0" err="1"/>
                <a:t>MetaSession</a:t>
              </a:r>
              <a:endParaRPr lang="en-US" sz="176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469E3-BC3D-4E71-A82F-DA8E39A22DCF}"/>
                </a:ext>
              </a:extLst>
            </p:cNvPr>
            <p:cNvSpPr txBox="1"/>
            <p:nvPr/>
          </p:nvSpPr>
          <p:spPr>
            <a:xfrm>
              <a:off x="-3747762" y="1978542"/>
              <a:ext cx="7207907" cy="198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42" dirty="0"/>
                <a:t>Attributes</a:t>
              </a:r>
            </a:p>
            <a:p>
              <a:r>
                <a:rPr lang="en-US" sz="2642" dirty="0"/>
                <a:t>-</a:t>
              </a:r>
              <a:r>
                <a:rPr lang="en-US" sz="1760" dirty="0" err="1"/>
                <a:t>dbFact</a:t>
              </a:r>
              <a:r>
                <a:rPr lang="en-US" sz="1760" dirty="0"/>
                <a:t> : </a:t>
              </a:r>
              <a:r>
                <a:rPr lang="en-US" sz="1760" dirty="0" err="1"/>
                <a:t>DocumentBuilderFactory</a:t>
              </a:r>
              <a:r>
                <a:rPr lang="en-US" sz="1760" dirty="0"/>
                <a:t> </a:t>
              </a:r>
            </a:p>
            <a:p>
              <a:r>
                <a:rPr lang="en-US" sz="1760" dirty="0"/>
                <a:t>-</a:t>
              </a:r>
              <a:r>
                <a:rPr lang="en-US" sz="1760" dirty="0" err="1"/>
                <a:t>dBuild</a:t>
              </a:r>
              <a:r>
                <a:rPr lang="en-US" sz="1760" dirty="0"/>
                <a:t> : </a:t>
              </a:r>
              <a:r>
                <a:rPr lang="en-US" sz="1760" dirty="0" err="1"/>
                <a:t>DocumentBuilder</a:t>
              </a:r>
              <a:r>
                <a:rPr lang="en-US" sz="1760" dirty="0"/>
                <a:t> </a:t>
              </a:r>
            </a:p>
            <a:p>
              <a:r>
                <a:rPr lang="en-US" sz="1760" dirty="0"/>
                <a:t>-</a:t>
              </a:r>
              <a:r>
                <a:rPr lang="en-US" sz="1760" dirty="0" err="1"/>
                <a:t>metaDoc</a:t>
              </a:r>
              <a:r>
                <a:rPr lang="en-US" sz="1760" dirty="0"/>
                <a:t> : Document </a:t>
              </a:r>
            </a:p>
            <a:p>
              <a:r>
                <a:rPr lang="en-US" sz="1760" dirty="0"/>
                <a:t>-</a:t>
              </a:r>
              <a:r>
                <a:rPr lang="en-US" sz="1760" dirty="0" err="1"/>
                <a:t>numElementNode</a:t>
              </a:r>
              <a:r>
                <a:rPr lang="en-US" sz="1760" dirty="0"/>
                <a:t> : </a:t>
              </a:r>
              <a:r>
                <a:rPr lang="en-US" sz="1760" dirty="0" err="1"/>
                <a:t>int</a:t>
              </a:r>
              <a:r>
                <a:rPr lang="en-US" sz="1760" dirty="0"/>
                <a:t> </a:t>
              </a:r>
            </a:p>
            <a:p>
              <a:r>
                <a:rPr lang="en-US" sz="1760" dirty="0"/>
                <a:t>-</a:t>
              </a:r>
              <a:r>
                <a:rPr lang="en-US" sz="1760" dirty="0" err="1"/>
                <a:t>metaNode</a:t>
              </a:r>
              <a:r>
                <a:rPr lang="en-US" sz="1760" dirty="0"/>
                <a:t> : </a:t>
              </a:r>
              <a:r>
                <a:rPr lang="en-US" sz="1760" dirty="0" err="1"/>
                <a:t>MetadataNode</a:t>
              </a:r>
              <a:r>
                <a:rPr lang="en-US" sz="176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0D9BD9-BB12-4A26-816A-413E5932AFCD}"/>
                </a:ext>
              </a:extLst>
            </p:cNvPr>
            <p:cNvSpPr txBox="1"/>
            <p:nvPr/>
          </p:nvSpPr>
          <p:spPr>
            <a:xfrm>
              <a:off x="-3747760" y="4009867"/>
              <a:ext cx="7174332" cy="219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42" dirty="0"/>
                <a:t>Operations</a:t>
              </a:r>
            </a:p>
            <a:p>
              <a:r>
                <a:rPr lang="en-US" sz="1760" dirty="0"/>
                <a:t>+</a:t>
              </a:r>
              <a:r>
                <a:rPr lang="en-US" sz="1760" dirty="0" err="1"/>
                <a:t>fileToDOM</a:t>
              </a:r>
              <a:r>
                <a:rPr lang="en-US" sz="1760" dirty="0"/>
                <a:t> (file : File) : Document</a:t>
              </a:r>
            </a:p>
            <a:p>
              <a:r>
                <a:rPr lang="en-US" sz="1760" dirty="0"/>
                <a:t>+</a:t>
              </a:r>
              <a:r>
                <a:rPr lang="en-US" sz="1760" dirty="0" err="1"/>
                <a:t>domToMetadataTree</a:t>
              </a:r>
              <a:r>
                <a:rPr lang="en-US" sz="1760" dirty="0"/>
                <a:t> (root : Node) : </a:t>
              </a:r>
              <a:r>
                <a:rPr lang="en-US" sz="1760" dirty="0" err="1"/>
                <a:t>MetadataNode</a:t>
              </a:r>
              <a:endParaRPr lang="en-US" sz="1760" dirty="0"/>
            </a:p>
            <a:p>
              <a:r>
                <a:rPr lang="en-US" sz="1760" dirty="0"/>
                <a:t>+</a:t>
              </a:r>
              <a:r>
                <a:rPr lang="en-US" sz="1760" dirty="0" err="1"/>
                <a:t>printDOM</a:t>
              </a:r>
              <a:r>
                <a:rPr lang="en-US" sz="1760" dirty="0"/>
                <a:t> (node : Node) : void</a:t>
              </a:r>
            </a:p>
            <a:p>
              <a:r>
                <a:rPr lang="en-US" sz="1760" dirty="0"/>
                <a:t>+</a:t>
              </a:r>
              <a:r>
                <a:rPr lang="en-US" sz="1760" dirty="0" err="1"/>
                <a:t>printMetadataTree</a:t>
              </a:r>
              <a:r>
                <a:rPr lang="en-US" sz="1760" dirty="0"/>
                <a:t> (</a:t>
              </a:r>
              <a:r>
                <a:rPr lang="en-US" sz="1760" dirty="0" err="1"/>
                <a:t>mNode</a:t>
              </a:r>
              <a:r>
                <a:rPr lang="en-US" sz="1760" dirty="0"/>
                <a:t> : </a:t>
              </a:r>
              <a:r>
                <a:rPr lang="en-US" sz="1760" dirty="0" err="1"/>
                <a:t>MetadataNode</a:t>
              </a:r>
              <a:r>
                <a:rPr lang="en-US" sz="1760" dirty="0"/>
                <a:t>) : void</a:t>
              </a:r>
            </a:p>
            <a:p>
              <a:r>
                <a:rPr lang="en-US" sz="1760" dirty="0"/>
                <a:t>+</a:t>
              </a:r>
              <a:r>
                <a:rPr lang="en-US" sz="1760" dirty="0" err="1"/>
                <a:t>importDOMtoMetadata</a:t>
              </a:r>
              <a:r>
                <a:rPr lang="en-US" sz="1760" dirty="0"/>
                <a:t> (node : Node) : </a:t>
              </a:r>
              <a:r>
                <a:rPr lang="en-US" sz="1760" dirty="0" err="1"/>
                <a:t>MetadataNode</a:t>
              </a:r>
              <a:endParaRPr lang="en-US" sz="1760" dirty="0"/>
            </a:p>
            <a:p>
              <a:r>
                <a:rPr lang="en-US" sz="1760" dirty="0"/>
                <a:t>+</a:t>
              </a:r>
              <a:r>
                <a:rPr lang="en-US" sz="1760" dirty="0" err="1"/>
                <a:t>addDOMToTree</a:t>
              </a:r>
              <a:r>
                <a:rPr lang="en-US" sz="1760" dirty="0"/>
                <a:t> (node : Node) : </a:t>
              </a:r>
              <a:r>
                <a:rPr lang="en-US" sz="1760" dirty="0" err="1"/>
                <a:t>MetadataNode</a:t>
              </a:r>
              <a:endParaRPr lang="en-US" sz="1760" dirty="0"/>
            </a:p>
            <a:p>
              <a:r>
                <a:rPr lang="en-US" sz="1760" dirty="0"/>
                <a:t>+</a:t>
              </a:r>
              <a:r>
                <a:rPr lang="en-US" sz="1760" dirty="0" err="1"/>
                <a:t>openSession</a:t>
              </a:r>
              <a:r>
                <a:rPr lang="en-US" sz="1760" dirty="0"/>
                <a:t> (file : File) : </a:t>
              </a:r>
              <a:r>
                <a:rPr lang="en-US" sz="1760" dirty="0" err="1"/>
                <a:t>MetadataNode</a:t>
              </a:r>
              <a:endParaRPr lang="en-US" sz="1760" dirty="0"/>
            </a:p>
            <a:p>
              <a:r>
                <a:rPr lang="en-US" sz="1760" dirty="0"/>
                <a:t>+</a:t>
              </a:r>
              <a:r>
                <a:rPr lang="en-US" sz="1760" dirty="0" err="1"/>
                <a:t>saveSession</a:t>
              </a:r>
              <a:r>
                <a:rPr lang="en-US" sz="1760" dirty="0"/>
                <a:t> (file : File)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49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5B7218-BBF3-4C23-93D4-88256632CA3D}"/>
              </a:ext>
            </a:extLst>
          </p:cNvPr>
          <p:cNvGrpSpPr/>
          <p:nvPr/>
        </p:nvGrpSpPr>
        <p:grpSpPr>
          <a:xfrm>
            <a:off x="212271" y="227020"/>
            <a:ext cx="7331529" cy="9602780"/>
            <a:chOff x="5535051" y="718010"/>
            <a:chExt cx="5099079" cy="53833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BBA497-3037-4B9B-A264-8FA0159DEDC0}"/>
                </a:ext>
              </a:extLst>
            </p:cNvPr>
            <p:cNvSpPr/>
            <p:nvPr/>
          </p:nvSpPr>
          <p:spPr>
            <a:xfrm>
              <a:off x="5535051" y="718010"/>
              <a:ext cx="5099079" cy="53833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42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EDA9D-9511-4A68-8498-EC901E67BACB}"/>
                </a:ext>
              </a:extLst>
            </p:cNvPr>
            <p:cNvSpPr txBox="1"/>
            <p:nvPr/>
          </p:nvSpPr>
          <p:spPr>
            <a:xfrm>
              <a:off x="5685307" y="853335"/>
              <a:ext cx="4779493" cy="310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sz="1200" dirty="0" err="1"/>
                <a:t>MetadataNode</a:t>
              </a:r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CD566-3F45-4B5E-ACBE-99EBC22886CF}"/>
                </a:ext>
              </a:extLst>
            </p:cNvPr>
            <p:cNvSpPr txBox="1"/>
            <p:nvPr/>
          </p:nvSpPr>
          <p:spPr>
            <a:xfrm>
              <a:off x="5694845" y="1184150"/>
              <a:ext cx="4779493" cy="1083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Attributes</a:t>
              </a:r>
            </a:p>
            <a:p>
              <a:r>
                <a:rPr lang="en-US" sz="1200" dirty="0"/>
                <a:t>-element : String</a:t>
              </a:r>
            </a:p>
            <a:p>
              <a:r>
                <a:rPr lang="en-US" sz="1200" dirty="0" err="1"/>
                <a:t>elementName</a:t>
              </a:r>
              <a:r>
                <a:rPr lang="en-US" sz="1200" dirty="0"/>
                <a:t> : String</a:t>
              </a:r>
            </a:p>
            <a:p>
              <a:r>
                <a:rPr lang="en-US" sz="1200" dirty="0"/>
                <a:t>-answer : String</a:t>
              </a:r>
            </a:p>
            <a:p>
              <a:r>
                <a:rPr lang="en-US" sz="1200" dirty="0"/>
                <a:t>-question : String</a:t>
              </a:r>
            </a:p>
            <a:p>
              <a:r>
                <a:rPr lang="en-US" sz="1200" dirty="0"/>
                <a:t>-verified : Boolean</a:t>
              </a:r>
            </a:p>
            <a:p>
              <a:r>
                <a:rPr lang="en-US" sz="1200" dirty="0"/>
                <a:t>-child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r>
                <a:rPr lang="en-US" sz="1200" dirty="0"/>
                <a:t>-sibling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endParaRPr lang="en-US" sz="176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68CF70-9A9D-48DC-BEFD-F5F29E451394}"/>
                </a:ext>
              </a:extLst>
            </p:cNvPr>
            <p:cNvSpPr txBox="1"/>
            <p:nvPr/>
          </p:nvSpPr>
          <p:spPr>
            <a:xfrm>
              <a:off x="5685307" y="2267709"/>
              <a:ext cx="4779493" cy="289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getElement</a:t>
              </a:r>
              <a:r>
                <a:rPr lang="en-US" sz="1200" dirty="0"/>
                <a:t> 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getElementName</a:t>
              </a:r>
              <a:r>
                <a:rPr lang="en-US" sz="1200" dirty="0"/>
                <a:t> 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getQuestion</a:t>
              </a:r>
              <a:r>
                <a:rPr lang="en-US" sz="1200" dirty="0"/>
                <a:t> 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getAnswer</a:t>
              </a:r>
              <a:r>
                <a:rPr lang="en-US" sz="1200" dirty="0"/>
                <a:t> () : String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getVerified</a:t>
              </a:r>
              <a:r>
                <a:rPr lang="en-US" sz="1200" dirty="0"/>
                <a:t> () : Boolean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getChild</a:t>
              </a:r>
              <a:r>
                <a:rPr lang="en-US" sz="1200" dirty="0"/>
                <a:t> 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getLastChild</a:t>
              </a:r>
              <a:r>
                <a:rPr lang="en-US" sz="1200" dirty="0"/>
                <a:t> () :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getSibling</a:t>
              </a:r>
              <a:r>
                <a:rPr lang="en-US" sz="1200" dirty="0"/>
                <a:t> 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getLastSibling</a:t>
              </a:r>
              <a:r>
                <a:rPr lang="en-US" sz="1200" dirty="0"/>
                <a:t> ()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isLeaf</a:t>
              </a:r>
              <a:r>
                <a:rPr lang="en-US" sz="1200" dirty="0"/>
                <a:t> () : Boolean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removeLastChild</a:t>
              </a:r>
              <a:r>
                <a:rPr lang="en-US" sz="1200" dirty="0"/>
                <a:t> ()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removeLastSibling</a:t>
              </a:r>
              <a:r>
                <a:rPr lang="en-US" sz="1200" dirty="0"/>
                <a:t> () : </a:t>
              </a:r>
              <a:r>
                <a:rPr lang="en-US" sz="1200" dirty="0" err="1"/>
                <a:t>MetadataNode</a:t>
              </a:r>
              <a:r>
                <a:rPr lang="en-US" sz="1200" dirty="0"/>
                <a:t> &lt;M&gt;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setElement</a:t>
              </a:r>
              <a:r>
                <a:rPr lang="en-US" sz="1200" dirty="0"/>
                <a:t> (</a:t>
              </a:r>
              <a:r>
                <a:rPr lang="en-US" sz="1200" dirty="0" err="1"/>
                <a:t>newElement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setElementName</a:t>
              </a:r>
              <a:r>
                <a:rPr lang="en-US" sz="1200" dirty="0"/>
                <a:t> (</a:t>
              </a:r>
              <a:r>
                <a:rPr lang="en-US" sz="1200" dirty="0" err="1"/>
                <a:t>newElementName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setQuestion</a:t>
              </a:r>
              <a:r>
                <a:rPr lang="en-US" sz="1200" dirty="0"/>
                <a:t> (</a:t>
              </a:r>
              <a:r>
                <a:rPr lang="en-US" sz="1200" dirty="0" err="1"/>
                <a:t>newQuestion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setAnswer</a:t>
              </a:r>
              <a:r>
                <a:rPr lang="en-US" sz="1200" dirty="0"/>
                <a:t> (</a:t>
              </a:r>
              <a:r>
                <a:rPr lang="en-US" sz="1200" dirty="0" err="1"/>
                <a:t>newAnswer</a:t>
              </a:r>
              <a:r>
                <a:rPr lang="en-US" sz="1200" dirty="0"/>
                <a:t> : String)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setVerified</a:t>
              </a:r>
              <a:r>
                <a:rPr lang="en-US" sz="1200" dirty="0"/>
                <a:t> (</a:t>
              </a:r>
              <a:r>
                <a:rPr lang="en-US" sz="1200" dirty="0" err="1"/>
                <a:t>newVerified</a:t>
              </a:r>
              <a:r>
                <a:rPr lang="en-US" sz="1200" dirty="0"/>
                <a:t> : </a:t>
              </a:r>
              <a:r>
                <a:rPr lang="en-US" sz="1200" dirty="0" err="1"/>
                <a:t>boolean</a:t>
              </a:r>
              <a:r>
                <a:rPr lang="en-US" sz="1200" dirty="0"/>
                <a:t>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addChild</a:t>
              </a:r>
              <a:r>
                <a:rPr lang="en-US" sz="1200" dirty="0"/>
                <a:t> (</a:t>
              </a:r>
              <a:r>
                <a:rPr lang="en-US" sz="1200" dirty="0" err="1"/>
                <a:t>newChild</a:t>
              </a:r>
              <a:r>
                <a:rPr lang="en-US" sz="1200" dirty="0"/>
                <a:t>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addSibling</a:t>
              </a:r>
              <a:r>
                <a:rPr lang="en-US" sz="1200" dirty="0"/>
                <a:t> (</a:t>
              </a:r>
              <a:r>
                <a:rPr lang="en-US" sz="1200" dirty="0" err="1"/>
                <a:t>newSibling</a:t>
              </a:r>
              <a:r>
                <a:rPr lang="en-US" sz="1200" dirty="0"/>
                <a:t> : 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treeCopy</a:t>
              </a:r>
              <a:r>
                <a:rPr lang="en-US" sz="1200" dirty="0"/>
                <a:t>(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treeSize</a:t>
              </a:r>
              <a:r>
                <a:rPr lang="en-US" sz="1200" dirty="0"/>
                <a:t>(</a:t>
              </a:r>
              <a:r>
                <a:rPr lang="en-US" sz="1200" dirty="0" err="1"/>
                <a:t>MetadataNode</a:t>
              </a:r>
              <a:r>
                <a:rPr lang="en-US" sz="1200" dirty="0"/>
                <a:t>&lt;M&gt;) : long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inOrderPrint</a:t>
              </a:r>
              <a:r>
                <a:rPr lang="en-US" sz="1200" dirty="0"/>
                <a:t> ()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preOrderPrint</a:t>
              </a:r>
              <a:r>
                <a:rPr lang="en-US" sz="1200" dirty="0"/>
                <a:t> ()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postOrderPrint</a:t>
              </a:r>
              <a:r>
                <a:rPr lang="en-US" sz="1200" dirty="0"/>
                <a:t> () : void</a:t>
              </a:r>
            </a:p>
            <a:p>
              <a:r>
                <a:rPr lang="en-US" sz="1200" dirty="0"/>
                <a:t>+print (</a:t>
              </a:r>
              <a:r>
                <a:rPr lang="en-US" sz="1200" dirty="0" err="1"/>
                <a:t>int</a:t>
              </a:r>
              <a:r>
                <a:rPr lang="en-US" sz="1200" dirty="0"/>
                <a:t>) : void</a:t>
              </a:r>
            </a:p>
            <a:p>
              <a:r>
                <a:rPr lang="en-US" sz="1200" dirty="0"/>
                <a:t>+</a:t>
              </a:r>
              <a:r>
                <a:rPr lang="en-US" sz="1200" dirty="0" err="1"/>
                <a:t>printLeaves</a:t>
              </a:r>
              <a:r>
                <a:rPr lang="en-US" sz="1200" dirty="0"/>
                <a:t> () 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5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323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Sanford Johnston</dc:creator>
  <cp:lastModifiedBy>Sanford Johnston</cp:lastModifiedBy>
  <cp:revision>15</cp:revision>
  <dcterms:created xsi:type="dcterms:W3CDTF">2018-03-27T03:17:51Z</dcterms:created>
  <dcterms:modified xsi:type="dcterms:W3CDTF">2018-04-10T10:31:18Z</dcterms:modified>
</cp:coreProperties>
</file>