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693671"/>
            <a:ext cx="1865376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644891"/>
            <a:ext cx="164592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2AAD-45D8-43DB-A9BC-8AE95E23F3D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2B70-7C71-4D9E-8EDA-04016D1C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2AAD-45D8-43DB-A9BC-8AE95E23F3D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2B70-7C71-4D9E-8EDA-04016D1C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876300"/>
            <a:ext cx="473202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876300"/>
            <a:ext cx="13921740" cy="139484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2AAD-45D8-43DB-A9BC-8AE95E23F3D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2B70-7C71-4D9E-8EDA-04016D1C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4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2AAD-45D8-43DB-A9BC-8AE95E23F3D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2B70-7C71-4D9E-8EDA-04016D1C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4103375"/>
            <a:ext cx="1892808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1014715"/>
            <a:ext cx="1892808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2AAD-45D8-43DB-A9BC-8AE95E23F3D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2B70-7C71-4D9E-8EDA-04016D1C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3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2AAD-45D8-43DB-A9BC-8AE95E23F3D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2B70-7C71-4D9E-8EDA-04016D1C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4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876304"/>
            <a:ext cx="1892808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4034791"/>
            <a:ext cx="9284016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6012180"/>
            <a:ext cx="9284016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4034791"/>
            <a:ext cx="9329738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6012180"/>
            <a:ext cx="9329738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2AAD-45D8-43DB-A9BC-8AE95E23F3D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2B70-7C71-4D9E-8EDA-04016D1C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7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2AAD-45D8-43DB-A9BC-8AE95E23F3D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2B70-7C71-4D9E-8EDA-04016D1C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2AAD-45D8-43DB-A9BC-8AE95E23F3D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2B70-7C71-4D9E-8EDA-04016D1C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2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369824"/>
            <a:ext cx="1110996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2AAD-45D8-43DB-A9BC-8AE95E23F3D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2B70-7C71-4D9E-8EDA-04016D1C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8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369824"/>
            <a:ext cx="1110996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2AAD-45D8-43DB-A9BC-8AE95E23F3D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2B70-7C71-4D9E-8EDA-04016D1C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876304"/>
            <a:ext cx="1892808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381500"/>
            <a:ext cx="1892808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82AAD-45D8-43DB-A9BC-8AE95E23F3D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5255244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E2B70-7C71-4D9E-8EDA-04016D1C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4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0264E-11D9-471C-BEDE-DBE374D5C7B9}"/>
              </a:ext>
            </a:extLst>
          </p:cNvPr>
          <p:cNvSpPr/>
          <p:nvPr/>
        </p:nvSpPr>
        <p:spPr>
          <a:xfrm>
            <a:off x="900211" y="1315845"/>
            <a:ext cx="9093252" cy="24132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BD2B4-C2A3-4B5E-8B69-C76876FF26A1}"/>
              </a:ext>
            </a:extLst>
          </p:cNvPr>
          <p:cNvSpPr/>
          <p:nvPr/>
        </p:nvSpPr>
        <p:spPr>
          <a:xfrm>
            <a:off x="4088483" y="4573098"/>
            <a:ext cx="857863" cy="46874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45E0D-F1C9-439B-8C77-7E8DA854F45A}"/>
              </a:ext>
            </a:extLst>
          </p:cNvPr>
          <p:cNvSpPr/>
          <p:nvPr/>
        </p:nvSpPr>
        <p:spPr>
          <a:xfrm>
            <a:off x="997717" y="1785410"/>
            <a:ext cx="2078107" cy="177015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-list of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2012A9-67A7-44BB-ACE2-18AD5F5082AE}"/>
              </a:ext>
            </a:extLst>
          </p:cNvPr>
          <p:cNvSpPr/>
          <p:nvPr/>
        </p:nvSpPr>
        <p:spPr>
          <a:xfrm>
            <a:off x="7512252" y="10421717"/>
            <a:ext cx="2368158" cy="205181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Metadata Element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-Element name: String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-Question: String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-Answer: String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-Verified: 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5B197E-5C5A-4F7B-AA15-32F40D0B1738}"/>
              </a:ext>
            </a:extLst>
          </p:cNvPr>
          <p:cNvSpPr/>
          <p:nvPr/>
        </p:nvSpPr>
        <p:spPr>
          <a:xfrm>
            <a:off x="589280" y="621031"/>
            <a:ext cx="20982003" cy="336617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Menu 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AC7B4F-2048-466E-80FB-64508D560A72}"/>
              </a:ext>
            </a:extLst>
          </p:cNvPr>
          <p:cNvSpPr/>
          <p:nvPr/>
        </p:nvSpPr>
        <p:spPr>
          <a:xfrm>
            <a:off x="7947641" y="1805268"/>
            <a:ext cx="1812092" cy="12340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session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+generate session 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49924-38EB-4B3D-B602-A96A0B0D3621}"/>
              </a:ext>
            </a:extLst>
          </p:cNvPr>
          <p:cNvSpPr/>
          <p:nvPr/>
        </p:nvSpPr>
        <p:spPr>
          <a:xfrm>
            <a:off x="4396654" y="8297796"/>
            <a:ext cx="1692321" cy="9144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Object Model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XML format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442CC22-E115-46BE-8BFB-16B59D9CEFEA}"/>
              </a:ext>
            </a:extLst>
          </p:cNvPr>
          <p:cNvGrpSpPr/>
          <p:nvPr/>
        </p:nvGrpSpPr>
        <p:grpSpPr>
          <a:xfrm>
            <a:off x="13791048" y="1311390"/>
            <a:ext cx="3381899" cy="2400218"/>
            <a:chOff x="10235751" y="1328869"/>
            <a:chExt cx="3381899" cy="24002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A637F1-EB06-405F-AA28-C8E73F28FE1E}"/>
                </a:ext>
              </a:extLst>
            </p:cNvPr>
            <p:cNvSpPr/>
            <p:nvPr/>
          </p:nvSpPr>
          <p:spPr>
            <a:xfrm>
              <a:off x="10235751" y="1328869"/>
              <a:ext cx="3381899" cy="240021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Edit menu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EEC909-1EBC-4DED-8866-E822D050AE34}"/>
                </a:ext>
              </a:extLst>
            </p:cNvPr>
            <p:cNvSpPr/>
            <p:nvPr/>
          </p:nvSpPr>
          <p:spPr>
            <a:xfrm>
              <a:off x="10590878" y="1729124"/>
              <a:ext cx="2542495" cy="52761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Clipboard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94DF28-DF8F-46A7-AA24-5F545C45BF4B}"/>
                </a:ext>
              </a:extLst>
            </p:cNvPr>
            <p:cNvSpPr/>
            <p:nvPr/>
          </p:nvSpPr>
          <p:spPr>
            <a:xfrm>
              <a:off x="11600107" y="2471848"/>
              <a:ext cx="643997" cy="34023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AA48862-6B60-4614-B730-2FDC4E2AFCCC}"/>
                </a:ext>
              </a:extLst>
            </p:cNvPr>
            <p:cNvSpPr/>
            <p:nvPr/>
          </p:nvSpPr>
          <p:spPr>
            <a:xfrm>
              <a:off x="10619082" y="2471848"/>
              <a:ext cx="693206" cy="34023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copy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3B72CE-9A88-4631-B4B0-705BE5B9A13D}"/>
                </a:ext>
              </a:extLst>
            </p:cNvPr>
            <p:cNvSpPr/>
            <p:nvPr/>
          </p:nvSpPr>
          <p:spPr>
            <a:xfrm>
              <a:off x="12575262" y="2471848"/>
              <a:ext cx="800100" cy="34023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paste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332E048-A641-405B-9B0C-C6632F4F9550}"/>
              </a:ext>
            </a:extLst>
          </p:cNvPr>
          <p:cNvSpPr/>
          <p:nvPr/>
        </p:nvSpPr>
        <p:spPr>
          <a:xfrm>
            <a:off x="10206846" y="1315845"/>
            <a:ext cx="3253660" cy="23957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menu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+preview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FD6482-59E1-4A61-8B78-5955CEDC18A2}"/>
              </a:ext>
            </a:extLst>
          </p:cNvPr>
          <p:cNvSpPr/>
          <p:nvPr/>
        </p:nvSpPr>
        <p:spPr>
          <a:xfrm>
            <a:off x="11248097" y="9058354"/>
            <a:ext cx="1605758" cy="116571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Element name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Red text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Yellow text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Green 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851DDC-FF01-41AA-94F4-88E6D2C0947A}"/>
              </a:ext>
            </a:extLst>
          </p:cNvPr>
          <p:cNvSpPr/>
          <p:nvPr/>
        </p:nvSpPr>
        <p:spPr>
          <a:xfrm>
            <a:off x="7978624" y="8290104"/>
            <a:ext cx="1435415" cy="91692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Element Node Tree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-root node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4AC8DE-4D56-4B67-A850-2F18C7872C69}"/>
              </a:ext>
            </a:extLst>
          </p:cNvPr>
          <p:cNvSpPr/>
          <p:nvPr/>
        </p:nvSpPr>
        <p:spPr>
          <a:xfrm>
            <a:off x="7971968" y="6011153"/>
            <a:ext cx="1435415" cy="62249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Text document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456A50-7387-46F0-8308-D69C1ED464CB}"/>
              </a:ext>
            </a:extLst>
          </p:cNvPr>
          <p:cNvSpPr/>
          <p:nvPr/>
        </p:nvSpPr>
        <p:spPr>
          <a:xfrm>
            <a:off x="17503489" y="1329556"/>
            <a:ext cx="3612481" cy="238205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 menu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F250FA-FD55-4094-AE34-9676C773F851}"/>
              </a:ext>
            </a:extLst>
          </p:cNvPr>
          <p:cNvSpPr/>
          <p:nvPr/>
        </p:nvSpPr>
        <p:spPr>
          <a:xfrm>
            <a:off x="17680615" y="2099022"/>
            <a:ext cx="1435415" cy="62249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About Splash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1315B6-C63D-4453-B96A-444C002789AC}"/>
              </a:ext>
            </a:extLst>
          </p:cNvPr>
          <p:cNvSpPr/>
          <p:nvPr/>
        </p:nvSpPr>
        <p:spPr>
          <a:xfrm>
            <a:off x="19222187" y="2087196"/>
            <a:ext cx="1723234" cy="7119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 Document File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3A1C60-30CE-4E27-863C-2E6FF22D084C}"/>
              </a:ext>
            </a:extLst>
          </p:cNvPr>
          <p:cNvSpPr/>
          <p:nvPr/>
        </p:nvSpPr>
        <p:spPr>
          <a:xfrm>
            <a:off x="11132046" y="6518287"/>
            <a:ext cx="1863654" cy="110739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of Contents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+Jump to element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74D580-4FA3-4524-BBB4-24C9E86634F6}"/>
              </a:ext>
            </a:extLst>
          </p:cNvPr>
          <p:cNvSpPr/>
          <p:nvPr/>
        </p:nvSpPr>
        <p:spPr>
          <a:xfrm>
            <a:off x="4487386" y="11368962"/>
            <a:ext cx="1435415" cy="62249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XML File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XML format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8AF189-21CB-4283-9E70-7E17CAB7A8B3}"/>
              </a:ext>
            </a:extLst>
          </p:cNvPr>
          <p:cNvSpPr/>
          <p:nvPr/>
        </p:nvSpPr>
        <p:spPr>
          <a:xfrm>
            <a:off x="13129922" y="6509574"/>
            <a:ext cx="3440755" cy="513871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view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9B05E1-36AA-4A37-AE3C-905DB078EAA6}"/>
              </a:ext>
            </a:extLst>
          </p:cNvPr>
          <p:cNvSpPr/>
          <p:nvPr/>
        </p:nvSpPr>
        <p:spPr>
          <a:xfrm>
            <a:off x="14936004" y="10730285"/>
            <a:ext cx="1435415" cy="62249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C72FD8-CABD-42D1-8C4B-BD7C73F0F201}"/>
              </a:ext>
            </a:extLst>
          </p:cNvPr>
          <p:cNvSpPr/>
          <p:nvPr/>
        </p:nvSpPr>
        <p:spPr>
          <a:xfrm>
            <a:off x="14936005" y="8895780"/>
            <a:ext cx="1435415" cy="62249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2DF356-3EB0-4BD0-8F04-89774DD1C32B}"/>
              </a:ext>
            </a:extLst>
          </p:cNvPr>
          <p:cNvSpPr/>
          <p:nvPr/>
        </p:nvSpPr>
        <p:spPr>
          <a:xfrm>
            <a:off x="13324281" y="7418716"/>
            <a:ext cx="1435415" cy="62249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element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AD298E-8161-4472-A7DA-16DA27872BD6}"/>
              </a:ext>
            </a:extLst>
          </p:cNvPr>
          <p:cNvSpPr/>
          <p:nvPr/>
        </p:nvSpPr>
        <p:spPr>
          <a:xfrm>
            <a:off x="13324280" y="8144935"/>
            <a:ext cx="1435415" cy="62249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Previous element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81AE61-2CB5-4DA8-9DD8-87BCE0BA7CE8}"/>
              </a:ext>
            </a:extLst>
          </p:cNvPr>
          <p:cNvSpPr/>
          <p:nvPr/>
        </p:nvSpPr>
        <p:spPr>
          <a:xfrm>
            <a:off x="3179980" y="6244404"/>
            <a:ext cx="1435415" cy="60703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Default USGS templates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AD51B0-E8C9-4F38-90FC-85E43705B20D}"/>
              </a:ext>
            </a:extLst>
          </p:cNvPr>
          <p:cNvSpPr/>
          <p:nvPr/>
        </p:nvSpPr>
        <p:spPr>
          <a:xfrm>
            <a:off x="5350123" y="6198711"/>
            <a:ext cx="1483341" cy="90021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XML Templates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-Data type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CA2A8B89-668C-4ED9-91CD-6FB384A8AA15}"/>
              </a:ext>
            </a:extLst>
          </p:cNvPr>
          <p:cNvGrpSpPr/>
          <p:nvPr/>
        </p:nvGrpSpPr>
        <p:grpSpPr>
          <a:xfrm>
            <a:off x="3219734" y="1805268"/>
            <a:ext cx="4572669" cy="1750293"/>
            <a:chOff x="1009398" y="1827095"/>
            <a:chExt cx="4572669" cy="175029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F992792-41E6-45F5-83E2-0B8F0737161F}"/>
                </a:ext>
              </a:extLst>
            </p:cNvPr>
            <p:cNvSpPr/>
            <p:nvPr/>
          </p:nvSpPr>
          <p:spPr>
            <a:xfrm>
              <a:off x="1009398" y="1827095"/>
              <a:ext cx="4572669" cy="175029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Start Splash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C12604A-C672-4F37-A152-570E2898551D}"/>
                </a:ext>
              </a:extLst>
            </p:cNvPr>
            <p:cNvSpPr/>
            <p:nvPr/>
          </p:nvSpPr>
          <p:spPr>
            <a:xfrm>
              <a:off x="3739882" y="2289139"/>
              <a:ext cx="1734996" cy="953791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Open Session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+Load session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6ED4771-23FB-4673-9E58-19CFD3CA4034}"/>
                </a:ext>
              </a:extLst>
            </p:cNvPr>
            <p:cNvSpPr/>
            <p:nvPr/>
          </p:nvSpPr>
          <p:spPr>
            <a:xfrm>
              <a:off x="1087122" y="2289139"/>
              <a:ext cx="2475634" cy="1102647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New Session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-USGS Boolean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+Create New Session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Diamond 54">
            <a:extLst>
              <a:ext uri="{FF2B5EF4-FFF2-40B4-BE49-F238E27FC236}">
                <a16:creationId xmlns:a16="http://schemas.microsoft.com/office/drawing/2014/main" id="{B61E44E3-1916-4FB9-8D82-628F107CC8D3}"/>
              </a:ext>
            </a:extLst>
          </p:cNvPr>
          <p:cNvSpPr/>
          <p:nvPr/>
        </p:nvSpPr>
        <p:spPr>
          <a:xfrm>
            <a:off x="8528559" y="9404028"/>
            <a:ext cx="335546" cy="406400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EBE308B-74B1-4A65-9174-77F7F42A7DD3}"/>
              </a:ext>
            </a:extLst>
          </p:cNvPr>
          <p:cNvCxnSpPr>
            <a:stCxn id="8" idx="0"/>
            <a:endCxn id="55" idx="2"/>
          </p:cNvCxnSpPr>
          <p:nvPr/>
        </p:nvCxnSpPr>
        <p:spPr>
          <a:xfrm flipV="1">
            <a:off x="8696331" y="9810428"/>
            <a:ext cx="1" cy="611289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5CFF7E1-F797-40E1-BE80-A0226B71EB49}"/>
              </a:ext>
            </a:extLst>
          </p:cNvPr>
          <p:cNvCxnSpPr>
            <a:cxnSpLocks/>
            <a:stCxn id="55" idx="0"/>
            <a:endCxn id="28" idx="2"/>
          </p:cNvCxnSpPr>
          <p:nvPr/>
        </p:nvCxnSpPr>
        <p:spPr>
          <a:xfrm flipV="1">
            <a:off x="8696332" y="9207028"/>
            <a:ext cx="0" cy="197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iamond 59">
            <a:extLst>
              <a:ext uri="{FF2B5EF4-FFF2-40B4-BE49-F238E27FC236}">
                <a16:creationId xmlns:a16="http://schemas.microsoft.com/office/drawing/2014/main" id="{EB4831F4-1865-4036-88B1-3F34AA66AA9C}"/>
              </a:ext>
            </a:extLst>
          </p:cNvPr>
          <p:cNvSpPr/>
          <p:nvPr/>
        </p:nvSpPr>
        <p:spPr>
          <a:xfrm rot="2087904">
            <a:off x="5377285" y="7681099"/>
            <a:ext cx="322792" cy="410298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D963C91-F7D2-49FA-A257-6918200D7916}"/>
              </a:ext>
            </a:extLst>
          </p:cNvPr>
          <p:cNvCxnSpPr>
            <a:cxnSpLocks/>
            <a:stCxn id="43" idx="2"/>
            <a:endCxn id="60" idx="0"/>
          </p:cNvCxnSpPr>
          <p:nvPr/>
        </p:nvCxnSpPr>
        <p:spPr>
          <a:xfrm flipH="1">
            <a:off x="5655758" y="7098922"/>
            <a:ext cx="436036" cy="618865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4522A3C-208C-4E4E-AEC8-DBADDDF0EB1E}"/>
              </a:ext>
            </a:extLst>
          </p:cNvPr>
          <p:cNvCxnSpPr>
            <a:cxnSpLocks/>
            <a:stCxn id="42" idx="2"/>
            <a:endCxn id="70" idx="2"/>
          </p:cNvCxnSpPr>
          <p:nvPr/>
        </p:nvCxnSpPr>
        <p:spPr>
          <a:xfrm>
            <a:off x="3897688" y="6851439"/>
            <a:ext cx="850974" cy="886025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86CD048-2504-45E0-A61C-4CB00137A42F}"/>
              </a:ext>
            </a:extLst>
          </p:cNvPr>
          <p:cNvCxnSpPr>
            <a:cxnSpLocks/>
            <a:stCxn id="60" idx="2"/>
            <a:endCxn id="14" idx="0"/>
          </p:cNvCxnSpPr>
          <p:nvPr/>
        </p:nvCxnSpPr>
        <p:spPr>
          <a:xfrm flipH="1">
            <a:off x="5242815" y="8054709"/>
            <a:ext cx="178789" cy="243087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Diamond 69">
            <a:extLst>
              <a:ext uri="{FF2B5EF4-FFF2-40B4-BE49-F238E27FC236}">
                <a16:creationId xmlns:a16="http://schemas.microsoft.com/office/drawing/2014/main" id="{1384233D-2184-4416-8485-D275A3312A68}"/>
              </a:ext>
            </a:extLst>
          </p:cNvPr>
          <p:cNvSpPr/>
          <p:nvPr/>
        </p:nvSpPr>
        <p:spPr>
          <a:xfrm rot="8305522">
            <a:off x="4723402" y="7685785"/>
            <a:ext cx="322792" cy="410298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5E2E6CF-3D20-4DB5-AFEC-5E95C605B1D6}"/>
              </a:ext>
            </a:extLst>
          </p:cNvPr>
          <p:cNvCxnSpPr>
            <a:cxnSpLocks/>
            <a:stCxn id="70" idx="0"/>
            <a:endCxn id="14" idx="0"/>
          </p:cNvCxnSpPr>
          <p:nvPr/>
        </p:nvCxnSpPr>
        <p:spPr>
          <a:xfrm>
            <a:off x="5020934" y="8044404"/>
            <a:ext cx="221881" cy="25339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iamond 74">
            <a:extLst>
              <a:ext uri="{FF2B5EF4-FFF2-40B4-BE49-F238E27FC236}">
                <a16:creationId xmlns:a16="http://schemas.microsoft.com/office/drawing/2014/main" id="{BA501ABB-72D3-4062-BFB5-74A178DD433A}"/>
              </a:ext>
            </a:extLst>
          </p:cNvPr>
          <p:cNvSpPr/>
          <p:nvPr/>
        </p:nvSpPr>
        <p:spPr>
          <a:xfrm rot="5400000">
            <a:off x="7508314" y="8551179"/>
            <a:ext cx="322792" cy="410298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22282E-49EF-4C2A-808A-692FBCC1DAB8}"/>
              </a:ext>
            </a:extLst>
          </p:cNvPr>
          <p:cNvCxnSpPr>
            <a:stCxn id="14" idx="3"/>
            <a:endCxn id="75" idx="2"/>
          </p:cNvCxnSpPr>
          <p:nvPr/>
        </p:nvCxnSpPr>
        <p:spPr>
          <a:xfrm>
            <a:off x="6088975" y="8754996"/>
            <a:ext cx="1375586" cy="133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ADB48E-C209-48A5-9876-E4D7A81CE5FD}"/>
              </a:ext>
            </a:extLst>
          </p:cNvPr>
          <p:cNvCxnSpPr>
            <a:cxnSpLocks/>
            <a:stCxn id="75" idx="0"/>
            <a:endCxn id="28" idx="1"/>
          </p:cNvCxnSpPr>
          <p:nvPr/>
        </p:nvCxnSpPr>
        <p:spPr>
          <a:xfrm flipV="1">
            <a:off x="7874859" y="8748566"/>
            <a:ext cx="103765" cy="776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Diamond 79">
            <a:extLst>
              <a:ext uri="{FF2B5EF4-FFF2-40B4-BE49-F238E27FC236}">
                <a16:creationId xmlns:a16="http://schemas.microsoft.com/office/drawing/2014/main" id="{03FA44AC-F23E-409E-8129-9DC10301EC9A}"/>
              </a:ext>
            </a:extLst>
          </p:cNvPr>
          <p:cNvSpPr/>
          <p:nvPr/>
        </p:nvSpPr>
        <p:spPr>
          <a:xfrm>
            <a:off x="8533953" y="7667608"/>
            <a:ext cx="322792" cy="410298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2011FBC-835A-42E1-BC4F-5BB1D3202325}"/>
              </a:ext>
            </a:extLst>
          </p:cNvPr>
          <p:cNvCxnSpPr>
            <a:cxnSpLocks/>
            <a:stCxn id="29" idx="2"/>
            <a:endCxn id="80" idx="0"/>
          </p:cNvCxnSpPr>
          <p:nvPr/>
        </p:nvCxnSpPr>
        <p:spPr>
          <a:xfrm>
            <a:off x="8689676" y="6633649"/>
            <a:ext cx="5673" cy="1033959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6F3A0B5-8258-4800-9E27-DA4456D6039F}"/>
              </a:ext>
            </a:extLst>
          </p:cNvPr>
          <p:cNvCxnSpPr>
            <a:cxnSpLocks/>
            <a:stCxn id="80" idx="2"/>
            <a:endCxn id="28" idx="0"/>
          </p:cNvCxnSpPr>
          <p:nvPr/>
        </p:nvCxnSpPr>
        <p:spPr>
          <a:xfrm>
            <a:off x="8695349" y="8077906"/>
            <a:ext cx="983" cy="21219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38F124-7C74-4E14-A638-17C8827FAD85}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flipH="1">
            <a:off x="9414039" y="7071983"/>
            <a:ext cx="1718007" cy="1676583"/>
          </a:xfrm>
          <a:prstGeom prst="line">
            <a:avLst/>
          </a:prstGeom>
          <a:ln w="2540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CFDC813-0B3D-4848-99D6-865ED4BA62A8}"/>
              </a:ext>
            </a:extLst>
          </p:cNvPr>
          <p:cNvCxnSpPr>
            <a:cxnSpLocks/>
            <a:stCxn id="40" idx="1"/>
            <a:endCxn id="28" idx="3"/>
          </p:cNvCxnSpPr>
          <p:nvPr/>
        </p:nvCxnSpPr>
        <p:spPr>
          <a:xfrm flipH="1">
            <a:off x="9414039" y="8456183"/>
            <a:ext cx="3910241" cy="2923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2787B55-870D-4026-8C71-9FB12A85C239}"/>
              </a:ext>
            </a:extLst>
          </p:cNvPr>
          <p:cNvCxnSpPr>
            <a:cxnSpLocks/>
            <a:stCxn id="39" idx="1"/>
            <a:endCxn id="28" idx="3"/>
          </p:cNvCxnSpPr>
          <p:nvPr/>
        </p:nvCxnSpPr>
        <p:spPr>
          <a:xfrm flipH="1">
            <a:off x="9414039" y="7729964"/>
            <a:ext cx="3910242" cy="10186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B20FC62-791E-49E3-B21B-B3E2F9C2C22D}"/>
              </a:ext>
            </a:extLst>
          </p:cNvPr>
          <p:cNvCxnSpPr>
            <a:cxnSpLocks/>
            <a:stCxn id="37" idx="1"/>
            <a:endCxn id="8" idx="3"/>
          </p:cNvCxnSpPr>
          <p:nvPr/>
        </p:nvCxnSpPr>
        <p:spPr>
          <a:xfrm flipH="1">
            <a:off x="9880410" y="11041533"/>
            <a:ext cx="5055594" cy="40609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B2E37FC-E7A9-4A4C-9955-0C55A1C701A8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flipH="1">
            <a:off x="12853855" y="9207028"/>
            <a:ext cx="2082150" cy="43418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F5C7472-0D17-4A7B-B485-2DECEE15A4E0}"/>
              </a:ext>
            </a:extLst>
          </p:cNvPr>
          <p:cNvCxnSpPr>
            <a:cxnSpLocks/>
            <a:stCxn id="24" idx="2"/>
            <a:endCxn id="38" idx="0"/>
          </p:cNvCxnSpPr>
          <p:nvPr/>
        </p:nvCxnSpPr>
        <p:spPr>
          <a:xfrm>
            <a:off x="14520982" y="2794602"/>
            <a:ext cx="1132731" cy="61011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5A57E0A-FAAF-4075-9BDA-9499A0247474}"/>
              </a:ext>
            </a:extLst>
          </p:cNvPr>
          <p:cNvCxnSpPr>
            <a:cxnSpLocks/>
            <a:stCxn id="23" idx="2"/>
            <a:endCxn id="38" idx="0"/>
          </p:cNvCxnSpPr>
          <p:nvPr/>
        </p:nvCxnSpPr>
        <p:spPr>
          <a:xfrm>
            <a:off x="15477403" y="2794602"/>
            <a:ext cx="176310" cy="61011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BAB5581-8314-49E4-AD90-B5AA9207A8DF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 flipH="1">
            <a:off x="15653713" y="2794602"/>
            <a:ext cx="876896" cy="61011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0617E8A-9B46-4460-A6A5-FFB382B46E02}"/>
              </a:ext>
            </a:extLst>
          </p:cNvPr>
          <p:cNvCxnSpPr>
            <a:stCxn id="11" idx="2"/>
            <a:endCxn id="29" idx="0"/>
          </p:cNvCxnSpPr>
          <p:nvPr/>
        </p:nvCxnSpPr>
        <p:spPr>
          <a:xfrm flipH="1">
            <a:off x="8689676" y="3039291"/>
            <a:ext cx="164011" cy="29718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770D430-C46A-4B8F-8811-180E824D07C0}"/>
              </a:ext>
            </a:extLst>
          </p:cNvPr>
          <p:cNvCxnSpPr>
            <a:cxnSpLocks/>
            <a:stCxn id="29" idx="0"/>
            <a:endCxn id="47" idx="2"/>
          </p:cNvCxnSpPr>
          <p:nvPr/>
        </p:nvCxnSpPr>
        <p:spPr>
          <a:xfrm flipH="1" flipV="1">
            <a:off x="6817716" y="3221103"/>
            <a:ext cx="1871960" cy="27900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EB5A644-9226-4DAD-ACA2-AA0B3EDE3D8C}"/>
              </a:ext>
            </a:extLst>
          </p:cNvPr>
          <p:cNvCxnSpPr>
            <a:cxnSpLocks/>
            <a:stCxn id="48" idx="2"/>
            <a:endCxn id="6" idx="0"/>
          </p:cNvCxnSpPr>
          <p:nvPr/>
        </p:nvCxnSpPr>
        <p:spPr>
          <a:xfrm flipH="1">
            <a:off x="4517415" y="3369959"/>
            <a:ext cx="17860" cy="12031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C5DD713-0AF2-4EC4-A629-BC05D63AC261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 flipH="1">
            <a:off x="3897688" y="5041840"/>
            <a:ext cx="619727" cy="12025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D814ABB-BDC9-4EAA-B037-8FFD6BA1FE58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flipV="1">
            <a:off x="8696332" y="3711608"/>
            <a:ext cx="3137344" cy="457849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52E6D91-AD20-4AEF-9709-605715D8A65E}"/>
              </a:ext>
            </a:extLst>
          </p:cNvPr>
          <p:cNvCxnSpPr>
            <a:cxnSpLocks/>
            <a:stCxn id="7" idx="2"/>
            <a:endCxn id="205" idx="0"/>
          </p:cNvCxnSpPr>
          <p:nvPr/>
        </p:nvCxnSpPr>
        <p:spPr>
          <a:xfrm flipH="1">
            <a:off x="1983702" y="3555561"/>
            <a:ext cx="53069" cy="47370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8F4DDBF-E068-4B1B-8236-9C5A03F39112}"/>
              </a:ext>
            </a:extLst>
          </p:cNvPr>
          <p:cNvCxnSpPr>
            <a:cxnSpLocks/>
            <a:stCxn id="14" idx="2"/>
            <a:endCxn id="35" idx="0"/>
          </p:cNvCxnSpPr>
          <p:nvPr/>
        </p:nvCxnSpPr>
        <p:spPr>
          <a:xfrm flipH="1">
            <a:off x="5205094" y="9212196"/>
            <a:ext cx="37721" cy="2156766"/>
          </a:xfrm>
          <a:prstGeom prst="straightConnector1">
            <a:avLst/>
          </a:prstGeom>
          <a:ln w="2540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7923676-2514-44F0-A2D1-A1F09823FA71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>
            <a:off x="4517415" y="5041840"/>
            <a:ext cx="1574379" cy="1156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8999929-D283-4A2E-8E60-C0DB324EDE6F}"/>
              </a:ext>
            </a:extLst>
          </p:cNvPr>
          <p:cNvSpPr txBox="1"/>
          <p:nvPr/>
        </p:nvSpPr>
        <p:spPr>
          <a:xfrm>
            <a:off x="4157979" y="88019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2ED57FA-A4B6-45D0-A039-AB6A68D5B7EF}"/>
              </a:ext>
            </a:extLst>
          </p:cNvPr>
          <p:cNvSpPr txBox="1"/>
          <p:nvPr/>
        </p:nvSpPr>
        <p:spPr>
          <a:xfrm>
            <a:off x="5235091" y="110770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25C97D1-C94D-47D6-BDB1-06DCBDABC3F3}"/>
              </a:ext>
            </a:extLst>
          </p:cNvPr>
          <p:cNvSpPr txBox="1"/>
          <p:nvPr/>
        </p:nvSpPr>
        <p:spPr>
          <a:xfrm>
            <a:off x="3664443" y="68604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DEDAF68-9939-47B9-8BA1-F6B51E1C5D7F}"/>
              </a:ext>
            </a:extLst>
          </p:cNvPr>
          <p:cNvSpPr txBox="1"/>
          <p:nvPr/>
        </p:nvSpPr>
        <p:spPr>
          <a:xfrm>
            <a:off x="4889327" y="805212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CF802DE-DFF0-4E4E-9D87-FD14C1ECA203}"/>
              </a:ext>
            </a:extLst>
          </p:cNvPr>
          <p:cNvSpPr txBox="1"/>
          <p:nvPr/>
        </p:nvSpPr>
        <p:spPr>
          <a:xfrm>
            <a:off x="6048779" y="71114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3326184-0C22-41EB-99A2-0150B9804150}"/>
              </a:ext>
            </a:extLst>
          </p:cNvPr>
          <p:cNvSpPr txBox="1"/>
          <p:nvPr/>
        </p:nvSpPr>
        <p:spPr>
          <a:xfrm>
            <a:off x="5338732" y="806012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5A43BE-B3A8-4DC5-8911-E64B696B6657}"/>
              </a:ext>
            </a:extLst>
          </p:cNvPr>
          <p:cNvSpPr txBox="1"/>
          <p:nvPr/>
        </p:nvSpPr>
        <p:spPr>
          <a:xfrm>
            <a:off x="5262423" y="93022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E9A5174-9DEB-42A9-97F6-4A14A9B8B523}"/>
              </a:ext>
            </a:extLst>
          </p:cNvPr>
          <p:cNvSpPr txBox="1"/>
          <p:nvPr/>
        </p:nvSpPr>
        <p:spPr>
          <a:xfrm>
            <a:off x="4403668" y="50963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5AE493D-9F9D-4E68-A8BC-82EFDF4B0FDD}"/>
              </a:ext>
            </a:extLst>
          </p:cNvPr>
          <p:cNvSpPr txBox="1"/>
          <p:nvPr/>
        </p:nvSpPr>
        <p:spPr>
          <a:xfrm>
            <a:off x="7764337" y="85172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F88C20-F0CD-4C36-843F-39E9FCBFAC1A}"/>
              </a:ext>
            </a:extLst>
          </p:cNvPr>
          <p:cNvSpPr txBox="1"/>
          <p:nvPr/>
        </p:nvSpPr>
        <p:spPr>
          <a:xfrm>
            <a:off x="6064512" y="85541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ABBB79-45D8-4AD6-ADFA-2DE3FDBF6E39}"/>
              </a:ext>
            </a:extLst>
          </p:cNvPr>
          <p:cNvSpPr txBox="1"/>
          <p:nvPr/>
        </p:nvSpPr>
        <p:spPr>
          <a:xfrm>
            <a:off x="8481958" y="91637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BC068C2-5591-4508-92EB-3B4511FB680A}"/>
              </a:ext>
            </a:extLst>
          </p:cNvPr>
          <p:cNvSpPr txBox="1"/>
          <p:nvPr/>
        </p:nvSpPr>
        <p:spPr>
          <a:xfrm>
            <a:off x="8433558" y="102175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7BAF22-1AFA-4671-882C-4514BAF8176A}"/>
              </a:ext>
            </a:extLst>
          </p:cNvPr>
          <p:cNvSpPr txBox="1"/>
          <p:nvPr/>
        </p:nvSpPr>
        <p:spPr>
          <a:xfrm>
            <a:off x="8457581" y="80254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ACA6560-4D24-42C3-8FC7-77CD762FFE6C}"/>
              </a:ext>
            </a:extLst>
          </p:cNvPr>
          <p:cNvSpPr txBox="1"/>
          <p:nvPr/>
        </p:nvSpPr>
        <p:spPr>
          <a:xfrm>
            <a:off x="8450166" y="66488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CF8BFF5-6AD0-4025-9831-E02F370808BE}"/>
              </a:ext>
            </a:extLst>
          </p:cNvPr>
          <p:cNvSpPr/>
          <p:nvPr/>
        </p:nvSpPr>
        <p:spPr>
          <a:xfrm>
            <a:off x="1376424" y="8292628"/>
            <a:ext cx="1214556" cy="9144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of data products</a:t>
            </a:r>
          </a:p>
        </p:txBody>
      </p:sp>
      <p:sp>
        <p:nvSpPr>
          <p:cNvPr id="208" name="Diamond 207">
            <a:extLst>
              <a:ext uri="{FF2B5EF4-FFF2-40B4-BE49-F238E27FC236}">
                <a16:creationId xmlns:a16="http://schemas.microsoft.com/office/drawing/2014/main" id="{BED0F7D9-3842-4157-86A1-8489A18D4804}"/>
              </a:ext>
            </a:extLst>
          </p:cNvPr>
          <p:cNvSpPr/>
          <p:nvPr/>
        </p:nvSpPr>
        <p:spPr>
          <a:xfrm rot="16200000">
            <a:off x="3798551" y="8548880"/>
            <a:ext cx="335546" cy="406400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5884E484-D612-49DB-B184-CAC747DA2960}"/>
              </a:ext>
            </a:extLst>
          </p:cNvPr>
          <p:cNvCxnSpPr>
            <a:cxnSpLocks/>
            <a:stCxn id="205" idx="3"/>
            <a:endCxn id="208" idx="0"/>
          </p:cNvCxnSpPr>
          <p:nvPr/>
        </p:nvCxnSpPr>
        <p:spPr>
          <a:xfrm>
            <a:off x="2590980" y="8749828"/>
            <a:ext cx="1172144" cy="225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AED1B22-B26F-416B-BDF7-50C8663E2C36}"/>
              </a:ext>
            </a:extLst>
          </p:cNvPr>
          <p:cNvCxnSpPr>
            <a:cxnSpLocks/>
            <a:stCxn id="208" idx="2"/>
            <a:endCxn id="14" idx="1"/>
          </p:cNvCxnSpPr>
          <p:nvPr/>
        </p:nvCxnSpPr>
        <p:spPr>
          <a:xfrm>
            <a:off x="4169524" y="8752080"/>
            <a:ext cx="227130" cy="2916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F07A20F-AF0F-4B19-9F09-C308E623EB74}"/>
              </a:ext>
            </a:extLst>
          </p:cNvPr>
          <p:cNvSpPr txBox="1"/>
          <p:nvPr/>
        </p:nvSpPr>
        <p:spPr>
          <a:xfrm>
            <a:off x="2579546" y="87421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ACC11B2-CCF2-4F3A-918B-C4B448D7062C}"/>
              </a:ext>
            </a:extLst>
          </p:cNvPr>
          <p:cNvSpPr txBox="1"/>
          <p:nvPr/>
        </p:nvSpPr>
        <p:spPr>
          <a:xfrm>
            <a:off x="6024264" y="60024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1884C94-4D94-4085-B8A8-B75C3C4164C3}"/>
              </a:ext>
            </a:extLst>
          </p:cNvPr>
          <p:cNvSpPr/>
          <p:nvPr/>
        </p:nvSpPr>
        <p:spPr>
          <a:xfrm>
            <a:off x="14936005" y="9658028"/>
            <a:ext cx="1435415" cy="9144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Verified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-verified: 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2A75FB3-A290-417F-B6DE-D4FA738AE0E0}"/>
              </a:ext>
            </a:extLst>
          </p:cNvPr>
          <p:cNvCxnSpPr>
            <a:cxnSpLocks/>
            <a:stCxn id="233" idx="1"/>
            <a:endCxn id="27" idx="3"/>
          </p:cNvCxnSpPr>
          <p:nvPr/>
        </p:nvCxnSpPr>
        <p:spPr>
          <a:xfrm flipH="1" flipV="1">
            <a:off x="12853855" y="9641213"/>
            <a:ext cx="2082150" cy="47401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721A757B-301C-417A-A959-DD458347322F}"/>
              </a:ext>
            </a:extLst>
          </p:cNvPr>
          <p:cNvCxnSpPr>
            <a:cxnSpLocks/>
            <a:stCxn id="8" idx="3"/>
            <a:endCxn id="233" idx="1"/>
          </p:cNvCxnSpPr>
          <p:nvPr/>
        </p:nvCxnSpPr>
        <p:spPr>
          <a:xfrm flipV="1">
            <a:off x="9880410" y="10115228"/>
            <a:ext cx="5055595" cy="133239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0327D2BE-34A6-43B8-8C6F-E2FD8251ED70}"/>
              </a:ext>
            </a:extLst>
          </p:cNvPr>
          <p:cNvSpPr txBox="1"/>
          <p:nvPr/>
        </p:nvSpPr>
        <p:spPr>
          <a:xfrm>
            <a:off x="3689647" y="603592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F49EF089-D7EB-409F-8446-10BCDD036EAE}"/>
              </a:ext>
            </a:extLst>
          </p:cNvPr>
          <p:cNvCxnSpPr>
            <a:cxnSpLocks/>
            <a:stCxn id="27" idx="1"/>
            <a:endCxn id="8" idx="3"/>
          </p:cNvCxnSpPr>
          <p:nvPr/>
        </p:nvCxnSpPr>
        <p:spPr>
          <a:xfrm flipH="1">
            <a:off x="9880410" y="9641213"/>
            <a:ext cx="1367687" cy="1806411"/>
          </a:xfrm>
          <a:prstGeom prst="straightConnector1">
            <a:avLst/>
          </a:prstGeom>
          <a:ln w="2540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TextBox 416">
            <a:extLst>
              <a:ext uri="{FF2B5EF4-FFF2-40B4-BE49-F238E27FC236}">
                <a16:creationId xmlns:a16="http://schemas.microsoft.com/office/drawing/2014/main" id="{224B6D78-B975-4F2A-9F09-A4D38CBD1D16}"/>
              </a:ext>
            </a:extLst>
          </p:cNvPr>
          <p:cNvSpPr txBox="1"/>
          <p:nvPr/>
        </p:nvSpPr>
        <p:spPr>
          <a:xfrm>
            <a:off x="9627852" y="84293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B4218AB5-290D-4081-B93F-FCCF31C2BC8A}"/>
              </a:ext>
            </a:extLst>
          </p:cNvPr>
          <p:cNvSpPr txBox="1"/>
          <p:nvPr/>
        </p:nvSpPr>
        <p:spPr>
          <a:xfrm>
            <a:off x="10014632" y="111324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0BB39D61-A33E-49CE-ACD8-7696C75F2A93}"/>
              </a:ext>
            </a:extLst>
          </p:cNvPr>
          <p:cNvSpPr txBox="1"/>
          <p:nvPr/>
        </p:nvSpPr>
        <p:spPr>
          <a:xfrm>
            <a:off x="14366002" y="99760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3FD5CAF2-FF35-4DAF-BD29-DF275D2BD469}"/>
              </a:ext>
            </a:extLst>
          </p:cNvPr>
          <p:cNvSpPr txBox="1"/>
          <p:nvPr/>
        </p:nvSpPr>
        <p:spPr>
          <a:xfrm>
            <a:off x="14676162" y="107645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25F8CF05-2851-4EAD-B59D-B1C41A8C2227}"/>
              </a:ext>
            </a:extLst>
          </p:cNvPr>
          <p:cNvSpPr txBox="1"/>
          <p:nvPr/>
        </p:nvSpPr>
        <p:spPr>
          <a:xfrm>
            <a:off x="14679535" y="89590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C153335A-CFAB-41F1-98D6-B0CE302BA9B0}"/>
              </a:ext>
            </a:extLst>
          </p:cNvPr>
          <p:cNvSpPr txBox="1"/>
          <p:nvPr/>
        </p:nvSpPr>
        <p:spPr>
          <a:xfrm>
            <a:off x="10952905" y="9501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CB49D34E-3FCC-42B1-B2A7-5FCDAD687B2E}"/>
              </a:ext>
            </a:extLst>
          </p:cNvPr>
          <p:cNvSpPr txBox="1"/>
          <p:nvPr/>
        </p:nvSpPr>
        <p:spPr>
          <a:xfrm>
            <a:off x="13176741" y="95001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B5D5137E-4628-40A2-9CA6-C8430B96AFA7}"/>
              </a:ext>
            </a:extLst>
          </p:cNvPr>
          <p:cNvCxnSpPr>
            <a:stCxn id="27" idx="0"/>
            <a:endCxn id="34" idx="2"/>
          </p:cNvCxnSpPr>
          <p:nvPr/>
        </p:nvCxnSpPr>
        <p:spPr>
          <a:xfrm flipV="1">
            <a:off x="12050976" y="7625679"/>
            <a:ext cx="12897" cy="1432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>
            <a:extLst>
              <a:ext uri="{FF2B5EF4-FFF2-40B4-BE49-F238E27FC236}">
                <a16:creationId xmlns:a16="http://schemas.microsoft.com/office/drawing/2014/main" id="{90295F9F-33C0-4E5D-B0FD-4EE9CB188007}"/>
              </a:ext>
            </a:extLst>
          </p:cNvPr>
          <p:cNvSpPr txBox="1"/>
          <p:nvPr/>
        </p:nvSpPr>
        <p:spPr>
          <a:xfrm>
            <a:off x="11837163" y="761393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31DCE565-E07C-4959-A2D8-4F24A3BF9030}"/>
              </a:ext>
            </a:extLst>
          </p:cNvPr>
          <p:cNvSpPr txBox="1"/>
          <p:nvPr/>
        </p:nvSpPr>
        <p:spPr>
          <a:xfrm>
            <a:off x="11800659" y="88085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F8A02555-76DF-4E19-BEE6-18330529B6D1}"/>
              </a:ext>
            </a:extLst>
          </p:cNvPr>
          <p:cNvSpPr txBox="1"/>
          <p:nvPr/>
        </p:nvSpPr>
        <p:spPr>
          <a:xfrm>
            <a:off x="8481656" y="55614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168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154</Words>
  <Application>Microsoft Office PowerPoint</Application>
  <PresentationFormat>Custom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Sanford Johnston</dc:creator>
  <cp:lastModifiedBy>Sanford Johnston</cp:lastModifiedBy>
  <cp:revision>17</cp:revision>
  <dcterms:created xsi:type="dcterms:W3CDTF">2018-03-28T04:26:16Z</dcterms:created>
  <dcterms:modified xsi:type="dcterms:W3CDTF">2018-03-29T05:51:18Z</dcterms:modified>
</cp:coreProperties>
</file>