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0" d="100"/>
          <a:sy n="110" d="100"/>
        </p:scale>
        <p:origin x="7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3138-B928-4F8E-9F53-49757A91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6079-BF03-457D-96B5-8916F4931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A00A-9B6E-43CD-89C6-A14D7552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93AE-7B72-4AB0-825E-932D8EEB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56E4-E01E-41A6-87DA-F7256A0D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36EE-9398-47F8-9E81-28B01E04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03191-3C7F-42C5-8F84-EEDDEF75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EA03-F2FF-4E9B-AAF1-7FDB11E8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E325-C2B2-492A-8D8B-41FDA833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6FD8-5CCE-4CEA-A2D0-ED1DCC66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DEDDE-BBE2-4213-BFEB-604E0D58E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B08CF-612E-4D3E-8664-0B2AADBE7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5935-3846-493F-9699-6BBB10E6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156B-93D9-4B2A-BC30-20174FD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FD6D-5129-467E-A535-E3477216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F695-BCEE-44CF-B6C5-CF127BC3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5111-C9D7-45F1-83CF-F263B186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8EA1-8253-4AAD-A0E7-55B618F3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FA25-F49D-42EF-8993-11358977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78AD-5DFA-4C43-A1B5-3D7791C0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519-3A3C-4A36-8770-B6790B2C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8A3A-DCC5-439E-B708-09C229CBA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0C50-53F4-465F-AD94-58A64AE8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3011-0251-49E5-A42F-85B5903D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AF11-FBB4-4834-B404-9EB90D5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B967-4333-4B96-8AD5-54EE10E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28C3-A225-4B82-ABCA-74E808BB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B0243-1D93-423E-A05F-9024ECB8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6829-6947-4BBA-99EB-50859430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9A27-699B-4195-9A4B-4C9C5111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51DEB-E2AE-497E-9314-0E7534E6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473-E48E-48FA-8C9A-AA5571F5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F4B3-E809-4F73-9CBA-2FB9340F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11C5C-F97F-4735-8494-D1CACCD9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76511-04CD-4423-A482-B3C2C607E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DBD40-02E7-49F1-A811-CADBC560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F433E-6339-422C-AA8F-2E83E99D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F861F-D8AA-4063-993B-CFD3439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40F79-6393-47D3-B95F-7CEA3BB1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3CCD-E006-4E41-802E-4C2528B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CB38B-3745-47DD-BBCA-1269D88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8F2E4-E08A-489E-85C7-8452D64E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5AE05-A0A7-4322-865F-459C3216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39D11-7B7F-4DC3-91AC-B1A7686A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E499B-CDBA-4A04-8779-23D4A5B9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EE050-39E6-4C2D-B882-9758C46D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45A6-6EB8-4DEA-9C0D-84E571DD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12DC-C22F-4752-AB65-C73D77D5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18827-5743-4330-8F4D-AEFA535D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5DFB-22A2-480B-8539-26C96258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9267-376C-4361-A109-9625591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05D8-2E8B-4068-94C7-1F24C2F9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BB2B-0C8B-4D90-87E1-D8427236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0AD1-BC8C-4D38-BF0A-BF53C4CAD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1EE14-0A18-4713-8EA9-37E9EA09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AD5A-2587-4A25-BFB4-6A1D1006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5A7D-1E63-4DD7-8C5C-25910623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2AE1-9FA0-49A7-BB61-31D858CB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9A859-421E-4FB9-B460-9F26B57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A2723-7508-41AE-8BA6-5E021BAD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0745-F6A6-4259-98FE-292D9CDC7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ECBD-8877-467F-984B-AE1DF2F3C9C8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0822-EF7A-40C4-8986-0EF90FE78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B8FF-DDB6-431A-B84B-233C25947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F882B9-A76E-4846-97A1-E5DC1FD122E6}"/>
              </a:ext>
            </a:extLst>
          </p:cNvPr>
          <p:cNvSpPr/>
          <p:nvPr/>
        </p:nvSpPr>
        <p:spPr>
          <a:xfrm>
            <a:off x="759854" y="746974"/>
            <a:ext cx="5190185" cy="53833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B275-8BDE-464E-A4A9-3C8BF9A9EFEE}"/>
              </a:ext>
            </a:extLst>
          </p:cNvPr>
          <p:cNvSpPr txBox="1"/>
          <p:nvPr/>
        </p:nvSpPr>
        <p:spPr>
          <a:xfrm>
            <a:off x="879339" y="802979"/>
            <a:ext cx="4926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sz="1200" dirty="0" err="1"/>
              <a:t>MetaXMLParser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469E3-BC3D-4E71-A82F-DA8E39A22DCF}"/>
              </a:ext>
            </a:extLst>
          </p:cNvPr>
          <p:cNvSpPr txBox="1"/>
          <p:nvPr/>
        </p:nvSpPr>
        <p:spPr>
          <a:xfrm>
            <a:off x="891025" y="1349004"/>
            <a:ext cx="4914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</a:t>
            </a:r>
          </a:p>
          <a:p>
            <a:r>
              <a:rPr lang="en-US" dirty="0"/>
              <a:t>-</a:t>
            </a:r>
            <a:r>
              <a:rPr lang="en-US" sz="1200" dirty="0" err="1"/>
              <a:t>dbFact</a:t>
            </a:r>
            <a:r>
              <a:rPr lang="en-US" sz="1200" dirty="0"/>
              <a:t> : </a:t>
            </a:r>
            <a:r>
              <a:rPr lang="en-US" sz="1200" dirty="0" err="1"/>
              <a:t>DocumentBuilderFactory</a:t>
            </a:r>
            <a:r>
              <a:rPr lang="en-US" sz="1200" dirty="0"/>
              <a:t> 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dBuild</a:t>
            </a:r>
            <a:r>
              <a:rPr lang="en-US" sz="1200" dirty="0"/>
              <a:t> : </a:t>
            </a:r>
            <a:r>
              <a:rPr lang="en-US" sz="1200" dirty="0" err="1"/>
              <a:t>DocumentBuilder</a:t>
            </a:r>
            <a:r>
              <a:rPr lang="en-US" sz="1200" dirty="0"/>
              <a:t> 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metaDoc</a:t>
            </a:r>
            <a:r>
              <a:rPr lang="en-US" sz="1200" dirty="0"/>
              <a:t> : Document 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numElementNode</a:t>
            </a:r>
            <a:r>
              <a:rPr lang="en-US" sz="1200" dirty="0"/>
              <a:t> :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</a:p>
          <a:p>
            <a:r>
              <a:rPr lang="en-US" sz="1200" dirty="0"/>
              <a:t>-</a:t>
            </a:r>
            <a:r>
              <a:rPr lang="en-US" sz="1200" dirty="0" err="1"/>
              <a:t>metaNode</a:t>
            </a:r>
            <a:r>
              <a:rPr lang="en-US" sz="1200" dirty="0"/>
              <a:t> : </a:t>
            </a:r>
            <a:r>
              <a:rPr lang="en-US" sz="1200" dirty="0" err="1"/>
              <a:t>MetadataNode</a:t>
            </a:r>
            <a:r>
              <a:rPr lang="en-US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D9BD9-BB12-4A26-816A-413E5932AFCD}"/>
              </a:ext>
            </a:extLst>
          </p:cNvPr>
          <p:cNvSpPr txBox="1"/>
          <p:nvPr/>
        </p:nvSpPr>
        <p:spPr>
          <a:xfrm>
            <a:off x="891025" y="2733999"/>
            <a:ext cx="48915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Operations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metadataParse</a:t>
            </a:r>
            <a:r>
              <a:rPr lang="en-US" sz="1200" dirty="0"/>
              <a:t>(file : File) : Document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metaTreeDoc</a:t>
            </a:r>
            <a:r>
              <a:rPr lang="en-US" sz="1200" dirty="0"/>
              <a:t>(file : File) : Document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treePrint</a:t>
            </a:r>
            <a:r>
              <a:rPr lang="en-US" sz="1200" dirty="0"/>
              <a:t>(node : Node) : void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importDOMTree</a:t>
            </a:r>
            <a:r>
              <a:rPr lang="en-US" sz="1200" dirty="0"/>
              <a:t>(</a:t>
            </a:r>
            <a:r>
              <a:rPr lang="en-US" sz="1200" dirty="0" err="1"/>
              <a:t>dom</a:t>
            </a:r>
            <a:r>
              <a:rPr lang="en-US" sz="1200" dirty="0"/>
              <a:t> : Document) : </a:t>
            </a:r>
            <a:r>
              <a:rPr lang="en-US" sz="1200" dirty="0" err="1"/>
              <a:t>MetadataNode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addDOMTree</a:t>
            </a:r>
            <a:r>
              <a:rPr lang="en-US" sz="1200" dirty="0"/>
              <a:t>(</a:t>
            </a:r>
            <a:r>
              <a:rPr lang="en-US" sz="1200" dirty="0" err="1"/>
              <a:t>dom</a:t>
            </a:r>
            <a:r>
              <a:rPr lang="en-US" sz="1200" dirty="0"/>
              <a:t> : Document, </a:t>
            </a:r>
            <a:r>
              <a:rPr lang="en-US" sz="1200" dirty="0" err="1"/>
              <a:t>MetadataNode</a:t>
            </a:r>
            <a:r>
              <a:rPr lang="en-US" sz="1200" dirty="0"/>
              <a:t> root) : </a:t>
            </a:r>
            <a:r>
              <a:rPr lang="en-US" sz="1200" dirty="0" err="1"/>
              <a:t>MetadataNode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openSessionTree</a:t>
            </a:r>
            <a:r>
              <a:rPr lang="en-US" sz="1200" dirty="0"/>
              <a:t>(file : File): </a:t>
            </a:r>
            <a:r>
              <a:rPr lang="en-US" sz="1200" dirty="0" err="1"/>
              <a:t>MetadataNode</a:t>
            </a:r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saveSessionTree</a:t>
            </a:r>
            <a:r>
              <a:rPr lang="en-US" sz="1200" dirty="0"/>
              <a:t>(root : </a:t>
            </a:r>
            <a:r>
              <a:rPr lang="en-US" sz="1200" dirty="0" err="1"/>
              <a:t>MetadataNode</a:t>
            </a:r>
            <a:r>
              <a:rPr lang="en-US" sz="1200" dirty="0"/>
              <a:t>) : String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21E07-39D9-41E9-8A8F-5E93A9C72BA4}"/>
              </a:ext>
            </a:extLst>
          </p:cNvPr>
          <p:cNvGrpSpPr/>
          <p:nvPr/>
        </p:nvGrpSpPr>
        <p:grpSpPr>
          <a:xfrm>
            <a:off x="6822939" y="746973"/>
            <a:ext cx="5099079" cy="5383369"/>
            <a:chOff x="5535051" y="718010"/>
            <a:chExt cx="5099079" cy="53833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95AB8F-2BBA-4F49-A882-23C426C0AC81}"/>
                </a:ext>
              </a:extLst>
            </p:cNvPr>
            <p:cNvSpPr/>
            <p:nvPr/>
          </p:nvSpPr>
          <p:spPr>
            <a:xfrm>
              <a:off x="5535051" y="718010"/>
              <a:ext cx="5099079" cy="53833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40AF2E-8C80-485F-931F-2572F898CB74}"/>
                </a:ext>
              </a:extLst>
            </p:cNvPr>
            <p:cNvSpPr txBox="1"/>
            <p:nvPr/>
          </p:nvSpPr>
          <p:spPr>
            <a:xfrm>
              <a:off x="5685307" y="853335"/>
              <a:ext cx="47794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sz="1200" dirty="0" err="1"/>
                <a:t>MetadataNode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E037BA-5C72-4A0E-B5C1-A88ED274F8E9}"/>
                </a:ext>
              </a:extLst>
            </p:cNvPr>
            <p:cNvSpPr txBox="1"/>
            <p:nvPr/>
          </p:nvSpPr>
          <p:spPr>
            <a:xfrm>
              <a:off x="5694845" y="1433796"/>
              <a:ext cx="477949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Attributes</a:t>
              </a:r>
            </a:p>
            <a:p>
              <a:r>
                <a:rPr lang="en-US" sz="1200" dirty="0"/>
                <a:t>-element : String</a:t>
              </a:r>
            </a:p>
            <a:p>
              <a:r>
                <a:rPr lang="en-US" sz="1200" dirty="0"/>
                <a:t>-answer : String</a:t>
              </a:r>
            </a:p>
            <a:p>
              <a:r>
                <a:rPr lang="en-US" sz="1200" dirty="0"/>
                <a:t>-question : String</a:t>
              </a:r>
            </a:p>
            <a:p>
              <a:r>
                <a:rPr lang="en-US" sz="1200" dirty="0"/>
                <a:t>-verified : Boolean</a:t>
              </a:r>
            </a:p>
            <a:p>
              <a:r>
                <a:rPr lang="en-US" sz="1200" dirty="0"/>
                <a:t>-child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r>
                <a:rPr lang="en-US" sz="1200" dirty="0"/>
                <a:t>-sibling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BEFBC4-D538-4AF9-956F-4FE910FE8B41}"/>
                </a:ext>
              </a:extLst>
            </p:cNvPr>
            <p:cNvSpPr txBox="1"/>
            <p:nvPr/>
          </p:nvSpPr>
          <p:spPr>
            <a:xfrm>
              <a:off x="5694845" y="2962058"/>
              <a:ext cx="477949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getElement</a:t>
              </a:r>
              <a:r>
                <a:rPr lang="en-US" sz="1200" dirty="0"/>
                <a:t>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getQuestion</a:t>
              </a:r>
              <a:r>
                <a:rPr lang="en-US" sz="1200" dirty="0"/>
                <a:t>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getAnswer</a:t>
              </a:r>
              <a:r>
                <a:rPr lang="en-US" sz="1200" dirty="0"/>
                <a:t>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getVerified</a:t>
              </a:r>
              <a:r>
                <a:rPr lang="en-US" sz="1200" dirty="0"/>
                <a:t>() : Boolean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getChild</a:t>
              </a:r>
              <a:r>
                <a:rPr lang="en-US" sz="1200" dirty="0"/>
                <a:t>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getLastChild</a:t>
              </a:r>
              <a:r>
                <a:rPr lang="en-US" sz="1200" dirty="0"/>
                <a:t>() :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getSibling</a:t>
              </a:r>
              <a:r>
                <a:rPr lang="en-US" sz="1200" dirty="0"/>
                <a:t>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getLastSibling</a:t>
              </a:r>
              <a:r>
                <a:rPr lang="en-US" sz="1200" dirty="0"/>
                <a:t>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setElement</a:t>
              </a:r>
              <a:r>
                <a:rPr lang="en-US" sz="1200" dirty="0"/>
                <a:t>(</a:t>
              </a:r>
              <a:r>
                <a:rPr lang="en-US" sz="1200" dirty="0" err="1"/>
                <a:t>newElement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setQuestion</a:t>
              </a:r>
              <a:r>
                <a:rPr lang="en-US" sz="1200" dirty="0"/>
                <a:t>(</a:t>
              </a:r>
              <a:r>
                <a:rPr lang="en-US" sz="1200" dirty="0" err="1"/>
                <a:t>newQuestion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setAnswer</a:t>
              </a:r>
              <a:r>
                <a:rPr lang="en-US" sz="1200" dirty="0"/>
                <a:t>(</a:t>
              </a:r>
              <a:r>
                <a:rPr lang="en-US" sz="1200" dirty="0" err="1"/>
                <a:t>newAnswer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setVerified</a:t>
              </a:r>
              <a:r>
                <a:rPr lang="en-US" sz="1200" dirty="0"/>
                <a:t>(</a:t>
              </a:r>
              <a:r>
                <a:rPr lang="en-US" sz="1200" dirty="0" err="1"/>
                <a:t>newVerified</a:t>
              </a:r>
              <a:r>
                <a:rPr lang="en-US" sz="1200" dirty="0"/>
                <a:t> : </a:t>
              </a:r>
              <a:r>
                <a:rPr lang="en-US" sz="1200" dirty="0" err="1"/>
                <a:t>boolean</a:t>
              </a:r>
              <a:r>
                <a:rPr lang="en-US" sz="1200" dirty="0"/>
                <a:t>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addChild</a:t>
              </a:r>
              <a:r>
                <a:rPr lang="en-US" sz="1200" dirty="0"/>
                <a:t>(</a:t>
              </a:r>
              <a:r>
                <a:rPr lang="en-US" sz="1200" dirty="0" err="1"/>
                <a:t>newChild</a:t>
              </a:r>
              <a:r>
                <a:rPr lang="en-US" sz="1200" dirty="0"/>
                <a:t>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addSibling</a:t>
              </a:r>
              <a:r>
                <a:rPr lang="en-US" sz="1200" dirty="0"/>
                <a:t>(</a:t>
              </a:r>
              <a:r>
                <a:rPr lang="en-US" sz="1200" dirty="0" err="1"/>
                <a:t>newSibling</a:t>
              </a:r>
              <a:r>
                <a:rPr lang="en-US" sz="1200" dirty="0"/>
                <a:t>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void</a:t>
              </a: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4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Sanford Johnston</cp:lastModifiedBy>
  <cp:revision>8</cp:revision>
  <dcterms:created xsi:type="dcterms:W3CDTF">2018-03-27T03:17:51Z</dcterms:created>
  <dcterms:modified xsi:type="dcterms:W3CDTF">2018-03-27T05:24:24Z</dcterms:modified>
</cp:coreProperties>
</file>