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Espinoza" userId="52ad35c9-5307-409c-bd54-b800a28c3fa6" providerId="ADAL" clId="{1202D369-7CA0-48C1-9E77-179692058D84}"/>
    <pc:docChg chg="custSel modSld">
      <pc:chgData name="Jacob Espinoza" userId="52ad35c9-5307-409c-bd54-b800a28c3fa6" providerId="ADAL" clId="{1202D369-7CA0-48C1-9E77-179692058D84}" dt="2018-04-04T06:45:38.897" v="153" actId="20577"/>
      <pc:docMkLst>
        <pc:docMk/>
      </pc:docMkLst>
      <pc:sldChg chg="modSp">
        <pc:chgData name="Jacob Espinoza" userId="52ad35c9-5307-409c-bd54-b800a28c3fa6" providerId="ADAL" clId="{1202D369-7CA0-48C1-9E77-179692058D84}" dt="2018-04-04T06:45:38.897" v="153" actId="20577"/>
        <pc:sldMkLst>
          <pc:docMk/>
          <pc:sldMk cId="3192829542" sldId="257"/>
        </pc:sldMkLst>
        <pc:spChg chg="mod">
          <ac:chgData name="Jacob Espinoza" userId="52ad35c9-5307-409c-bd54-b800a28c3fa6" providerId="ADAL" clId="{1202D369-7CA0-48C1-9E77-179692058D84}" dt="2018-04-04T06:45:38.897" v="153" actId="20577"/>
          <ac:spMkLst>
            <pc:docMk/>
            <pc:sldMk cId="3192829542" sldId="257"/>
            <ac:spMk id="3" creationId="{136B68AD-0183-49E6-A4A1-A10CBF88EC1F}"/>
          </ac:spMkLst>
        </pc:spChg>
      </pc:sldChg>
      <pc:sldChg chg="modSp">
        <pc:chgData name="Jacob Espinoza" userId="52ad35c9-5307-409c-bd54-b800a28c3fa6" providerId="ADAL" clId="{1202D369-7CA0-48C1-9E77-179692058D84}" dt="2018-04-04T06:45:15.452" v="104" actId="313"/>
        <pc:sldMkLst>
          <pc:docMk/>
          <pc:sldMk cId="1951282523" sldId="258"/>
        </pc:sldMkLst>
        <pc:spChg chg="mod">
          <ac:chgData name="Jacob Espinoza" userId="52ad35c9-5307-409c-bd54-b800a28c3fa6" providerId="ADAL" clId="{1202D369-7CA0-48C1-9E77-179692058D84}" dt="2018-04-04T06:45:15.452" v="104" actId="313"/>
          <ac:spMkLst>
            <pc:docMk/>
            <pc:sldMk cId="1951282523" sldId="258"/>
            <ac:spMk id="3" creationId="{136B68AD-0183-49E6-A4A1-A10CBF88EC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75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2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0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1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5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010-AD6B-46EE-8C2F-600377E9D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FE Metadata Tool</a:t>
            </a:r>
            <a:br>
              <a:rPr lang="en-US" dirty="0"/>
            </a:br>
            <a:r>
              <a:rPr lang="en-US" sz="3200" dirty="0"/>
              <a:t>Architecture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855B0-B89C-41B6-B5E1-64402A33D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Team members: Sanford Johnston, Jacob Espinoza, Lucas </a:t>
            </a:r>
            <a:r>
              <a:rPr lang="en-US" dirty="0" err="1">
                <a:solidFill>
                  <a:srgbClr val="00B0F0"/>
                </a:solidFill>
              </a:rPr>
              <a:t>Herrman</a:t>
            </a:r>
            <a:r>
              <a:rPr lang="en-US" dirty="0">
                <a:solidFill>
                  <a:srgbClr val="00B0F0"/>
                </a:solidFill>
              </a:rPr>
              <a:t>, Isaias </a:t>
            </a:r>
            <a:r>
              <a:rPr lang="en-US" dirty="0" err="1">
                <a:solidFill>
                  <a:srgbClr val="00B0F0"/>
                </a:solidFill>
              </a:rPr>
              <a:t>Gerena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8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1B3D-0D2E-4BD2-9A60-6F302879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6913"/>
            <a:ext cx="10018713" cy="829887"/>
          </a:xfrm>
        </p:spPr>
        <p:txBody>
          <a:bodyPr anchor="t"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68AD-0183-49E6-A4A1-A10CBF88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Add information here : give a short overview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928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1B3D-0D2E-4BD2-9A60-6F302879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6913"/>
            <a:ext cx="10018713" cy="829887"/>
          </a:xfrm>
        </p:spPr>
        <p:txBody>
          <a:bodyPr anchor="t"/>
          <a:lstStyle/>
          <a:p>
            <a:r>
              <a:rPr lang="en-US" dirty="0"/>
              <a:t>Key Architectural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68AD-0183-49E6-A4A1-A10CBF88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Add information here : “What requirements were essential in driving your architecture decision?”</a:t>
            </a:r>
          </a:p>
        </p:txBody>
      </p:sp>
    </p:spTree>
    <p:extLst>
      <p:ext uri="{BB962C8B-B14F-4D97-AF65-F5344CB8AC3E}">
        <p14:creationId xmlns:p14="http://schemas.microsoft.com/office/powerpoint/2010/main" val="195128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1B3D-0D2E-4BD2-9A60-6F302879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6913"/>
            <a:ext cx="10018713" cy="829887"/>
          </a:xfrm>
        </p:spPr>
        <p:txBody>
          <a:bodyPr anchor="t"/>
          <a:lstStyle/>
          <a:p>
            <a:r>
              <a:rPr lang="en-US" dirty="0"/>
              <a:t>Architecture Style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68AD-0183-49E6-A4A1-A10CBF88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Add information here : “pick at least 2 architectural styles and state why they were candidates for your system; then state the one you chose.”</a:t>
            </a:r>
          </a:p>
        </p:txBody>
      </p:sp>
    </p:spTree>
    <p:extLst>
      <p:ext uri="{BB962C8B-B14F-4D97-AF65-F5344CB8AC3E}">
        <p14:creationId xmlns:p14="http://schemas.microsoft.com/office/powerpoint/2010/main" val="121696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1B3D-0D2E-4BD2-9A60-6F302879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6913"/>
            <a:ext cx="10018713" cy="829887"/>
          </a:xfrm>
        </p:spPr>
        <p:txBody>
          <a:bodyPr anchor="t"/>
          <a:lstStyle/>
          <a:p>
            <a:r>
              <a:rPr lang="en-US" dirty="0"/>
              <a:t>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68AD-0183-49E6-A4A1-A10CBF88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Image: architecture diagram</a:t>
            </a:r>
          </a:p>
          <a:p>
            <a:r>
              <a:rPr lang="en-US" dirty="0"/>
              <a:t>Give a short overview description to the audience</a:t>
            </a:r>
          </a:p>
        </p:txBody>
      </p:sp>
    </p:spTree>
    <p:extLst>
      <p:ext uri="{BB962C8B-B14F-4D97-AF65-F5344CB8AC3E}">
        <p14:creationId xmlns:p14="http://schemas.microsoft.com/office/powerpoint/2010/main" val="231453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1B3D-0D2E-4BD2-9A60-6F302879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6913"/>
            <a:ext cx="10018713" cy="829887"/>
          </a:xfrm>
        </p:spPr>
        <p:txBody>
          <a:bodyPr anchor="t"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68AD-0183-49E6-A4A1-A10CBF88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Add information here: “restate chosen architectural style(s), then list issues, risks, questions, or anything that is uncertain and that class expertise/feedback might help you in.”</a:t>
            </a:r>
          </a:p>
        </p:txBody>
      </p:sp>
    </p:spTree>
    <p:extLst>
      <p:ext uri="{BB962C8B-B14F-4D97-AF65-F5344CB8AC3E}">
        <p14:creationId xmlns:p14="http://schemas.microsoft.com/office/powerpoint/2010/main" val="716684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131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Team FE Metadata Tool Architecture Presentation</vt:lpstr>
      <vt:lpstr>Project Overview</vt:lpstr>
      <vt:lpstr>Key Architectural Drivers</vt:lpstr>
      <vt:lpstr>Architecture Style Choices</vt:lpstr>
      <vt:lpstr>Project Architecture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FE Metadata Tool Architecture Presentation</dc:title>
  <dc:creator>Jacob Espinoza;Sanford Johnston</dc:creator>
  <cp:lastModifiedBy>Jacob Espinoza</cp:lastModifiedBy>
  <cp:revision>1</cp:revision>
  <dcterms:created xsi:type="dcterms:W3CDTF">2018-04-04T06:37:24Z</dcterms:created>
  <dcterms:modified xsi:type="dcterms:W3CDTF">2018-04-04T06:45:44Z</dcterms:modified>
</cp:coreProperties>
</file>