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8" r:id="rId2"/>
    <p:sldId id="256" r:id="rId3"/>
    <p:sldId id="261" r:id="rId4"/>
    <p:sldId id="259" r:id="rId5"/>
    <p:sldId id="262" r:id="rId6"/>
    <p:sldId id="260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71857C-8487-4724-9897-AFA99C0E37B8}">
          <p14:sldIdLst>
            <p14:sldId id="258"/>
            <p14:sldId id="256"/>
            <p14:sldId id="261"/>
            <p14:sldId id="259"/>
            <p14:sldId id="262"/>
            <p14:sldId id="260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hika karasani" userId="70bf223d43e12a00" providerId="LiveId" clId="{E66F85D9-AD8B-4114-B85D-6AFEAB0CA77C}"/>
    <pc:docChg chg="custSel addSld delSld modSld sldOrd modSection">
      <pc:chgData name="jyothika karasani" userId="70bf223d43e12a00" providerId="LiveId" clId="{E66F85D9-AD8B-4114-B85D-6AFEAB0CA77C}" dt="2021-04-26T04:32:54.855" v="1241" actId="1076"/>
      <pc:docMkLst>
        <pc:docMk/>
      </pc:docMkLst>
      <pc:sldChg chg="modSp">
        <pc:chgData name="jyothika karasani" userId="70bf223d43e12a00" providerId="LiveId" clId="{E66F85D9-AD8B-4114-B85D-6AFEAB0CA77C}" dt="2021-04-26T04:31:54.425" v="1238"/>
        <pc:sldMkLst>
          <pc:docMk/>
          <pc:sldMk cId="3534899720" sldId="256"/>
        </pc:sldMkLst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3534899720" sldId="256"/>
            <ac:spMk id="2" creationId="{726F8161-9121-426F-9BD7-8F0F37BE6386}"/>
          </ac:spMkLst>
        </pc:spChg>
      </pc:sldChg>
      <pc:sldChg chg="del">
        <pc:chgData name="jyothika karasani" userId="70bf223d43e12a00" providerId="LiveId" clId="{E66F85D9-AD8B-4114-B85D-6AFEAB0CA77C}" dt="2021-04-26T03:10:06.410" v="0" actId="2696"/>
        <pc:sldMkLst>
          <pc:docMk/>
          <pc:sldMk cId="2201642016" sldId="257"/>
        </pc:sldMkLst>
      </pc:sldChg>
      <pc:sldChg chg="modSp">
        <pc:chgData name="jyothika karasani" userId="70bf223d43e12a00" providerId="LiveId" clId="{E66F85D9-AD8B-4114-B85D-6AFEAB0CA77C}" dt="2021-04-26T04:31:54.425" v="1238"/>
        <pc:sldMkLst>
          <pc:docMk/>
          <pc:sldMk cId="2272802439" sldId="258"/>
        </pc:sldMkLst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2272802439" sldId="258"/>
            <ac:spMk id="2" creationId="{119C9933-52C1-4CFB-AE9E-E62B1E1E96C4}"/>
          </ac:spMkLst>
        </pc:spChg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2272802439" sldId="258"/>
            <ac:spMk id="3" creationId="{0A20742E-07C9-4D0A-8C73-9B480F46C31D}"/>
          </ac:spMkLst>
        </pc:spChg>
      </pc:sldChg>
      <pc:sldChg chg="modSp">
        <pc:chgData name="jyothika karasani" userId="70bf223d43e12a00" providerId="LiveId" clId="{E66F85D9-AD8B-4114-B85D-6AFEAB0CA77C}" dt="2021-04-26T04:31:54.425" v="1238"/>
        <pc:sldMkLst>
          <pc:docMk/>
          <pc:sldMk cId="2090970466" sldId="259"/>
        </pc:sldMkLst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2090970466" sldId="259"/>
            <ac:spMk id="2" creationId="{F4D7F48F-584F-4B78-88BE-C12008E15C4B}"/>
          </ac:spMkLst>
        </pc:spChg>
      </pc:sldChg>
      <pc:sldChg chg="modSp mod">
        <pc:chgData name="jyothika karasani" userId="70bf223d43e12a00" providerId="LiveId" clId="{E66F85D9-AD8B-4114-B85D-6AFEAB0CA77C}" dt="2021-04-26T04:31:54.425" v="1238"/>
        <pc:sldMkLst>
          <pc:docMk/>
          <pc:sldMk cId="4244158028" sldId="260"/>
        </pc:sldMkLst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4244158028" sldId="260"/>
            <ac:spMk id="2" creationId="{2B7AD2CA-F030-4F89-9712-812BFAEE766D}"/>
          </ac:spMkLst>
        </pc:spChg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4244158028" sldId="260"/>
            <ac:spMk id="3" creationId="{FC5133BE-0BF7-4CC8-BCBD-1FDB86BA06FD}"/>
          </ac:spMkLst>
        </pc:spChg>
      </pc:sldChg>
      <pc:sldChg chg="modSp mod ord">
        <pc:chgData name="jyothika karasani" userId="70bf223d43e12a00" providerId="LiveId" clId="{E66F85D9-AD8B-4114-B85D-6AFEAB0CA77C}" dt="2021-04-26T04:31:54.425" v="1238"/>
        <pc:sldMkLst>
          <pc:docMk/>
          <pc:sldMk cId="4104053960" sldId="261"/>
        </pc:sldMkLst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4104053960" sldId="261"/>
            <ac:spMk id="2" creationId="{9C678666-4F4A-4C56-9059-4A5316768252}"/>
          </ac:spMkLst>
        </pc:spChg>
        <pc:spChg chg="mod">
          <ac:chgData name="jyothika karasani" userId="70bf223d43e12a00" providerId="LiveId" clId="{E66F85D9-AD8B-4114-B85D-6AFEAB0CA77C}" dt="2021-04-26T04:31:54.425" v="1238"/>
          <ac:spMkLst>
            <pc:docMk/>
            <pc:sldMk cId="4104053960" sldId="261"/>
            <ac:spMk id="3" creationId="{ECB2DA89-2049-4E44-9F78-4189D75763B9}"/>
          </ac:spMkLst>
        </pc:spChg>
      </pc:sldChg>
      <pc:sldChg chg="addSp delSp modSp new mod">
        <pc:chgData name="jyothika karasani" userId="70bf223d43e12a00" providerId="LiveId" clId="{E66F85D9-AD8B-4114-B85D-6AFEAB0CA77C}" dt="2021-04-26T04:32:54.855" v="1241" actId="1076"/>
        <pc:sldMkLst>
          <pc:docMk/>
          <pc:sldMk cId="1317036496" sldId="262"/>
        </pc:sldMkLst>
        <pc:spChg chg="del">
          <ac:chgData name="jyothika karasani" userId="70bf223d43e12a00" providerId="LiveId" clId="{E66F85D9-AD8B-4114-B85D-6AFEAB0CA77C}" dt="2021-04-26T03:10:17.484" v="2" actId="478"/>
          <ac:spMkLst>
            <pc:docMk/>
            <pc:sldMk cId="1317036496" sldId="262"/>
            <ac:spMk id="2" creationId="{24BF929A-6E4B-4E94-AD12-41E191FFB488}"/>
          </ac:spMkLst>
        </pc:spChg>
        <pc:spChg chg="del">
          <ac:chgData name="jyothika karasani" userId="70bf223d43e12a00" providerId="LiveId" clId="{E66F85D9-AD8B-4114-B85D-6AFEAB0CA77C}" dt="2021-04-26T03:10:27.931" v="3" actId="478"/>
          <ac:spMkLst>
            <pc:docMk/>
            <pc:sldMk cId="1317036496" sldId="262"/>
            <ac:spMk id="3" creationId="{ECB1279D-E390-4967-B38B-1E49120E4F49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4" creationId="{E3B6039C-BBE9-403B-8DBE-42E5750C1026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5" creationId="{A44E6B40-5F9B-4648-84E9-746B0EA3ECE3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2" creationId="{EA6FD746-87AC-45C4-BD12-3323BD6E715C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3" creationId="{DE577F20-10BE-4B0C-BFB9-96370C2DEB6C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4" creationId="{1FD2AAFC-13BC-4BE3-9E9E-8214D1ACEBE2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5" creationId="{555804C3-09D6-4AE1-BF34-F31D963E4A91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6" creationId="{1AA650EB-8324-43E7-A52B-E6B02BD41504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7" creationId="{D795EB97-DB8C-47DD-8850-B993DC0F8B7B}"/>
          </ac:spMkLst>
        </pc:spChg>
        <pc:spChg chg="add del mod">
          <ac:chgData name="jyothika karasani" userId="70bf223d43e12a00" providerId="LiveId" clId="{E66F85D9-AD8B-4114-B85D-6AFEAB0CA77C}" dt="2021-04-26T03:22:59.906" v="145" actId="478"/>
          <ac:spMkLst>
            <pc:docMk/>
            <pc:sldMk cId="1317036496" sldId="262"/>
            <ac:spMk id="28" creationId="{D65B1F7B-3407-4B15-AC4A-09399EA71723}"/>
          </ac:spMkLst>
        </pc:spChg>
        <pc:spChg chg="add mod">
          <ac:chgData name="jyothika karasani" userId="70bf223d43e12a00" providerId="LiveId" clId="{E66F85D9-AD8B-4114-B85D-6AFEAB0CA77C}" dt="2021-04-26T04:32:48.713" v="1240" actId="1076"/>
          <ac:spMkLst>
            <pc:docMk/>
            <pc:sldMk cId="1317036496" sldId="262"/>
            <ac:spMk id="29" creationId="{2A194B75-7E43-49F5-AC1C-7DC2490B2D93}"/>
          </ac:spMkLst>
        </pc:spChg>
        <pc:spChg chg="add mod">
          <ac:chgData name="jyothika karasani" userId="70bf223d43e12a00" providerId="LiveId" clId="{E66F85D9-AD8B-4114-B85D-6AFEAB0CA77C}" dt="2021-04-26T03:39:05.558" v="272" actId="1076"/>
          <ac:spMkLst>
            <pc:docMk/>
            <pc:sldMk cId="1317036496" sldId="262"/>
            <ac:spMk id="30" creationId="{C923482E-6513-4D1F-8332-F83CAE66919F}"/>
          </ac:spMkLst>
        </pc:spChg>
        <pc:spChg chg="add mod">
          <ac:chgData name="jyothika karasani" userId="70bf223d43e12a00" providerId="LiveId" clId="{E66F85D9-AD8B-4114-B85D-6AFEAB0CA77C}" dt="2021-04-26T04:32:54.855" v="1241" actId="1076"/>
          <ac:spMkLst>
            <pc:docMk/>
            <pc:sldMk cId="1317036496" sldId="262"/>
            <ac:spMk id="31" creationId="{50DF305F-9493-4202-943A-A2071BCB423B}"/>
          </ac:spMkLst>
        </pc:spChg>
        <pc:cxnChg chg="add mod">
          <ac:chgData name="jyothika karasani" userId="70bf223d43e12a00" providerId="LiveId" clId="{E66F85D9-AD8B-4114-B85D-6AFEAB0CA77C}" dt="2021-04-26T04:32:48.713" v="1240" actId="1076"/>
          <ac:cxnSpMkLst>
            <pc:docMk/>
            <pc:sldMk cId="1317036496" sldId="262"/>
            <ac:cxnSpMk id="7" creationId="{7ACDF506-A5B8-4643-8F0F-322987A73DE0}"/>
          </ac:cxnSpMkLst>
        </pc:cxnChg>
        <pc:cxnChg chg="add mod">
          <ac:chgData name="jyothika karasani" userId="70bf223d43e12a00" providerId="LiveId" clId="{E66F85D9-AD8B-4114-B85D-6AFEAB0CA77C}" dt="2021-04-26T04:32:48.713" v="1240" actId="1076"/>
          <ac:cxnSpMkLst>
            <pc:docMk/>
            <pc:sldMk cId="1317036496" sldId="262"/>
            <ac:cxnSpMk id="9" creationId="{A7A45083-F4DF-4B68-9D5C-C8E33A1A605B}"/>
          </ac:cxnSpMkLst>
        </pc:cxnChg>
        <pc:cxnChg chg="add mod">
          <ac:chgData name="jyothika karasani" userId="70bf223d43e12a00" providerId="LiveId" clId="{E66F85D9-AD8B-4114-B85D-6AFEAB0CA77C}" dt="2021-04-26T04:32:48.713" v="1240" actId="1076"/>
          <ac:cxnSpMkLst>
            <pc:docMk/>
            <pc:sldMk cId="1317036496" sldId="262"/>
            <ac:cxnSpMk id="13" creationId="{38883C6B-C8DB-4EC0-9BCF-BE496767B385}"/>
          </ac:cxnSpMkLst>
        </pc:cxnChg>
        <pc:cxnChg chg="add del mod">
          <ac:chgData name="jyothika karasani" userId="70bf223d43e12a00" providerId="LiveId" clId="{E66F85D9-AD8B-4114-B85D-6AFEAB0CA77C}" dt="2021-04-26T03:14:30.138" v="32" actId="478"/>
          <ac:cxnSpMkLst>
            <pc:docMk/>
            <pc:sldMk cId="1317036496" sldId="262"/>
            <ac:cxnSpMk id="14" creationId="{5626D8B3-B55E-49CA-9242-8AEDAA211C70}"/>
          </ac:cxnSpMkLst>
        </pc:cxnChg>
        <pc:cxnChg chg="add mod">
          <ac:chgData name="jyothika karasani" userId="70bf223d43e12a00" providerId="LiveId" clId="{E66F85D9-AD8B-4114-B85D-6AFEAB0CA77C}" dt="2021-04-26T04:32:48.713" v="1240" actId="1076"/>
          <ac:cxnSpMkLst>
            <pc:docMk/>
            <pc:sldMk cId="1317036496" sldId="262"/>
            <ac:cxnSpMk id="19" creationId="{88A9FEE7-F426-40BC-8CA3-906FC8F820CB}"/>
          </ac:cxnSpMkLst>
        </pc:cxnChg>
        <pc:cxnChg chg="add mod">
          <ac:chgData name="jyothika karasani" userId="70bf223d43e12a00" providerId="LiveId" clId="{E66F85D9-AD8B-4114-B85D-6AFEAB0CA77C}" dt="2021-04-26T04:32:48.713" v="1240" actId="1076"/>
          <ac:cxnSpMkLst>
            <pc:docMk/>
            <pc:sldMk cId="1317036496" sldId="262"/>
            <ac:cxnSpMk id="21" creationId="{C823789C-7791-440C-A421-F02CEF52C918}"/>
          </ac:cxnSpMkLst>
        </pc:cxnChg>
      </pc:sldChg>
      <pc:sldChg chg="addSp delSp modSp new del mod modClrScheme chgLayout">
        <pc:chgData name="jyothika karasani" userId="70bf223d43e12a00" providerId="LiveId" clId="{E66F85D9-AD8B-4114-B85D-6AFEAB0CA77C}" dt="2021-04-26T03:54:21.650" v="396" actId="2696"/>
        <pc:sldMkLst>
          <pc:docMk/>
          <pc:sldMk cId="2446721825" sldId="263"/>
        </pc:sldMkLst>
        <pc:spChg chg="del mod ord">
          <ac:chgData name="jyothika karasani" userId="70bf223d43e12a00" providerId="LiveId" clId="{E66F85D9-AD8B-4114-B85D-6AFEAB0CA77C}" dt="2021-04-26T03:45:17.649" v="294" actId="700"/>
          <ac:spMkLst>
            <pc:docMk/>
            <pc:sldMk cId="2446721825" sldId="263"/>
            <ac:spMk id="2" creationId="{FD5448B3-292B-4B7F-9C3D-2FF087E550F6}"/>
          </ac:spMkLst>
        </pc:spChg>
        <pc:spChg chg="del mod ord">
          <ac:chgData name="jyothika karasani" userId="70bf223d43e12a00" providerId="LiveId" clId="{E66F85D9-AD8B-4114-B85D-6AFEAB0CA77C}" dt="2021-04-26T03:45:17.649" v="294" actId="700"/>
          <ac:spMkLst>
            <pc:docMk/>
            <pc:sldMk cId="2446721825" sldId="263"/>
            <ac:spMk id="3" creationId="{A0A33AE2-CE7A-4F49-A4E7-70F7A4B993D2}"/>
          </ac:spMkLst>
        </pc:spChg>
        <pc:spChg chg="del">
          <ac:chgData name="jyothika karasani" userId="70bf223d43e12a00" providerId="LiveId" clId="{E66F85D9-AD8B-4114-B85D-6AFEAB0CA77C}" dt="2021-04-26T03:45:17.649" v="294" actId="700"/>
          <ac:spMkLst>
            <pc:docMk/>
            <pc:sldMk cId="2446721825" sldId="263"/>
            <ac:spMk id="4" creationId="{EA2AF687-3C11-4761-92C1-E48CE8A75079}"/>
          </ac:spMkLst>
        </pc:spChg>
        <pc:spChg chg="add mod ord">
          <ac:chgData name="jyothika karasani" userId="70bf223d43e12a00" providerId="LiveId" clId="{E66F85D9-AD8B-4114-B85D-6AFEAB0CA77C}" dt="2021-04-26T03:45:26.804" v="306" actId="20577"/>
          <ac:spMkLst>
            <pc:docMk/>
            <pc:sldMk cId="2446721825" sldId="263"/>
            <ac:spMk id="5" creationId="{77783043-B52A-49A8-8E1D-DE6B10F0B152}"/>
          </ac:spMkLst>
        </pc:spChg>
        <pc:spChg chg="add mod ord">
          <ac:chgData name="jyothika karasani" userId="70bf223d43e12a00" providerId="LiveId" clId="{E66F85D9-AD8B-4114-B85D-6AFEAB0CA77C}" dt="2021-04-26T03:54:15.977" v="395" actId="20577"/>
          <ac:spMkLst>
            <pc:docMk/>
            <pc:sldMk cId="2446721825" sldId="263"/>
            <ac:spMk id="6" creationId="{5495866F-FD22-4512-8C62-7AE7907C2B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7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8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6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5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4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BD4E-5412-40A8-AF82-057D3E8A305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59A1D2-6543-4A7F-A44A-9120CA1C8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9933-52C1-4CFB-AE9E-E62B1E1E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communication lab (15ece385)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742E-07C9-4D0A-8C73-9B480F46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MINI PROJECT ON</a:t>
            </a:r>
          </a:p>
          <a:p>
            <a:pPr marL="0" indent="0" algn="ctr">
              <a:buNone/>
            </a:pPr>
            <a:r>
              <a:rPr lang="en-US" sz="2800" b="1" dirty="0"/>
              <a:t>NOISE REDUCTION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u="sng" dirty="0"/>
              <a:t>UNDER THE GUIDANCE OF</a:t>
            </a:r>
          </a:p>
          <a:p>
            <a:pPr marL="0" indent="0" algn="ctr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Asst. Prof.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Anuraj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</a:t>
            </a:r>
          </a:p>
          <a:p>
            <a:pPr marL="0" indent="0" algn="ctr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Asst. Prof. Poorna SS</a:t>
            </a:r>
          </a:p>
        </p:txBody>
      </p:sp>
    </p:spTree>
    <p:extLst>
      <p:ext uri="{BB962C8B-B14F-4D97-AF65-F5344CB8AC3E}">
        <p14:creationId xmlns:p14="http://schemas.microsoft.com/office/powerpoint/2010/main" val="2272802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189285"/>
            <a:ext cx="6690946" cy="3385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8130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8161-9121-426F-9BD7-8F0F37BE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03AD71-6F2A-43B8-8E79-7AACEE795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3703" y="2048989"/>
            <a:ext cx="7000357" cy="370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TEAM  - 5</a:t>
            </a:r>
            <a:endParaRPr lang="en-US" dirty="0"/>
          </a:p>
          <a:p>
            <a:r>
              <a:rPr lang="en-US" dirty="0"/>
              <a:t>K </a:t>
            </a:r>
            <a:r>
              <a:rPr lang="en-US" dirty="0" smtClean="0"/>
              <a:t>MADHULATHA     </a:t>
            </a:r>
            <a:r>
              <a:rPr lang="en-US" dirty="0"/>
              <a:t>[AM.EN.U4ECE18124]</a:t>
            </a:r>
          </a:p>
          <a:p>
            <a:r>
              <a:rPr lang="en-US" dirty="0"/>
              <a:t>M VAMSI KRISHNA   [AM.EN.U4ECE18131]</a:t>
            </a:r>
          </a:p>
          <a:p>
            <a:r>
              <a:rPr lang="en-US" dirty="0"/>
              <a:t>NMS </a:t>
            </a:r>
            <a:r>
              <a:rPr lang="en-US" dirty="0" smtClean="0"/>
              <a:t>YASWANTH    [</a:t>
            </a:r>
            <a:r>
              <a:rPr lang="en-US" dirty="0"/>
              <a:t>AM.EN.U4ECE18135]</a:t>
            </a:r>
          </a:p>
          <a:p>
            <a:r>
              <a:rPr lang="en-US" dirty="0"/>
              <a:t>K JYOTHIKA               [AM.EN.U4ECE18162]</a:t>
            </a:r>
          </a:p>
          <a:p>
            <a:r>
              <a:rPr lang="en-US" dirty="0"/>
              <a:t>SVB HARINI               [AM.EN.U4ECE18165]</a:t>
            </a:r>
          </a:p>
        </p:txBody>
      </p:sp>
    </p:spTree>
    <p:extLst>
      <p:ext uri="{BB962C8B-B14F-4D97-AF65-F5344CB8AC3E}">
        <p14:creationId xmlns:p14="http://schemas.microsoft.com/office/powerpoint/2010/main" val="353489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666-4F4A-4C56-9059-4A531676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DA89-2049-4E44-9F78-4189D757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noise in the communication channel is very common when a signal is transmitted to the receiver.</a:t>
            </a:r>
          </a:p>
          <a:p>
            <a:r>
              <a:rPr lang="en-US" dirty="0"/>
              <a:t>Hence, methods to remove noise and transmit a noise-free signal are very important.</a:t>
            </a:r>
          </a:p>
          <a:p>
            <a:r>
              <a:rPr lang="en-US" dirty="0"/>
              <a:t>Here, we add a Additive White Gaussian noise to the transmitted signal and then send it to the low-pass filter and process the signal so it becomes noise-free.</a:t>
            </a:r>
          </a:p>
          <a:p>
            <a:r>
              <a:rPr lang="en-US" dirty="0"/>
              <a:t>Since, an external noise cannot be added, we have used AWGN that can be generated in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053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F48F-584F-4B78-88BE-C12008E1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 (AWGN)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6576-B159-47D1-B7B0-F7A9C4ED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2206"/>
            <a:ext cx="10353762" cy="3695136"/>
          </a:xfrm>
        </p:spPr>
        <p:txBody>
          <a:bodyPr/>
          <a:lstStyle/>
          <a:p>
            <a:r>
              <a:rPr lang="en-US" dirty="0"/>
              <a:t>It is a basic noise model.</a:t>
            </a:r>
          </a:p>
          <a:p>
            <a:r>
              <a:rPr lang="en-US" dirty="0"/>
              <a:t>It is ADDITIVE because it is added to any noise that might be intrinsic to the system.</a:t>
            </a:r>
          </a:p>
          <a:p>
            <a:r>
              <a:rPr lang="en-US" dirty="0"/>
              <a:t>WHITE indicates that it has uniform power across the frequency band and white color has uniform emissions at all frequencies in visible spectrum.</a:t>
            </a:r>
          </a:p>
          <a:p>
            <a:r>
              <a:rPr lang="en-US" dirty="0"/>
              <a:t>It is GAUSSIAN because, it has a normal distribution in the time domain with an average time domain value of zero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70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6039C-BBE9-403B-8DBE-42E5750C1026}"/>
              </a:ext>
            </a:extLst>
          </p:cNvPr>
          <p:cNvSpPr/>
          <p:nvPr/>
        </p:nvSpPr>
        <p:spPr>
          <a:xfrm>
            <a:off x="4257367" y="2015611"/>
            <a:ext cx="2635046" cy="172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4E6B40-5F9B-4648-84E9-746B0EA3ECE3}"/>
              </a:ext>
            </a:extLst>
          </p:cNvPr>
          <p:cNvSpPr/>
          <p:nvPr/>
        </p:nvSpPr>
        <p:spPr>
          <a:xfrm>
            <a:off x="5368413" y="2661325"/>
            <a:ext cx="452283" cy="432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CDF506-A5B8-4643-8F0F-322987A73DE0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5594555" y="2661325"/>
            <a:ext cx="0" cy="432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A45083-F4DF-4B68-9D5C-C8E33A1A605B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5368413" y="2877635"/>
            <a:ext cx="4522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883C6B-C8DB-4EC0-9BCF-BE496767B385}"/>
              </a:ext>
            </a:extLst>
          </p:cNvPr>
          <p:cNvCxnSpPr>
            <a:endCxn id="5" idx="2"/>
          </p:cNvCxnSpPr>
          <p:nvPr/>
        </p:nvCxnSpPr>
        <p:spPr>
          <a:xfrm>
            <a:off x="3510116" y="2877635"/>
            <a:ext cx="185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9FEE7-F426-40BC-8CA3-906FC8F820CB}"/>
              </a:ext>
            </a:extLst>
          </p:cNvPr>
          <p:cNvCxnSpPr/>
          <p:nvPr/>
        </p:nvCxnSpPr>
        <p:spPr>
          <a:xfrm>
            <a:off x="5820696" y="2892383"/>
            <a:ext cx="185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23789C-7791-440C-A421-F02CEF52C918}"/>
              </a:ext>
            </a:extLst>
          </p:cNvPr>
          <p:cNvCxnSpPr>
            <a:endCxn id="5" idx="4"/>
          </p:cNvCxnSpPr>
          <p:nvPr/>
        </p:nvCxnSpPr>
        <p:spPr>
          <a:xfrm flipV="1">
            <a:off x="5584722" y="3093945"/>
            <a:ext cx="9833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6FD746-87AC-45C4-BD12-3323BD6E715C}"/>
              </a:ext>
            </a:extLst>
          </p:cNvPr>
          <p:cNvSpPr txBox="1"/>
          <p:nvPr/>
        </p:nvSpPr>
        <p:spPr>
          <a:xfrm>
            <a:off x="4955462" y="2071525"/>
            <a:ext cx="18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77F20-10BE-4B0C-BFB9-96370C2DEB6C}"/>
              </a:ext>
            </a:extLst>
          </p:cNvPr>
          <p:cNvSpPr txBox="1"/>
          <p:nvPr/>
        </p:nvSpPr>
        <p:spPr>
          <a:xfrm>
            <a:off x="1381434" y="2447614"/>
            <a:ext cx="208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TRANSMITTED</a:t>
            </a:r>
          </a:p>
          <a:p>
            <a:r>
              <a:rPr lang="en-US" dirty="0"/>
              <a:t>    SIGNAL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2AAFC-13BC-4BE3-9E9E-8214D1ACEBE2}"/>
              </a:ext>
            </a:extLst>
          </p:cNvPr>
          <p:cNvSpPr txBox="1"/>
          <p:nvPr/>
        </p:nvSpPr>
        <p:spPr>
          <a:xfrm>
            <a:off x="8003459" y="2447614"/>
            <a:ext cx="208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</a:t>
            </a:r>
          </a:p>
          <a:p>
            <a:r>
              <a:rPr lang="en-US" dirty="0"/>
              <a:t>   SIGNAL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5804C3-09D6-4AE1-BF34-F31D963E4A91}"/>
                  </a:ext>
                </a:extLst>
              </p:cNvPr>
              <p:cNvSpPr txBox="1"/>
              <p:nvPr/>
            </p:nvSpPr>
            <p:spPr>
              <a:xfrm>
                <a:off x="1708356" y="3125279"/>
                <a:ext cx="71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5804C3-09D6-4AE1-BF34-F31D963E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56" y="3125279"/>
                <a:ext cx="717754" cy="369332"/>
              </a:xfrm>
              <a:prstGeom prst="rect">
                <a:avLst/>
              </a:prstGeom>
              <a:blipFill>
                <a:blip r:embed="rId2"/>
                <a:stretch>
                  <a:fillRect r="-118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AA650EB-8324-43E7-A52B-E6B02BD41504}"/>
              </a:ext>
            </a:extLst>
          </p:cNvPr>
          <p:cNvSpPr txBox="1"/>
          <p:nvPr/>
        </p:nvSpPr>
        <p:spPr>
          <a:xfrm>
            <a:off x="5407002" y="4966990"/>
            <a:ext cx="375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n(t)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95EB97-DB8C-47DD-8850-B993DC0F8B7B}"/>
              </a:ext>
            </a:extLst>
          </p:cNvPr>
          <p:cNvSpPr txBox="1"/>
          <p:nvPr/>
        </p:nvSpPr>
        <p:spPr>
          <a:xfrm>
            <a:off x="5152103" y="442836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94B75-7E43-49F5-AC1C-7DC2490B2D93}"/>
                  </a:ext>
                </a:extLst>
              </p:cNvPr>
              <p:cNvSpPr txBox="1"/>
              <p:nvPr/>
            </p:nvSpPr>
            <p:spPr>
              <a:xfrm>
                <a:off x="8357419" y="3125279"/>
                <a:ext cx="2089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r(t)=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+n(t)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94B75-7E43-49F5-AC1C-7DC2490B2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19" y="3125279"/>
                <a:ext cx="2089353" cy="369332"/>
              </a:xfrm>
              <a:prstGeom prst="rect">
                <a:avLst/>
              </a:prstGeom>
              <a:blipFill>
                <a:blip r:embed="rId3"/>
                <a:stretch>
                  <a:fillRect l="-26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923482E-6513-4D1F-8332-F83CAE66919F}"/>
              </a:ext>
            </a:extLst>
          </p:cNvPr>
          <p:cNvSpPr txBox="1"/>
          <p:nvPr/>
        </p:nvSpPr>
        <p:spPr>
          <a:xfrm>
            <a:off x="1708356" y="5476572"/>
            <a:ext cx="838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n(t) denotes the sample function of the AWGN process with power spectral density No/2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DF305F-9493-4202-943A-A2071BCB423B}"/>
              </a:ext>
            </a:extLst>
          </p:cNvPr>
          <p:cNvSpPr txBox="1"/>
          <p:nvPr/>
        </p:nvSpPr>
        <p:spPr>
          <a:xfrm>
            <a:off x="929148" y="927818"/>
            <a:ext cx="35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/>
                </a:solidFill>
                <a:latin typeface="Arial Black" panose="020B0A04020102020204" pitchFamily="34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317036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2CA-F030-4F89-9712-812BFAEE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 (</a:t>
            </a:r>
            <a:r>
              <a:rPr lang="en-US" dirty="0" err="1"/>
              <a:t>lpf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33BE-0BF7-4CC8-BCBD-1FDB86BA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filter that passes signals with a frequency lower than a selected cutoff frequency and attenuates signals with frequencies higher than the cutoff frequency.</a:t>
            </a:r>
          </a:p>
          <a:p>
            <a:r>
              <a:rPr lang="en-US" sz="2400" dirty="0"/>
              <a:t>These filters are mainly used to filter noise, since noise is a high frequency signal.</a:t>
            </a:r>
          </a:p>
          <a:p>
            <a:r>
              <a:rPr lang="en-US" sz="2400" dirty="0"/>
              <a:t>LPF’s provide smoother form of a signal, removing the short-term fluctuations and leaving the longer-term trend.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58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GB" dirty="0"/>
              <a:t>Taking any audio or music as the input signal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Adding the White Gaussian Noise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Passing the signal through a Low Pass Filter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/>
              <a:t>Plotting all the three signals and observing the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0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2812" y="2046638"/>
            <a:ext cx="4515001" cy="33775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8512" y="2049813"/>
            <a:ext cx="4515001" cy="33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3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2812" y="2046638"/>
            <a:ext cx="4515001" cy="33775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8512" y="2049813"/>
            <a:ext cx="4515001" cy="33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2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612</TotalTime>
  <Words>365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Cambria</vt:lpstr>
      <vt:lpstr>Cambria Math</vt:lpstr>
      <vt:lpstr>Gill Sans MT</vt:lpstr>
      <vt:lpstr>Gallery</vt:lpstr>
      <vt:lpstr>Digital communication lab (15ece385)</vt:lpstr>
      <vt:lpstr>GROUP MEMBERS</vt:lpstr>
      <vt:lpstr>theory</vt:lpstr>
      <vt:lpstr>ADDITIVE WHITE GAUSSIAN NOISE (AWGN)</vt:lpstr>
      <vt:lpstr>PowerPoint Presentation</vt:lpstr>
      <vt:lpstr>Low pass filter (lpf)</vt:lpstr>
      <vt:lpstr>working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reduction</dc:title>
  <dc:creator>jyothika karasani</dc:creator>
  <cp:lastModifiedBy>MADHULATHA</cp:lastModifiedBy>
  <cp:revision>21</cp:revision>
  <dcterms:created xsi:type="dcterms:W3CDTF">2021-04-25T10:26:12Z</dcterms:created>
  <dcterms:modified xsi:type="dcterms:W3CDTF">2021-04-26T11:58:20Z</dcterms:modified>
</cp:coreProperties>
</file>