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7"/>
  </p:notesMasterIdLst>
  <p:handoutMasterIdLst>
    <p:handoutMasterId r:id="rId58"/>
  </p:handoutMasterIdLst>
  <p:sldIdLst>
    <p:sldId id="350" r:id="rId2"/>
    <p:sldId id="351" r:id="rId3"/>
    <p:sldId id="304" r:id="rId4"/>
    <p:sldId id="349" r:id="rId5"/>
    <p:sldId id="306" r:id="rId6"/>
    <p:sldId id="307" r:id="rId7"/>
    <p:sldId id="308" r:id="rId8"/>
    <p:sldId id="309" r:id="rId9"/>
    <p:sldId id="310" r:id="rId10"/>
    <p:sldId id="352" r:id="rId11"/>
    <p:sldId id="311" r:id="rId12"/>
    <p:sldId id="312" r:id="rId13"/>
    <p:sldId id="313" r:id="rId14"/>
    <p:sldId id="314" r:id="rId15"/>
    <p:sldId id="315" r:id="rId16"/>
    <p:sldId id="354" r:id="rId17"/>
    <p:sldId id="316" r:id="rId18"/>
    <p:sldId id="317" r:id="rId19"/>
    <p:sldId id="318" r:id="rId20"/>
    <p:sldId id="319" r:id="rId21"/>
    <p:sldId id="320" r:id="rId22"/>
    <p:sldId id="356" r:id="rId23"/>
    <p:sldId id="321" r:id="rId24"/>
    <p:sldId id="357" r:id="rId25"/>
    <p:sldId id="323" r:id="rId26"/>
    <p:sldId id="358" r:id="rId27"/>
    <p:sldId id="359" r:id="rId28"/>
    <p:sldId id="324" r:id="rId29"/>
    <p:sldId id="325" r:id="rId30"/>
    <p:sldId id="326" r:id="rId31"/>
    <p:sldId id="355" r:id="rId32"/>
    <p:sldId id="362"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60" r:id="rId55"/>
    <p:sldId id="361" r:id="rId5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1" d="100"/>
          <a:sy n="61" d="100"/>
        </p:scale>
        <p:origin x="7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02146034-1B73-4EAD-9398-A4B390E4529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Times New Roman" pitchFamily="18" charset="0"/>
              </a:defRPr>
            </a:lvl1pPr>
          </a:lstStyle>
          <a:p>
            <a:pPr>
              <a:defRPr/>
            </a:pPr>
            <a:endParaRPr lang="en-US"/>
          </a:p>
        </p:txBody>
      </p:sp>
      <p:sp>
        <p:nvSpPr>
          <p:cNvPr id="144387" name="Rectangle 3">
            <a:extLst>
              <a:ext uri="{FF2B5EF4-FFF2-40B4-BE49-F238E27FC236}">
                <a16:creationId xmlns:a16="http://schemas.microsoft.com/office/drawing/2014/main" id="{02195ED3-30C3-4348-B7E2-BD0800E8DBF6}"/>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Times New Roman" pitchFamily="18" charset="0"/>
              </a:defRPr>
            </a:lvl1pPr>
          </a:lstStyle>
          <a:p>
            <a:pPr>
              <a:defRPr/>
            </a:pPr>
            <a:endParaRPr lang="en-US"/>
          </a:p>
        </p:txBody>
      </p:sp>
      <p:sp>
        <p:nvSpPr>
          <p:cNvPr id="144388" name="Rectangle 4">
            <a:extLst>
              <a:ext uri="{FF2B5EF4-FFF2-40B4-BE49-F238E27FC236}">
                <a16:creationId xmlns:a16="http://schemas.microsoft.com/office/drawing/2014/main" id="{C7CAA14F-B209-4D98-85DD-3315EDC9BE5E}"/>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Times New Roman" pitchFamily="18" charset="0"/>
              </a:defRPr>
            </a:lvl1pPr>
          </a:lstStyle>
          <a:p>
            <a:pPr>
              <a:defRPr/>
            </a:pPr>
            <a:r>
              <a:rPr lang="en-US"/>
              <a:t>Python Programming, 2/e</a:t>
            </a:r>
          </a:p>
        </p:txBody>
      </p:sp>
      <p:sp>
        <p:nvSpPr>
          <p:cNvPr id="144389" name="Rectangle 5">
            <a:extLst>
              <a:ext uri="{FF2B5EF4-FFF2-40B4-BE49-F238E27FC236}">
                <a16:creationId xmlns:a16="http://schemas.microsoft.com/office/drawing/2014/main" id="{EF64B3EA-CDEB-4104-89D4-12E4379D62B1}"/>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CADDAC2A-832B-483C-89C9-25EDEDF137D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73772F6C-2871-44BB-9673-4966999359FB}"/>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Times New Roman" pitchFamily="18" charset="0"/>
              </a:defRPr>
            </a:lvl1pPr>
          </a:lstStyle>
          <a:p>
            <a:pPr>
              <a:defRPr/>
            </a:pPr>
            <a:endParaRPr lang="en-US"/>
          </a:p>
        </p:txBody>
      </p:sp>
      <p:sp>
        <p:nvSpPr>
          <p:cNvPr id="143363" name="Rectangle 3">
            <a:extLst>
              <a:ext uri="{FF2B5EF4-FFF2-40B4-BE49-F238E27FC236}">
                <a16:creationId xmlns:a16="http://schemas.microsoft.com/office/drawing/2014/main" id="{33D0ABA8-23A6-4B8C-A6FD-59F8B27E4B5E}"/>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Times New Roman" pitchFamily="18" charset="0"/>
              </a:defRPr>
            </a:lvl1pPr>
          </a:lstStyle>
          <a:p>
            <a:pPr>
              <a:defRPr/>
            </a:pPr>
            <a:endParaRPr lang="en-US"/>
          </a:p>
        </p:txBody>
      </p:sp>
      <p:sp>
        <p:nvSpPr>
          <p:cNvPr id="50180" name="Rectangle 4">
            <a:extLst>
              <a:ext uri="{FF2B5EF4-FFF2-40B4-BE49-F238E27FC236}">
                <a16:creationId xmlns:a16="http://schemas.microsoft.com/office/drawing/2014/main" id="{E1745C12-6E8F-448A-AA48-B108B1752F40}"/>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5" name="Rectangle 5">
            <a:extLst>
              <a:ext uri="{FF2B5EF4-FFF2-40B4-BE49-F238E27FC236}">
                <a16:creationId xmlns:a16="http://schemas.microsoft.com/office/drawing/2014/main" id="{FE30AC99-9B97-4C8B-B518-A6D7FB7307BB}"/>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66" name="Rectangle 6">
            <a:extLst>
              <a:ext uri="{FF2B5EF4-FFF2-40B4-BE49-F238E27FC236}">
                <a16:creationId xmlns:a16="http://schemas.microsoft.com/office/drawing/2014/main" id="{D2B2FCD3-ABD2-4FEF-BFCC-3A27FE9E4BAD}"/>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Times New Roman" pitchFamily="18" charset="0"/>
              </a:defRPr>
            </a:lvl1pPr>
          </a:lstStyle>
          <a:p>
            <a:pPr>
              <a:defRPr/>
            </a:pPr>
            <a:r>
              <a:rPr lang="en-US"/>
              <a:t>Python Programming, 2/e</a:t>
            </a:r>
          </a:p>
        </p:txBody>
      </p:sp>
      <p:sp>
        <p:nvSpPr>
          <p:cNvPr id="143367" name="Rectangle 7">
            <a:extLst>
              <a:ext uri="{FF2B5EF4-FFF2-40B4-BE49-F238E27FC236}">
                <a16:creationId xmlns:a16="http://schemas.microsoft.com/office/drawing/2014/main" id="{F8B45AAA-8E36-4BA1-980A-87D14CCF8744}"/>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D32C48EA-5898-4ED5-BF85-1DDE92431B71}"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3D8D5250-2849-4DC8-BDED-B951F7E535FE}"/>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35A5DCCB-6868-4C69-A300-11E3607290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51204" name="Footer Placeholder 3">
            <a:extLst>
              <a:ext uri="{FF2B5EF4-FFF2-40B4-BE49-F238E27FC236}">
                <a16:creationId xmlns:a16="http://schemas.microsoft.com/office/drawing/2014/main" id="{39A20A81-9712-43B4-951B-47D1DEBABA1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300"/>
              <a:t>Python Programming, 2/e</a:t>
            </a:r>
          </a:p>
        </p:txBody>
      </p:sp>
      <p:sp>
        <p:nvSpPr>
          <p:cNvPr id="51205" name="Slide Number Placeholder 4">
            <a:extLst>
              <a:ext uri="{FF2B5EF4-FFF2-40B4-BE49-F238E27FC236}">
                <a16:creationId xmlns:a16="http://schemas.microsoft.com/office/drawing/2014/main" id="{2EEA25A3-DF86-4D55-911D-B22CADD6C2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9B2AAD8-50ED-4CBF-9BE1-0CCBBFFD2E64}" type="slidenum">
              <a:rPr lang="en-US" altLang="en-US" sz="1300"/>
              <a:pPr eaLnBrk="1" hangingPunct="1"/>
              <a:t>2</a:t>
            </a:fld>
            <a:endParaRPr lang="en-US" altLang="en-US" sz="1300"/>
          </a:p>
        </p:txBody>
      </p:sp>
    </p:spTree>
    <p:extLst>
      <p:ext uri="{BB962C8B-B14F-4D97-AF65-F5344CB8AC3E}">
        <p14:creationId xmlns:p14="http://schemas.microsoft.com/office/powerpoint/2010/main" val="69132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a:extLst>
              <a:ext uri="{FF2B5EF4-FFF2-40B4-BE49-F238E27FC236}">
                <a16:creationId xmlns:a16="http://schemas.microsoft.com/office/drawing/2014/main" id="{BD8770F3-EC13-4E70-A3CF-07DFB5C5D8B9}"/>
              </a:ext>
            </a:extLst>
          </p:cNvPr>
          <p:cNvSpPr>
            <a:spLocks noGrp="1" noRot="1" noChangeAspect="1" noChangeArrowheads="1" noTextEdit="1"/>
          </p:cNvSpPr>
          <p:nvPr>
            <p:ph type="sldImg"/>
          </p:nvPr>
        </p:nvSpPr>
        <p:spPr>
          <a:ln/>
        </p:spPr>
      </p:sp>
      <p:sp>
        <p:nvSpPr>
          <p:cNvPr id="60419" name="Rectangle 2">
            <a:extLst>
              <a:ext uri="{FF2B5EF4-FFF2-40B4-BE49-F238E27FC236}">
                <a16:creationId xmlns:a16="http://schemas.microsoft.com/office/drawing/2014/main" id="{01D74075-99D4-489E-A3EF-C60E6F6DBA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9518135F-D111-4DE5-9262-06B4DAA985A2}"/>
              </a:ext>
            </a:extLst>
          </p:cNvPr>
          <p:cNvSpPr>
            <a:spLocks noGrp="1" noRot="1" noChangeAspect="1" noChangeArrowheads="1" noTextEdit="1"/>
          </p:cNvSpPr>
          <p:nvPr>
            <p:ph type="sldImg"/>
          </p:nvPr>
        </p:nvSpPr>
        <p:spPr>
          <a:ln/>
        </p:spPr>
      </p:sp>
      <p:sp>
        <p:nvSpPr>
          <p:cNvPr id="61443" name="Rectangle 2">
            <a:extLst>
              <a:ext uri="{FF2B5EF4-FFF2-40B4-BE49-F238E27FC236}">
                <a16:creationId xmlns:a16="http://schemas.microsoft.com/office/drawing/2014/main" id="{3BC5151D-9F92-412B-A745-95A7DEF8FD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a:extLst>
              <a:ext uri="{FF2B5EF4-FFF2-40B4-BE49-F238E27FC236}">
                <a16:creationId xmlns:a16="http://schemas.microsoft.com/office/drawing/2014/main" id="{553B6CF6-389E-43A5-A9D3-1A28F4855579}"/>
              </a:ext>
            </a:extLst>
          </p:cNvPr>
          <p:cNvSpPr>
            <a:spLocks noGrp="1" noRot="1" noChangeAspect="1" noChangeArrowheads="1" noTextEdit="1"/>
          </p:cNvSpPr>
          <p:nvPr>
            <p:ph type="sldImg"/>
          </p:nvPr>
        </p:nvSpPr>
        <p:spPr>
          <a:ln/>
        </p:spPr>
      </p:sp>
      <p:sp>
        <p:nvSpPr>
          <p:cNvPr id="62467" name="Rectangle 2">
            <a:extLst>
              <a:ext uri="{FF2B5EF4-FFF2-40B4-BE49-F238E27FC236}">
                <a16:creationId xmlns:a16="http://schemas.microsoft.com/office/drawing/2014/main" id="{D83F93BB-4F70-421D-B58B-AE461BA902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a:extLst>
              <a:ext uri="{FF2B5EF4-FFF2-40B4-BE49-F238E27FC236}">
                <a16:creationId xmlns:a16="http://schemas.microsoft.com/office/drawing/2014/main" id="{8A325782-E141-414D-841F-C9AD70DBA613}"/>
              </a:ext>
            </a:extLst>
          </p:cNvPr>
          <p:cNvSpPr>
            <a:spLocks noGrp="1" noRot="1" noChangeAspect="1" noChangeArrowheads="1" noTextEdit="1"/>
          </p:cNvSpPr>
          <p:nvPr>
            <p:ph type="sldImg"/>
          </p:nvPr>
        </p:nvSpPr>
        <p:spPr>
          <a:ln/>
        </p:spPr>
      </p:sp>
      <p:sp>
        <p:nvSpPr>
          <p:cNvPr id="63491" name="Rectangle 2">
            <a:extLst>
              <a:ext uri="{FF2B5EF4-FFF2-40B4-BE49-F238E27FC236}">
                <a16:creationId xmlns:a16="http://schemas.microsoft.com/office/drawing/2014/main" id="{4FFEC971-0613-44CB-B46F-78E232734C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a:extLst>
              <a:ext uri="{FF2B5EF4-FFF2-40B4-BE49-F238E27FC236}">
                <a16:creationId xmlns:a16="http://schemas.microsoft.com/office/drawing/2014/main" id="{8A325782-E141-414D-841F-C9AD70DBA613}"/>
              </a:ext>
            </a:extLst>
          </p:cNvPr>
          <p:cNvSpPr>
            <a:spLocks noGrp="1" noRot="1" noChangeAspect="1" noChangeArrowheads="1" noTextEdit="1"/>
          </p:cNvSpPr>
          <p:nvPr>
            <p:ph type="sldImg"/>
          </p:nvPr>
        </p:nvSpPr>
        <p:spPr>
          <a:ln/>
        </p:spPr>
      </p:sp>
      <p:sp>
        <p:nvSpPr>
          <p:cNvPr id="63491" name="Rectangle 2">
            <a:extLst>
              <a:ext uri="{FF2B5EF4-FFF2-40B4-BE49-F238E27FC236}">
                <a16:creationId xmlns:a16="http://schemas.microsoft.com/office/drawing/2014/main" id="{4FFEC971-0613-44CB-B46F-78E232734C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extLst>
      <p:ext uri="{BB962C8B-B14F-4D97-AF65-F5344CB8AC3E}">
        <p14:creationId xmlns:p14="http://schemas.microsoft.com/office/powerpoint/2010/main" val="3239768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a:extLst>
              <a:ext uri="{FF2B5EF4-FFF2-40B4-BE49-F238E27FC236}">
                <a16:creationId xmlns:a16="http://schemas.microsoft.com/office/drawing/2014/main" id="{41B5196A-491E-4B31-8E73-83341EAB7732}"/>
              </a:ext>
            </a:extLst>
          </p:cNvPr>
          <p:cNvSpPr>
            <a:spLocks noGrp="1" noRot="1" noChangeAspect="1" noChangeArrowheads="1" noTextEdit="1"/>
          </p:cNvSpPr>
          <p:nvPr>
            <p:ph type="sldImg"/>
          </p:nvPr>
        </p:nvSpPr>
        <p:spPr>
          <a:ln/>
        </p:spPr>
      </p:sp>
      <p:sp>
        <p:nvSpPr>
          <p:cNvPr id="64515" name="Rectangle 2">
            <a:extLst>
              <a:ext uri="{FF2B5EF4-FFF2-40B4-BE49-F238E27FC236}">
                <a16:creationId xmlns:a16="http://schemas.microsoft.com/office/drawing/2014/main" id="{CE7B404D-DECA-4D5A-8575-E4DB0DE9BF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a:extLst>
              <a:ext uri="{FF2B5EF4-FFF2-40B4-BE49-F238E27FC236}">
                <a16:creationId xmlns:a16="http://schemas.microsoft.com/office/drawing/2014/main" id="{33995BD4-7A43-420B-A1F3-5D1B6EFD6EE5}"/>
              </a:ext>
            </a:extLst>
          </p:cNvPr>
          <p:cNvSpPr>
            <a:spLocks noGrp="1" noRot="1" noChangeAspect="1" noChangeArrowheads="1" noTextEdit="1"/>
          </p:cNvSpPr>
          <p:nvPr>
            <p:ph type="sldImg"/>
          </p:nvPr>
        </p:nvSpPr>
        <p:spPr>
          <a:ln/>
        </p:spPr>
      </p:sp>
      <p:sp>
        <p:nvSpPr>
          <p:cNvPr id="65539" name="Rectangle 2">
            <a:extLst>
              <a:ext uri="{FF2B5EF4-FFF2-40B4-BE49-F238E27FC236}">
                <a16:creationId xmlns:a16="http://schemas.microsoft.com/office/drawing/2014/main" id="{B214E7F6-E2C7-4475-8E82-3896590125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a:extLst>
              <a:ext uri="{FF2B5EF4-FFF2-40B4-BE49-F238E27FC236}">
                <a16:creationId xmlns:a16="http://schemas.microsoft.com/office/drawing/2014/main" id="{B2333E31-4E2F-414B-8B69-01D650FEFFDC}"/>
              </a:ext>
            </a:extLst>
          </p:cNvPr>
          <p:cNvSpPr>
            <a:spLocks noGrp="1" noRot="1" noChangeAspect="1" noChangeArrowheads="1" noTextEdit="1"/>
          </p:cNvSpPr>
          <p:nvPr>
            <p:ph type="sldImg"/>
          </p:nvPr>
        </p:nvSpPr>
        <p:spPr>
          <a:ln/>
        </p:spPr>
      </p:sp>
      <p:sp>
        <p:nvSpPr>
          <p:cNvPr id="66563" name="Rectangle 2">
            <a:extLst>
              <a:ext uri="{FF2B5EF4-FFF2-40B4-BE49-F238E27FC236}">
                <a16:creationId xmlns:a16="http://schemas.microsoft.com/office/drawing/2014/main" id="{FC94DF59-B5AD-4E9E-A575-2EA2F51439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a:extLst>
              <a:ext uri="{FF2B5EF4-FFF2-40B4-BE49-F238E27FC236}">
                <a16:creationId xmlns:a16="http://schemas.microsoft.com/office/drawing/2014/main" id="{F7B87781-B43B-40A2-99AA-6AAE6D242F86}"/>
              </a:ext>
            </a:extLst>
          </p:cNvPr>
          <p:cNvSpPr>
            <a:spLocks noGrp="1" noRot="1" noChangeAspect="1" noChangeArrowheads="1" noTextEdit="1"/>
          </p:cNvSpPr>
          <p:nvPr>
            <p:ph type="sldImg"/>
          </p:nvPr>
        </p:nvSpPr>
        <p:spPr>
          <a:ln/>
        </p:spPr>
      </p:sp>
      <p:sp>
        <p:nvSpPr>
          <p:cNvPr id="67587" name="Rectangle 2">
            <a:extLst>
              <a:ext uri="{FF2B5EF4-FFF2-40B4-BE49-F238E27FC236}">
                <a16:creationId xmlns:a16="http://schemas.microsoft.com/office/drawing/2014/main" id="{8F244330-5623-436F-B644-9F61BA16B2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CED1BF6C-ED31-4BAE-AFE7-9FE84C684F44}"/>
              </a:ext>
            </a:extLst>
          </p:cNvPr>
          <p:cNvSpPr>
            <a:spLocks noGrp="1" noRot="1" noChangeAspect="1" noChangeArrowheads="1" noTextEdit="1"/>
          </p:cNvSpPr>
          <p:nvPr>
            <p:ph type="sldImg"/>
          </p:nvPr>
        </p:nvSpPr>
        <p:spPr>
          <a:ln/>
        </p:spPr>
      </p:sp>
      <p:sp>
        <p:nvSpPr>
          <p:cNvPr id="68611" name="Rectangle 2">
            <a:extLst>
              <a:ext uri="{FF2B5EF4-FFF2-40B4-BE49-F238E27FC236}">
                <a16:creationId xmlns:a16="http://schemas.microsoft.com/office/drawing/2014/main" id="{77988A0B-85E3-4749-B579-E41DC020C2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0E4E2A34-C1AF-416E-B454-1965A989EE35}"/>
              </a:ext>
            </a:extLst>
          </p:cNvPr>
          <p:cNvSpPr>
            <a:spLocks noGrp="1" noRot="1" noChangeAspect="1" noChangeArrowheads="1" noTextEdit="1"/>
          </p:cNvSpPr>
          <p:nvPr>
            <p:ph type="sldImg"/>
          </p:nvPr>
        </p:nvSpPr>
        <p:spPr>
          <a:ln/>
        </p:spPr>
      </p:sp>
      <p:sp>
        <p:nvSpPr>
          <p:cNvPr id="52227" name="Rectangle 2">
            <a:extLst>
              <a:ext uri="{FF2B5EF4-FFF2-40B4-BE49-F238E27FC236}">
                <a16:creationId xmlns:a16="http://schemas.microsoft.com/office/drawing/2014/main" id="{BFCC805F-817C-4BA3-B2F7-6C1366408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CED1BF6C-ED31-4BAE-AFE7-9FE84C684F44}"/>
              </a:ext>
            </a:extLst>
          </p:cNvPr>
          <p:cNvSpPr>
            <a:spLocks noGrp="1" noRot="1" noChangeAspect="1" noChangeArrowheads="1" noTextEdit="1"/>
          </p:cNvSpPr>
          <p:nvPr>
            <p:ph type="sldImg"/>
          </p:nvPr>
        </p:nvSpPr>
        <p:spPr>
          <a:ln/>
        </p:spPr>
      </p:sp>
      <p:sp>
        <p:nvSpPr>
          <p:cNvPr id="68611" name="Rectangle 2">
            <a:extLst>
              <a:ext uri="{FF2B5EF4-FFF2-40B4-BE49-F238E27FC236}">
                <a16:creationId xmlns:a16="http://schemas.microsoft.com/office/drawing/2014/main" id="{77988A0B-85E3-4749-B579-E41DC020C2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extLst>
      <p:ext uri="{BB962C8B-B14F-4D97-AF65-F5344CB8AC3E}">
        <p14:creationId xmlns:p14="http://schemas.microsoft.com/office/powerpoint/2010/main" val="2423432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id="{370C2E0F-62AD-467D-998A-DA496B51975C}"/>
              </a:ext>
            </a:extLst>
          </p:cNvPr>
          <p:cNvSpPr>
            <a:spLocks noGrp="1" noRot="1" noChangeAspect="1" noChangeArrowheads="1" noTextEdit="1"/>
          </p:cNvSpPr>
          <p:nvPr>
            <p:ph type="sldImg"/>
          </p:nvPr>
        </p:nvSpPr>
        <p:spPr>
          <a:ln/>
        </p:spPr>
      </p:sp>
      <p:sp>
        <p:nvSpPr>
          <p:cNvPr id="69635" name="Rectangle 2">
            <a:extLst>
              <a:ext uri="{FF2B5EF4-FFF2-40B4-BE49-F238E27FC236}">
                <a16:creationId xmlns:a16="http://schemas.microsoft.com/office/drawing/2014/main" id="{0A2A5362-1E6B-441C-BA25-33BAB8F71B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id="{370C2E0F-62AD-467D-998A-DA496B51975C}"/>
              </a:ext>
            </a:extLst>
          </p:cNvPr>
          <p:cNvSpPr>
            <a:spLocks noGrp="1" noRot="1" noChangeAspect="1" noChangeArrowheads="1" noTextEdit="1"/>
          </p:cNvSpPr>
          <p:nvPr>
            <p:ph type="sldImg"/>
          </p:nvPr>
        </p:nvSpPr>
        <p:spPr>
          <a:ln/>
        </p:spPr>
      </p:sp>
      <p:sp>
        <p:nvSpPr>
          <p:cNvPr id="69635" name="Rectangle 2">
            <a:extLst>
              <a:ext uri="{FF2B5EF4-FFF2-40B4-BE49-F238E27FC236}">
                <a16:creationId xmlns:a16="http://schemas.microsoft.com/office/drawing/2014/main" id="{0A2A5362-1E6B-441C-BA25-33BAB8F71B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extLst>
      <p:ext uri="{BB962C8B-B14F-4D97-AF65-F5344CB8AC3E}">
        <p14:creationId xmlns:p14="http://schemas.microsoft.com/office/powerpoint/2010/main" val="2387410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909C49DF-951D-4032-96D3-ADF4D7E8415C}"/>
              </a:ext>
            </a:extLst>
          </p:cNvPr>
          <p:cNvSpPr>
            <a:spLocks noGrp="1" noRot="1" noChangeAspect="1" noChangeArrowheads="1" noTextEdit="1"/>
          </p:cNvSpPr>
          <p:nvPr>
            <p:ph type="sldImg"/>
          </p:nvPr>
        </p:nvSpPr>
        <p:spPr>
          <a:ln/>
        </p:spPr>
      </p:sp>
      <p:sp>
        <p:nvSpPr>
          <p:cNvPr id="71683" name="Rectangle 2">
            <a:extLst>
              <a:ext uri="{FF2B5EF4-FFF2-40B4-BE49-F238E27FC236}">
                <a16:creationId xmlns:a16="http://schemas.microsoft.com/office/drawing/2014/main" id="{CC2F4951-BC4E-4523-AEF9-5D198095B7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909C49DF-951D-4032-96D3-ADF4D7E8415C}"/>
              </a:ext>
            </a:extLst>
          </p:cNvPr>
          <p:cNvSpPr>
            <a:spLocks noGrp="1" noRot="1" noChangeAspect="1" noChangeArrowheads="1" noTextEdit="1"/>
          </p:cNvSpPr>
          <p:nvPr>
            <p:ph type="sldImg"/>
          </p:nvPr>
        </p:nvSpPr>
        <p:spPr>
          <a:ln/>
        </p:spPr>
      </p:sp>
      <p:sp>
        <p:nvSpPr>
          <p:cNvPr id="71683" name="Rectangle 2">
            <a:extLst>
              <a:ext uri="{FF2B5EF4-FFF2-40B4-BE49-F238E27FC236}">
                <a16:creationId xmlns:a16="http://schemas.microsoft.com/office/drawing/2014/main" id="{CC2F4951-BC4E-4523-AEF9-5D198095B7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extLst>
      <p:ext uri="{BB962C8B-B14F-4D97-AF65-F5344CB8AC3E}">
        <p14:creationId xmlns:p14="http://schemas.microsoft.com/office/powerpoint/2010/main" val="3804843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909C49DF-951D-4032-96D3-ADF4D7E8415C}"/>
              </a:ext>
            </a:extLst>
          </p:cNvPr>
          <p:cNvSpPr>
            <a:spLocks noGrp="1" noRot="1" noChangeAspect="1" noChangeArrowheads="1" noTextEdit="1"/>
          </p:cNvSpPr>
          <p:nvPr>
            <p:ph type="sldImg"/>
          </p:nvPr>
        </p:nvSpPr>
        <p:spPr>
          <a:ln/>
        </p:spPr>
      </p:sp>
      <p:sp>
        <p:nvSpPr>
          <p:cNvPr id="71683" name="Rectangle 2">
            <a:extLst>
              <a:ext uri="{FF2B5EF4-FFF2-40B4-BE49-F238E27FC236}">
                <a16:creationId xmlns:a16="http://schemas.microsoft.com/office/drawing/2014/main" id="{CC2F4951-BC4E-4523-AEF9-5D198095B7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extLst>
      <p:ext uri="{BB962C8B-B14F-4D97-AF65-F5344CB8AC3E}">
        <p14:creationId xmlns:p14="http://schemas.microsoft.com/office/powerpoint/2010/main" val="3869285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a:extLst>
              <a:ext uri="{FF2B5EF4-FFF2-40B4-BE49-F238E27FC236}">
                <a16:creationId xmlns:a16="http://schemas.microsoft.com/office/drawing/2014/main" id="{ED9C20E2-22AE-409D-B6FC-7DE098026FC8}"/>
              </a:ext>
            </a:extLst>
          </p:cNvPr>
          <p:cNvSpPr>
            <a:spLocks noGrp="1" noRot="1" noChangeAspect="1" noChangeArrowheads="1" noTextEdit="1"/>
          </p:cNvSpPr>
          <p:nvPr>
            <p:ph type="sldImg"/>
          </p:nvPr>
        </p:nvSpPr>
        <p:spPr>
          <a:ln/>
        </p:spPr>
      </p:sp>
      <p:sp>
        <p:nvSpPr>
          <p:cNvPr id="72707" name="Rectangle 2">
            <a:extLst>
              <a:ext uri="{FF2B5EF4-FFF2-40B4-BE49-F238E27FC236}">
                <a16:creationId xmlns:a16="http://schemas.microsoft.com/office/drawing/2014/main" id="{8D1A4B6C-9CE1-4BE4-8467-F177A5CB85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a:extLst>
              <a:ext uri="{FF2B5EF4-FFF2-40B4-BE49-F238E27FC236}">
                <a16:creationId xmlns:a16="http://schemas.microsoft.com/office/drawing/2014/main" id="{DBA50A09-CB0F-4D3B-A972-BEC275E9682A}"/>
              </a:ext>
            </a:extLst>
          </p:cNvPr>
          <p:cNvSpPr>
            <a:spLocks noGrp="1" noRot="1" noChangeAspect="1" noChangeArrowheads="1" noTextEdit="1"/>
          </p:cNvSpPr>
          <p:nvPr>
            <p:ph type="sldImg"/>
          </p:nvPr>
        </p:nvSpPr>
        <p:spPr>
          <a:ln/>
        </p:spPr>
      </p:sp>
      <p:sp>
        <p:nvSpPr>
          <p:cNvPr id="73731" name="Rectangle 2">
            <a:extLst>
              <a:ext uri="{FF2B5EF4-FFF2-40B4-BE49-F238E27FC236}">
                <a16:creationId xmlns:a16="http://schemas.microsoft.com/office/drawing/2014/main" id="{3251FD3D-3814-4467-99A5-2FA3BBD8A6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898D8347-6D09-4A85-88A6-84AA8B267A2D}"/>
              </a:ext>
            </a:extLst>
          </p:cNvPr>
          <p:cNvSpPr>
            <a:spLocks noGrp="1" noRot="1" noChangeAspect="1" noChangeArrowheads="1" noTextEdit="1"/>
          </p:cNvSpPr>
          <p:nvPr>
            <p:ph type="sldImg"/>
          </p:nvPr>
        </p:nvSpPr>
        <p:spPr>
          <a:ln/>
        </p:spPr>
      </p:sp>
      <p:sp>
        <p:nvSpPr>
          <p:cNvPr id="74755" name="Rectangle 2">
            <a:extLst>
              <a:ext uri="{FF2B5EF4-FFF2-40B4-BE49-F238E27FC236}">
                <a16:creationId xmlns:a16="http://schemas.microsoft.com/office/drawing/2014/main" id="{1B07927C-5F46-4698-B0FF-AED522DC14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a:extLst>
              <a:ext uri="{FF2B5EF4-FFF2-40B4-BE49-F238E27FC236}">
                <a16:creationId xmlns:a16="http://schemas.microsoft.com/office/drawing/2014/main" id="{FE6E298A-8FE8-43F1-B04A-244C4E1AFDE8}"/>
              </a:ext>
            </a:extLst>
          </p:cNvPr>
          <p:cNvSpPr>
            <a:spLocks noGrp="1" noRot="1" noChangeAspect="1" noChangeArrowheads="1" noTextEdit="1"/>
          </p:cNvSpPr>
          <p:nvPr>
            <p:ph type="sldImg"/>
          </p:nvPr>
        </p:nvSpPr>
        <p:spPr>
          <a:ln/>
        </p:spPr>
      </p:sp>
      <p:sp>
        <p:nvSpPr>
          <p:cNvPr id="75779" name="Rectangle 2">
            <a:extLst>
              <a:ext uri="{FF2B5EF4-FFF2-40B4-BE49-F238E27FC236}">
                <a16:creationId xmlns:a16="http://schemas.microsoft.com/office/drawing/2014/main" id="{1ACC2580-14EF-4FD1-BDF2-6805009C3D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7E4863D6-8445-4A65-A26E-9506972DBC01}"/>
              </a:ext>
            </a:extLst>
          </p:cNvPr>
          <p:cNvSpPr>
            <a:spLocks noGrp="1" noRot="1" noChangeAspect="1" noChangeArrowheads="1" noTextEdit="1"/>
          </p:cNvSpPr>
          <p:nvPr>
            <p:ph type="sldImg"/>
          </p:nvPr>
        </p:nvSpPr>
        <p:spPr>
          <a:ln/>
        </p:spPr>
      </p:sp>
      <p:sp>
        <p:nvSpPr>
          <p:cNvPr id="54275" name="Rectangle 2">
            <a:extLst>
              <a:ext uri="{FF2B5EF4-FFF2-40B4-BE49-F238E27FC236}">
                <a16:creationId xmlns:a16="http://schemas.microsoft.com/office/drawing/2014/main" id="{B20C9159-C2EF-45E4-8280-77C6FDE013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1E1DD9C4-46BA-4505-9FB5-A05D6CCD5060}"/>
              </a:ext>
            </a:extLst>
          </p:cNvPr>
          <p:cNvSpPr>
            <a:spLocks noGrp="1" noRot="1" noChangeAspect="1" noChangeArrowheads="1" noTextEdit="1"/>
          </p:cNvSpPr>
          <p:nvPr>
            <p:ph type="sldImg"/>
          </p:nvPr>
        </p:nvSpPr>
        <p:spPr>
          <a:ln/>
        </p:spPr>
      </p:sp>
      <p:sp>
        <p:nvSpPr>
          <p:cNvPr id="76803" name="Rectangle 2">
            <a:extLst>
              <a:ext uri="{FF2B5EF4-FFF2-40B4-BE49-F238E27FC236}">
                <a16:creationId xmlns:a16="http://schemas.microsoft.com/office/drawing/2014/main" id="{1FA9EDB6-A525-4848-8425-21B5636740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a:extLst>
              <a:ext uri="{FF2B5EF4-FFF2-40B4-BE49-F238E27FC236}">
                <a16:creationId xmlns:a16="http://schemas.microsoft.com/office/drawing/2014/main" id="{2E4331C1-FEDB-419F-B20F-983ECB02FAC8}"/>
              </a:ext>
            </a:extLst>
          </p:cNvPr>
          <p:cNvSpPr>
            <a:spLocks noGrp="1" noRot="1" noChangeAspect="1" noChangeArrowheads="1" noTextEdit="1"/>
          </p:cNvSpPr>
          <p:nvPr>
            <p:ph type="sldImg"/>
          </p:nvPr>
        </p:nvSpPr>
        <p:spPr>
          <a:ln/>
        </p:spPr>
      </p:sp>
      <p:sp>
        <p:nvSpPr>
          <p:cNvPr id="77827" name="Rectangle 2">
            <a:extLst>
              <a:ext uri="{FF2B5EF4-FFF2-40B4-BE49-F238E27FC236}">
                <a16:creationId xmlns:a16="http://schemas.microsoft.com/office/drawing/2014/main" id="{A2712689-CCC7-4FA9-8645-370D443AA5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a:extLst>
              <a:ext uri="{FF2B5EF4-FFF2-40B4-BE49-F238E27FC236}">
                <a16:creationId xmlns:a16="http://schemas.microsoft.com/office/drawing/2014/main" id="{6B94584C-684F-4CE5-94D8-6AEAC737A408}"/>
              </a:ext>
            </a:extLst>
          </p:cNvPr>
          <p:cNvSpPr>
            <a:spLocks noGrp="1" noRot="1" noChangeAspect="1" noChangeArrowheads="1" noTextEdit="1"/>
          </p:cNvSpPr>
          <p:nvPr>
            <p:ph type="sldImg"/>
          </p:nvPr>
        </p:nvSpPr>
        <p:spPr>
          <a:ln/>
        </p:spPr>
      </p:sp>
      <p:sp>
        <p:nvSpPr>
          <p:cNvPr id="78851" name="Rectangle 2">
            <a:extLst>
              <a:ext uri="{FF2B5EF4-FFF2-40B4-BE49-F238E27FC236}">
                <a16:creationId xmlns:a16="http://schemas.microsoft.com/office/drawing/2014/main" id="{B0C155AF-98DE-4CEC-922F-3BEFA2FA41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a:extLst>
              <a:ext uri="{FF2B5EF4-FFF2-40B4-BE49-F238E27FC236}">
                <a16:creationId xmlns:a16="http://schemas.microsoft.com/office/drawing/2014/main" id="{2AC2C731-1531-429C-9CFB-4B8EF95ACC4E}"/>
              </a:ext>
            </a:extLst>
          </p:cNvPr>
          <p:cNvSpPr>
            <a:spLocks noGrp="1" noRot="1" noChangeAspect="1" noChangeArrowheads="1" noTextEdit="1"/>
          </p:cNvSpPr>
          <p:nvPr>
            <p:ph type="sldImg"/>
          </p:nvPr>
        </p:nvSpPr>
        <p:spPr>
          <a:ln/>
        </p:spPr>
      </p:sp>
      <p:sp>
        <p:nvSpPr>
          <p:cNvPr id="79875" name="Rectangle 2">
            <a:extLst>
              <a:ext uri="{FF2B5EF4-FFF2-40B4-BE49-F238E27FC236}">
                <a16:creationId xmlns:a16="http://schemas.microsoft.com/office/drawing/2014/main" id="{97149B7D-E6D4-4D2E-A4AD-31A519AACC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id="{F3CEA88E-A313-4AB5-9D22-1AE87C99C767}"/>
              </a:ext>
            </a:extLst>
          </p:cNvPr>
          <p:cNvSpPr>
            <a:spLocks noGrp="1" noRot="1" noChangeAspect="1" noChangeArrowheads="1" noTextEdit="1"/>
          </p:cNvSpPr>
          <p:nvPr>
            <p:ph type="sldImg"/>
          </p:nvPr>
        </p:nvSpPr>
        <p:spPr>
          <a:ln/>
        </p:spPr>
      </p:sp>
      <p:sp>
        <p:nvSpPr>
          <p:cNvPr id="80899" name="Rectangle 2">
            <a:extLst>
              <a:ext uri="{FF2B5EF4-FFF2-40B4-BE49-F238E27FC236}">
                <a16:creationId xmlns:a16="http://schemas.microsoft.com/office/drawing/2014/main" id="{52B63BB6-4BF0-497F-8B96-582E08B561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a:extLst>
              <a:ext uri="{FF2B5EF4-FFF2-40B4-BE49-F238E27FC236}">
                <a16:creationId xmlns:a16="http://schemas.microsoft.com/office/drawing/2014/main" id="{A12B3531-6ADB-4F55-B73A-035D6271AE9A}"/>
              </a:ext>
            </a:extLst>
          </p:cNvPr>
          <p:cNvSpPr>
            <a:spLocks noGrp="1" noRot="1" noChangeAspect="1" noChangeArrowheads="1" noTextEdit="1"/>
          </p:cNvSpPr>
          <p:nvPr>
            <p:ph type="sldImg"/>
          </p:nvPr>
        </p:nvSpPr>
        <p:spPr>
          <a:ln/>
        </p:spPr>
      </p:sp>
      <p:sp>
        <p:nvSpPr>
          <p:cNvPr id="81923" name="Rectangle 2">
            <a:extLst>
              <a:ext uri="{FF2B5EF4-FFF2-40B4-BE49-F238E27FC236}">
                <a16:creationId xmlns:a16="http://schemas.microsoft.com/office/drawing/2014/main" id="{4F71055C-E5AF-4A30-AC1B-DE1E5F4763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a:extLst>
              <a:ext uri="{FF2B5EF4-FFF2-40B4-BE49-F238E27FC236}">
                <a16:creationId xmlns:a16="http://schemas.microsoft.com/office/drawing/2014/main" id="{276B002C-1BE8-49BD-A607-324CB502C54E}"/>
              </a:ext>
            </a:extLst>
          </p:cNvPr>
          <p:cNvSpPr>
            <a:spLocks noGrp="1" noRot="1" noChangeAspect="1" noChangeArrowheads="1" noTextEdit="1"/>
          </p:cNvSpPr>
          <p:nvPr>
            <p:ph type="sldImg"/>
          </p:nvPr>
        </p:nvSpPr>
        <p:spPr>
          <a:ln/>
        </p:spPr>
      </p:sp>
      <p:sp>
        <p:nvSpPr>
          <p:cNvPr id="82947" name="Rectangle 2">
            <a:extLst>
              <a:ext uri="{FF2B5EF4-FFF2-40B4-BE49-F238E27FC236}">
                <a16:creationId xmlns:a16="http://schemas.microsoft.com/office/drawing/2014/main" id="{ACB87E50-534F-418C-AF82-36C2930EAB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a:extLst>
              <a:ext uri="{FF2B5EF4-FFF2-40B4-BE49-F238E27FC236}">
                <a16:creationId xmlns:a16="http://schemas.microsoft.com/office/drawing/2014/main" id="{5EAEAD0B-BA41-4B1D-B0CE-9A84E6D6B07D}"/>
              </a:ext>
            </a:extLst>
          </p:cNvPr>
          <p:cNvSpPr>
            <a:spLocks noGrp="1" noRot="1" noChangeAspect="1" noChangeArrowheads="1" noTextEdit="1"/>
          </p:cNvSpPr>
          <p:nvPr>
            <p:ph type="sldImg"/>
          </p:nvPr>
        </p:nvSpPr>
        <p:spPr>
          <a:ln/>
        </p:spPr>
      </p:sp>
      <p:sp>
        <p:nvSpPr>
          <p:cNvPr id="83971" name="Rectangle 2">
            <a:extLst>
              <a:ext uri="{FF2B5EF4-FFF2-40B4-BE49-F238E27FC236}">
                <a16:creationId xmlns:a16="http://schemas.microsoft.com/office/drawing/2014/main" id="{7AB1787E-AD71-4784-9FC4-CA6768585B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a:extLst>
              <a:ext uri="{FF2B5EF4-FFF2-40B4-BE49-F238E27FC236}">
                <a16:creationId xmlns:a16="http://schemas.microsoft.com/office/drawing/2014/main" id="{9B81B4F2-0D7B-413B-8A4E-2053AE4934C8}"/>
              </a:ext>
            </a:extLst>
          </p:cNvPr>
          <p:cNvSpPr>
            <a:spLocks noGrp="1" noRot="1" noChangeAspect="1" noChangeArrowheads="1" noTextEdit="1"/>
          </p:cNvSpPr>
          <p:nvPr>
            <p:ph type="sldImg"/>
          </p:nvPr>
        </p:nvSpPr>
        <p:spPr>
          <a:ln/>
        </p:spPr>
      </p:sp>
      <p:sp>
        <p:nvSpPr>
          <p:cNvPr id="84995" name="Rectangle 2">
            <a:extLst>
              <a:ext uri="{FF2B5EF4-FFF2-40B4-BE49-F238E27FC236}">
                <a16:creationId xmlns:a16="http://schemas.microsoft.com/office/drawing/2014/main" id="{4408CD1B-CE6A-4BC9-BC11-E51C6ED74D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a:extLst>
              <a:ext uri="{FF2B5EF4-FFF2-40B4-BE49-F238E27FC236}">
                <a16:creationId xmlns:a16="http://schemas.microsoft.com/office/drawing/2014/main" id="{4734CAE8-7787-47DE-AD28-00CF33F749A6}"/>
              </a:ext>
            </a:extLst>
          </p:cNvPr>
          <p:cNvSpPr>
            <a:spLocks noGrp="1" noRot="1" noChangeAspect="1" noChangeArrowheads="1" noTextEdit="1"/>
          </p:cNvSpPr>
          <p:nvPr>
            <p:ph type="sldImg"/>
          </p:nvPr>
        </p:nvSpPr>
        <p:spPr>
          <a:ln/>
        </p:spPr>
      </p:sp>
      <p:sp>
        <p:nvSpPr>
          <p:cNvPr id="86019" name="Rectangle 2">
            <a:extLst>
              <a:ext uri="{FF2B5EF4-FFF2-40B4-BE49-F238E27FC236}">
                <a16:creationId xmlns:a16="http://schemas.microsoft.com/office/drawing/2014/main" id="{69D1FB4A-4987-4B51-B151-1C994DA29E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a:extLst>
              <a:ext uri="{FF2B5EF4-FFF2-40B4-BE49-F238E27FC236}">
                <a16:creationId xmlns:a16="http://schemas.microsoft.com/office/drawing/2014/main" id="{9065A70B-3138-4A69-9042-01598528B6B2}"/>
              </a:ext>
            </a:extLst>
          </p:cNvPr>
          <p:cNvSpPr>
            <a:spLocks noGrp="1" noRot="1" noChangeAspect="1" noChangeArrowheads="1" noTextEdit="1"/>
          </p:cNvSpPr>
          <p:nvPr>
            <p:ph type="sldImg"/>
          </p:nvPr>
        </p:nvSpPr>
        <p:spPr>
          <a:ln/>
        </p:spPr>
      </p:sp>
      <p:sp>
        <p:nvSpPr>
          <p:cNvPr id="55299" name="Rectangle 2">
            <a:extLst>
              <a:ext uri="{FF2B5EF4-FFF2-40B4-BE49-F238E27FC236}">
                <a16:creationId xmlns:a16="http://schemas.microsoft.com/office/drawing/2014/main" id="{8286BC8D-A289-4671-8F16-E46CF0F571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a:extLst>
              <a:ext uri="{FF2B5EF4-FFF2-40B4-BE49-F238E27FC236}">
                <a16:creationId xmlns:a16="http://schemas.microsoft.com/office/drawing/2014/main" id="{8548CE5C-073E-493F-AF42-24E63AAC1418}"/>
              </a:ext>
            </a:extLst>
          </p:cNvPr>
          <p:cNvSpPr>
            <a:spLocks noGrp="1" noRot="1" noChangeAspect="1" noChangeArrowheads="1" noTextEdit="1"/>
          </p:cNvSpPr>
          <p:nvPr>
            <p:ph type="sldImg"/>
          </p:nvPr>
        </p:nvSpPr>
        <p:spPr>
          <a:ln/>
        </p:spPr>
      </p:sp>
      <p:sp>
        <p:nvSpPr>
          <p:cNvPr id="87043" name="Rectangle 2">
            <a:extLst>
              <a:ext uri="{FF2B5EF4-FFF2-40B4-BE49-F238E27FC236}">
                <a16:creationId xmlns:a16="http://schemas.microsoft.com/office/drawing/2014/main" id="{83ED33E6-5103-4B44-B403-B92FE7FD67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a:extLst>
              <a:ext uri="{FF2B5EF4-FFF2-40B4-BE49-F238E27FC236}">
                <a16:creationId xmlns:a16="http://schemas.microsoft.com/office/drawing/2014/main" id="{05AFB0AA-8B22-43A2-95A3-5CAB6894E2EE}"/>
              </a:ext>
            </a:extLst>
          </p:cNvPr>
          <p:cNvSpPr>
            <a:spLocks noGrp="1" noRot="1" noChangeAspect="1" noChangeArrowheads="1" noTextEdit="1"/>
          </p:cNvSpPr>
          <p:nvPr>
            <p:ph type="sldImg"/>
          </p:nvPr>
        </p:nvSpPr>
        <p:spPr>
          <a:ln/>
        </p:spPr>
      </p:sp>
      <p:sp>
        <p:nvSpPr>
          <p:cNvPr id="88067" name="Rectangle 2">
            <a:extLst>
              <a:ext uri="{FF2B5EF4-FFF2-40B4-BE49-F238E27FC236}">
                <a16:creationId xmlns:a16="http://schemas.microsoft.com/office/drawing/2014/main" id="{7DA66A6A-EC19-452F-A6C7-704BBCF34F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a:extLst>
              <a:ext uri="{FF2B5EF4-FFF2-40B4-BE49-F238E27FC236}">
                <a16:creationId xmlns:a16="http://schemas.microsoft.com/office/drawing/2014/main" id="{2E81282C-6AA3-4EDE-802B-208AD955B4B6}"/>
              </a:ext>
            </a:extLst>
          </p:cNvPr>
          <p:cNvSpPr>
            <a:spLocks noGrp="1" noRot="1" noChangeAspect="1" noChangeArrowheads="1" noTextEdit="1"/>
          </p:cNvSpPr>
          <p:nvPr>
            <p:ph type="sldImg"/>
          </p:nvPr>
        </p:nvSpPr>
        <p:spPr>
          <a:ln/>
        </p:spPr>
      </p:sp>
      <p:sp>
        <p:nvSpPr>
          <p:cNvPr id="89091" name="Rectangle 2">
            <a:extLst>
              <a:ext uri="{FF2B5EF4-FFF2-40B4-BE49-F238E27FC236}">
                <a16:creationId xmlns:a16="http://schemas.microsoft.com/office/drawing/2014/main" id="{517DE567-F7F6-47C3-B1F8-16EB26C832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a:extLst>
              <a:ext uri="{FF2B5EF4-FFF2-40B4-BE49-F238E27FC236}">
                <a16:creationId xmlns:a16="http://schemas.microsoft.com/office/drawing/2014/main" id="{A68343FA-7187-4DD6-8665-9983D675D19E}"/>
              </a:ext>
            </a:extLst>
          </p:cNvPr>
          <p:cNvSpPr>
            <a:spLocks noGrp="1" noRot="1" noChangeAspect="1" noChangeArrowheads="1" noTextEdit="1"/>
          </p:cNvSpPr>
          <p:nvPr>
            <p:ph type="sldImg"/>
          </p:nvPr>
        </p:nvSpPr>
        <p:spPr>
          <a:ln/>
        </p:spPr>
      </p:sp>
      <p:sp>
        <p:nvSpPr>
          <p:cNvPr id="90115" name="Rectangle 2">
            <a:extLst>
              <a:ext uri="{FF2B5EF4-FFF2-40B4-BE49-F238E27FC236}">
                <a16:creationId xmlns:a16="http://schemas.microsoft.com/office/drawing/2014/main" id="{1B67FDED-58CD-4A3F-805C-01E9212242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a:extLst>
              <a:ext uri="{FF2B5EF4-FFF2-40B4-BE49-F238E27FC236}">
                <a16:creationId xmlns:a16="http://schemas.microsoft.com/office/drawing/2014/main" id="{F2832F96-5D3A-4CF8-89F4-3009F6F307C9}"/>
              </a:ext>
            </a:extLst>
          </p:cNvPr>
          <p:cNvSpPr>
            <a:spLocks noGrp="1" noRot="1" noChangeAspect="1" noChangeArrowheads="1" noTextEdit="1"/>
          </p:cNvSpPr>
          <p:nvPr>
            <p:ph type="sldImg"/>
          </p:nvPr>
        </p:nvSpPr>
        <p:spPr>
          <a:ln/>
        </p:spPr>
      </p:sp>
      <p:sp>
        <p:nvSpPr>
          <p:cNvPr id="91139" name="Rectangle 2">
            <a:extLst>
              <a:ext uri="{FF2B5EF4-FFF2-40B4-BE49-F238E27FC236}">
                <a16:creationId xmlns:a16="http://schemas.microsoft.com/office/drawing/2014/main" id="{5471A4A3-68B5-4FEA-9B90-87EA72573C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a:extLst>
              <a:ext uri="{FF2B5EF4-FFF2-40B4-BE49-F238E27FC236}">
                <a16:creationId xmlns:a16="http://schemas.microsoft.com/office/drawing/2014/main" id="{E8F3B63F-FE28-4FE2-9A92-F833E74CA92B}"/>
              </a:ext>
            </a:extLst>
          </p:cNvPr>
          <p:cNvSpPr>
            <a:spLocks noGrp="1" noRot="1" noChangeAspect="1" noChangeArrowheads="1" noTextEdit="1"/>
          </p:cNvSpPr>
          <p:nvPr>
            <p:ph type="sldImg"/>
          </p:nvPr>
        </p:nvSpPr>
        <p:spPr>
          <a:ln/>
        </p:spPr>
      </p:sp>
      <p:sp>
        <p:nvSpPr>
          <p:cNvPr id="92163" name="Rectangle 2">
            <a:extLst>
              <a:ext uri="{FF2B5EF4-FFF2-40B4-BE49-F238E27FC236}">
                <a16:creationId xmlns:a16="http://schemas.microsoft.com/office/drawing/2014/main" id="{CF16F66F-837E-42F2-A32E-6025D2E5A6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a:extLst>
              <a:ext uri="{FF2B5EF4-FFF2-40B4-BE49-F238E27FC236}">
                <a16:creationId xmlns:a16="http://schemas.microsoft.com/office/drawing/2014/main" id="{F77CA062-0AFB-4BB9-8143-AB8C43C084FE}"/>
              </a:ext>
            </a:extLst>
          </p:cNvPr>
          <p:cNvSpPr>
            <a:spLocks noGrp="1" noRot="1" noChangeAspect="1" noChangeArrowheads="1" noTextEdit="1"/>
          </p:cNvSpPr>
          <p:nvPr>
            <p:ph type="sldImg"/>
          </p:nvPr>
        </p:nvSpPr>
        <p:spPr>
          <a:ln/>
        </p:spPr>
      </p:sp>
      <p:sp>
        <p:nvSpPr>
          <p:cNvPr id="93187" name="Rectangle 2">
            <a:extLst>
              <a:ext uri="{FF2B5EF4-FFF2-40B4-BE49-F238E27FC236}">
                <a16:creationId xmlns:a16="http://schemas.microsoft.com/office/drawing/2014/main" id="{EB8F7B54-9C4A-4079-9D72-41ECC7AB62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a:extLst>
              <a:ext uri="{FF2B5EF4-FFF2-40B4-BE49-F238E27FC236}">
                <a16:creationId xmlns:a16="http://schemas.microsoft.com/office/drawing/2014/main" id="{A12949CD-120C-4B15-833A-D79F96A848EF}"/>
              </a:ext>
            </a:extLst>
          </p:cNvPr>
          <p:cNvSpPr>
            <a:spLocks noGrp="1" noRot="1" noChangeAspect="1" noChangeArrowheads="1" noTextEdit="1"/>
          </p:cNvSpPr>
          <p:nvPr>
            <p:ph type="sldImg"/>
          </p:nvPr>
        </p:nvSpPr>
        <p:spPr>
          <a:ln/>
        </p:spPr>
      </p:sp>
      <p:sp>
        <p:nvSpPr>
          <p:cNvPr id="94211" name="Rectangle 2">
            <a:extLst>
              <a:ext uri="{FF2B5EF4-FFF2-40B4-BE49-F238E27FC236}">
                <a16:creationId xmlns:a16="http://schemas.microsoft.com/office/drawing/2014/main" id="{0997F155-46D8-4FD3-82D5-1C8BB2FB2D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a:extLst>
              <a:ext uri="{FF2B5EF4-FFF2-40B4-BE49-F238E27FC236}">
                <a16:creationId xmlns:a16="http://schemas.microsoft.com/office/drawing/2014/main" id="{7C19EB63-BBD8-4BF8-A51B-95E1E72E01D6}"/>
              </a:ext>
            </a:extLst>
          </p:cNvPr>
          <p:cNvSpPr>
            <a:spLocks noGrp="1" noRot="1" noChangeAspect="1" noChangeArrowheads="1" noTextEdit="1"/>
          </p:cNvSpPr>
          <p:nvPr>
            <p:ph type="sldImg"/>
          </p:nvPr>
        </p:nvSpPr>
        <p:spPr>
          <a:ln/>
        </p:spPr>
      </p:sp>
      <p:sp>
        <p:nvSpPr>
          <p:cNvPr id="95235" name="Rectangle 2">
            <a:extLst>
              <a:ext uri="{FF2B5EF4-FFF2-40B4-BE49-F238E27FC236}">
                <a16:creationId xmlns:a16="http://schemas.microsoft.com/office/drawing/2014/main" id="{FC38471A-00BD-46B0-8766-59D234EC4E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a:extLst>
              <a:ext uri="{FF2B5EF4-FFF2-40B4-BE49-F238E27FC236}">
                <a16:creationId xmlns:a16="http://schemas.microsoft.com/office/drawing/2014/main" id="{2E0C86DE-C743-49D7-A1EB-83CC7A68C0D5}"/>
              </a:ext>
            </a:extLst>
          </p:cNvPr>
          <p:cNvSpPr>
            <a:spLocks noGrp="1" noRot="1" noChangeAspect="1" noChangeArrowheads="1" noTextEdit="1"/>
          </p:cNvSpPr>
          <p:nvPr>
            <p:ph type="sldImg"/>
          </p:nvPr>
        </p:nvSpPr>
        <p:spPr>
          <a:ln/>
        </p:spPr>
      </p:sp>
      <p:sp>
        <p:nvSpPr>
          <p:cNvPr id="96259" name="Rectangle 2">
            <a:extLst>
              <a:ext uri="{FF2B5EF4-FFF2-40B4-BE49-F238E27FC236}">
                <a16:creationId xmlns:a16="http://schemas.microsoft.com/office/drawing/2014/main" id="{66A5CE08-8E9F-42CE-A47E-8960CBA2B9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a:extLst>
              <a:ext uri="{FF2B5EF4-FFF2-40B4-BE49-F238E27FC236}">
                <a16:creationId xmlns:a16="http://schemas.microsoft.com/office/drawing/2014/main" id="{2B45064D-8197-433D-A326-CA44695BD99A}"/>
              </a:ext>
            </a:extLst>
          </p:cNvPr>
          <p:cNvSpPr>
            <a:spLocks noGrp="1" noRot="1" noChangeAspect="1" noChangeArrowheads="1" noTextEdit="1"/>
          </p:cNvSpPr>
          <p:nvPr>
            <p:ph type="sldImg"/>
          </p:nvPr>
        </p:nvSpPr>
        <p:spPr>
          <a:ln/>
        </p:spPr>
      </p:sp>
      <p:sp>
        <p:nvSpPr>
          <p:cNvPr id="56323" name="Rectangle 2">
            <a:extLst>
              <a:ext uri="{FF2B5EF4-FFF2-40B4-BE49-F238E27FC236}">
                <a16:creationId xmlns:a16="http://schemas.microsoft.com/office/drawing/2014/main" id="{53CB032F-FBB1-4D09-A30C-034E2A7604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a:extLst>
              <a:ext uri="{FF2B5EF4-FFF2-40B4-BE49-F238E27FC236}">
                <a16:creationId xmlns:a16="http://schemas.microsoft.com/office/drawing/2014/main" id="{64303865-4C33-4ACE-9B6D-FD607F9629AB}"/>
              </a:ext>
            </a:extLst>
          </p:cNvPr>
          <p:cNvSpPr>
            <a:spLocks noGrp="1" noRot="1" noChangeAspect="1" noChangeArrowheads="1" noTextEdit="1"/>
          </p:cNvSpPr>
          <p:nvPr>
            <p:ph type="sldImg"/>
          </p:nvPr>
        </p:nvSpPr>
        <p:spPr>
          <a:ln/>
        </p:spPr>
      </p:sp>
      <p:sp>
        <p:nvSpPr>
          <p:cNvPr id="57347" name="Rectangle 2">
            <a:extLst>
              <a:ext uri="{FF2B5EF4-FFF2-40B4-BE49-F238E27FC236}">
                <a16:creationId xmlns:a16="http://schemas.microsoft.com/office/drawing/2014/main" id="{F037D8D0-28D9-4C6A-9D2A-578E385A5A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53A66A85-1E9C-4318-A44C-B6168F506C84}"/>
              </a:ext>
            </a:extLst>
          </p:cNvPr>
          <p:cNvSpPr>
            <a:spLocks noGrp="1" noRot="1" noChangeAspect="1" noChangeArrowheads="1" noTextEdit="1"/>
          </p:cNvSpPr>
          <p:nvPr>
            <p:ph type="sldImg"/>
          </p:nvPr>
        </p:nvSpPr>
        <p:spPr>
          <a:ln/>
        </p:spPr>
      </p:sp>
      <p:sp>
        <p:nvSpPr>
          <p:cNvPr id="58371" name="Rectangle 2">
            <a:extLst>
              <a:ext uri="{FF2B5EF4-FFF2-40B4-BE49-F238E27FC236}">
                <a16:creationId xmlns:a16="http://schemas.microsoft.com/office/drawing/2014/main" id="{9D5B4AAE-D3BE-442F-9F45-D2E0FBF912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53A66A85-1E9C-4318-A44C-B6168F506C84}"/>
              </a:ext>
            </a:extLst>
          </p:cNvPr>
          <p:cNvSpPr>
            <a:spLocks noGrp="1" noRot="1" noChangeAspect="1" noChangeArrowheads="1" noTextEdit="1"/>
          </p:cNvSpPr>
          <p:nvPr>
            <p:ph type="sldImg"/>
          </p:nvPr>
        </p:nvSpPr>
        <p:spPr>
          <a:ln/>
        </p:spPr>
      </p:sp>
      <p:sp>
        <p:nvSpPr>
          <p:cNvPr id="58371" name="Rectangle 2">
            <a:extLst>
              <a:ext uri="{FF2B5EF4-FFF2-40B4-BE49-F238E27FC236}">
                <a16:creationId xmlns:a16="http://schemas.microsoft.com/office/drawing/2014/main" id="{9D5B4AAE-D3BE-442F-9F45-D2E0FBF912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extLst>
      <p:ext uri="{BB962C8B-B14F-4D97-AF65-F5344CB8AC3E}">
        <p14:creationId xmlns:p14="http://schemas.microsoft.com/office/powerpoint/2010/main" val="355632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a:extLst>
              <a:ext uri="{FF2B5EF4-FFF2-40B4-BE49-F238E27FC236}">
                <a16:creationId xmlns:a16="http://schemas.microsoft.com/office/drawing/2014/main" id="{ADA8FAA2-0400-4C77-9819-8DF7EFE4A53B}"/>
              </a:ext>
            </a:extLst>
          </p:cNvPr>
          <p:cNvSpPr>
            <a:spLocks noGrp="1" noRot="1" noChangeAspect="1" noChangeArrowheads="1" noTextEdit="1"/>
          </p:cNvSpPr>
          <p:nvPr>
            <p:ph type="sldImg"/>
          </p:nvPr>
        </p:nvSpPr>
        <p:spPr>
          <a:ln/>
        </p:spPr>
      </p:sp>
      <p:sp>
        <p:nvSpPr>
          <p:cNvPr id="59395" name="Rectangle 2">
            <a:extLst>
              <a:ext uri="{FF2B5EF4-FFF2-40B4-BE49-F238E27FC236}">
                <a16:creationId xmlns:a16="http://schemas.microsoft.com/office/drawing/2014/main" id="{19B70F53-899A-4DF9-BE15-DC8C26CBA5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Python Programming, 2/e</a:t>
            </a:r>
          </a:p>
        </p:txBody>
      </p:sp>
      <p:sp>
        <p:nvSpPr>
          <p:cNvPr id="6" name="Slide Number Placeholder 5"/>
          <p:cNvSpPr>
            <a:spLocks noGrp="1"/>
          </p:cNvSpPr>
          <p:nvPr>
            <p:ph type="sldNum" sz="quarter" idx="12"/>
          </p:nvPr>
        </p:nvSpPr>
        <p:spPr/>
        <p:txBody>
          <a:bodyPr/>
          <a:lstStyle/>
          <a:p>
            <a:fld id="{626027A8-0BD2-42B7-9B0F-0860BD5F92E5}"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20585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Python Programming, 2/e</a:t>
            </a:r>
          </a:p>
        </p:txBody>
      </p:sp>
      <p:sp>
        <p:nvSpPr>
          <p:cNvPr id="6" name="Slide Number Placeholder 5"/>
          <p:cNvSpPr>
            <a:spLocks noGrp="1"/>
          </p:cNvSpPr>
          <p:nvPr>
            <p:ph type="sldNum" sz="quarter" idx="12"/>
          </p:nvPr>
        </p:nvSpPr>
        <p:spPr/>
        <p:txBody>
          <a:bodyPr/>
          <a:lstStyle/>
          <a:p>
            <a:fld id="{626027A8-0BD2-42B7-9B0F-0860BD5F92E5}" type="slidenum">
              <a:rPr lang="en-US" altLang="en-US" smtClean="0"/>
              <a:pPr/>
              <a:t>‹#›</a:t>
            </a:fld>
            <a:endParaRPr lang="en-US" altLang="en-US"/>
          </a:p>
        </p:txBody>
      </p:sp>
    </p:spTree>
    <p:extLst>
      <p:ext uri="{BB962C8B-B14F-4D97-AF65-F5344CB8AC3E}">
        <p14:creationId xmlns:p14="http://schemas.microsoft.com/office/powerpoint/2010/main" val="415071318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Python Programming, 2/e</a:t>
            </a:r>
          </a:p>
        </p:txBody>
      </p:sp>
      <p:sp>
        <p:nvSpPr>
          <p:cNvPr id="6" name="Slide Number Placeholder 5"/>
          <p:cNvSpPr>
            <a:spLocks noGrp="1"/>
          </p:cNvSpPr>
          <p:nvPr>
            <p:ph type="sldNum" sz="quarter" idx="12"/>
          </p:nvPr>
        </p:nvSpPr>
        <p:spPr/>
        <p:txBody>
          <a:bodyPr/>
          <a:lstStyle/>
          <a:p>
            <a:fld id="{626027A8-0BD2-42B7-9B0F-0860BD5F92E5}" type="slidenum">
              <a:rPr lang="en-US" altLang="en-US" smtClean="0"/>
              <a:pPr/>
              <a:t>‹#›</a:t>
            </a:fld>
            <a:endParaRPr lang="en-US" altLang="en-US"/>
          </a:p>
        </p:txBody>
      </p:sp>
    </p:spTree>
    <p:extLst>
      <p:ext uri="{BB962C8B-B14F-4D97-AF65-F5344CB8AC3E}">
        <p14:creationId xmlns:p14="http://schemas.microsoft.com/office/powerpoint/2010/main" val="333239820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Python Programming, 2/e</a:t>
            </a:r>
          </a:p>
        </p:txBody>
      </p:sp>
      <p:sp>
        <p:nvSpPr>
          <p:cNvPr id="6" name="Slide Number Placeholder 5"/>
          <p:cNvSpPr>
            <a:spLocks noGrp="1"/>
          </p:cNvSpPr>
          <p:nvPr>
            <p:ph type="sldNum" sz="quarter" idx="12"/>
          </p:nvPr>
        </p:nvSpPr>
        <p:spPr/>
        <p:txBody>
          <a:bodyPr/>
          <a:lstStyle/>
          <a:p>
            <a:fld id="{626027A8-0BD2-42B7-9B0F-0860BD5F92E5}" type="slidenum">
              <a:rPr lang="en-US" altLang="en-US" smtClean="0"/>
              <a:pPr/>
              <a:t>‹#›</a:t>
            </a:fld>
            <a:endParaRPr lang="en-US" altLang="en-US"/>
          </a:p>
        </p:txBody>
      </p:sp>
    </p:spTree>
    <p:extLst>
      <p:ext uri="{BB962C8B-B14F-4D97-AF65-F5344CB8AC3E}">
        <p14:creationId xmlns:p14="http://schemas.microsoft.com/office/powerpoint/2010/main" val="7137110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Python Programming, 2/e</a:t>
            </a:r>
          </a:p>
        </p:txBody>
      </p:sp>
      <p:sp>
        <p:nvSpPr>
          <p:cNvPr id="6" name="Slide Number Placeholder 5"/>
          <p:cNvSpPr>
            <a:spLocks noGrp="1"/>
          </p:cNvSpPr>
          <p:nvPr>
            <p:ph type="sldNum" sz="quarter" idx="12"/>
          </p:nvPr>
        </p:nvSpPr>
        <p:spPr/>
        <p:txBody>
          <a:bodyPr/>
          <a:lstStyle/>
          <a:p>
            <a:fld id="{626027A8-0BD2-42B7-9B0F-0860BD5F92E5}"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4945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Python Programming, 2/e</a:t>
            </a:r>
          </a:p>
        </p:txBody>
      </p:sp>
      <p:sp>
        <p:nvSpPr>
          <p:cNvPr id="7" name="Slide Number Placeholder 6"/>
          <p:cNvSpPr>
            <a:spLocks noGrp="1"/>
          </p:cNvSpPr>
          <p:nvPr>
            <p:ph type="sldNum" sz="quarter" idx="12"/>
          </p:nvPr>
        </p:nvSpPr>
        <p:spPr/>
        <p:txBody>
          <a:bodyPr/>
          <a:lstStyle/>
          <a:p>
            <a:fld id="{626027A8-0BD2-42B7-9B0F-0860BD5F92E5}" type="slidenum">
              <a:rPr lang="en-US" altLang="en-US" smtClean="0"/>
              <a:pPr/>
              <a:t>‹#›</a:t>
            </a:fld>
            <a:endParaRPr lang="en-US" altLang="en-US"/>
          </a:p>
        </p:txBody>
      </p:sp>
    </p:spTree>
    <p:extLst>
      <p:ext uri="{BB962C8B-B14F-4D97-AF65-F5344CB8AC3E}">
        <p14:creationId xmlns:p14="http://schemas.microsoft.com/office/powerpoint/2010/main" val="227708325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Python Programming, 2/e</a:t>
            </a:r>
          </a:p>
        </p:txBody>
      </p:sp>
      <p:sp>
        <p:nvSpPr>
          <p:cNvPr id="9" name="Slide Number Placeholder 8"/>
          <p:cNvSpPr>
            <a:spLocks noGrp="1"/>
          </p:cNvSpPr>
          <p:nvPr>
            <p:ph type="sldNum" sz="quarter" idx="12"/>
          </p:nvPr>
        </p:nvSpPr>
        <p:spPr/>
        <p:txBody>
          <a:bodyPr/>
          <a:lstStyle/>
          <a:p>
            <a:fld id="{626027A8-0BD2-42B7-9B0F-0860BD5F92E5}" type="slidenum">
              <a:rPr lang="en-US" altLang="en-US" smtClean="0"/>
              <a:pPr/>
              <a:t>‹#›</a:t>
            </a:fld>
            <a:endParaRPr lang="en-US" altLang="en-US"/>
          </a:p>
        </p:txBody>
      </p:sp>
    </p:spTree>
    <p:extLst>
      <p:ext uri="{BB962C8B-B14F-4D97-AF65-F5344CB8AC3E}">
        <p14:creationId xmlns:p14="http://schemas.microsoft.com/office/powerpoint/2010/main" val="357537987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Python Programming, 2/e</a:t>
            </a:r>
          </a:p>
        </p:txBody>
      </p:sp>
      <p:sp>
        <p:nvSpPr>
          <p:cNvPr id="5" name="Slide Number Placeholder 4"/>
          <p:cNvSpPr>
            <a:spLocks noGrp="1"/>
          </p:cNvSpPr>
          <p:nvPr>
            <p:ph type="sldNum" sz="quarter" idx="12"/>
          </p:nvPr>
        </p:nvSpPr>
        <p:spPr/>
        <p:txBody>
          <a:bodyPr/>
          <a:lstStyle/>
          <a:p>
            <a:fld id="{626027A8-0BD2-42B7-9B0F-0860BD5F92E5}" type="slidenum">
              <a:rPr lang="en-US" altLang="en-US" smtClean="0"/>
              <a:pPr/>
              <a:t>‹#›</a:t>
            </a:fld>
            <a:endParaRPr lang="en-US" altLang="en-US"/>
          </a:p>
        </p:txBody>
      </p:sp>
    </p:spTree>
    <p:extLst>
      <p:ext uri="{BB962C8B-B14F-4D97-AF65-F5344CB8AC3E}">
        <p14:creationId xmlns:p14="http://schemas.microsoft.com/office/powerpoint/2010/main" val="403206020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t>Python Programming, 2/e</a:t>
            </a:r>
          </a:p>
        </p:txBody>
      </p:sp>
      <p:sp>
        <p:nvSpPr>
          <p:cNvPr id="9" name="Slide Number Placeholder 8"/>
          <p:cNvSpPr>
            <a:spLocks noGrp="1"/>
          </p:cNvSpPr>
          <p:nvPr>
            <p:ph type="sldNum" sz="quarter" idx="12"/>
          </p:nvPr>
        </p:nvSpPr>
        <p:spPr/>
        <p:txBody>
          <a:bodyPr/>
          <a:lstStyle/>
          <a:p>
            <a:fld id="{626027A8-0BD2-42B7-9B0F-0860BD5F92E5}" type="slidenum">
              <a:rPr lang="en-US" altLang="en-US" smtClean="0"/>
              <a:pPr/>
              <a:t>‹#›</a:t>
            </a:fld>
            <a:endParaRPr lang="en-US" altLang="en-US"/>
          </a:p>
        </p:txBody>
      </p:sp>
    </p:spTree>
    <p:extLst>
      <p:ext uri="{BB962C8B-B14F-4D97-AF65-F5344CB8AC3E}">
        <p14:creationId xmlns:p14="http://schemas.microsoft.com/office/powerpoint/2010/main" val="16947116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US"/>
              <a:t>Python Programming, 2/e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6027A8-0BD2-42B7-9B0F-0860BD5F92E5}" type="slidenum">
              <a:rPr lang="en-US" altLang="en-US" smtClean="0"/>
              <a:pPr/>
              <a:t>‹#›</a:t>
            </a:fld>
            <a:endParaRPr lang="en-US" altLang="en-US"/>
          </a:p>
        </p:txBody>
      </p:sp>
    </p:spTree>
    <p:extLst>
      <p:ext uri="{BB962C8B-B14F-4D97-AF65-F5344CB8AC3E}">
        <p14:creationId xmlns:p14="http://schemas.microsoft.com/office/powerpoint/2010/main" val="109192376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Python Programming, 2/e</a:t>
            </a:r>
          </a:p>
        </p:txBody>
      </p:sp>
      <p:sp>
        <p:nvSpPr>
          <p:cNvPr id="7" name="Slide Number Placeholder 6"/>
          <p:cNvSpPr>
            <a:spLocks noGrp="1"/>
          </p:cNvSpPr>
          <p:nvPr>
            <p:ph type="sldNum" sz="quarter" idx="12"/>
          </p:nvPr>
        </p:nvSpPr>
        <p:spPr/>
        <p:txBody>
          <a:bodyPr/>
          <a:lstStyle/>
          <a:p>
            <a:fld id="{626027A8-0BD2-42B7-9B0F-0860BD5F92E5}" type="slidenum">
              <a:rPr lang="en-US" altLang="en-US" smtClean="0"/>
              <a:pPr/>
              <a:t>‹#›</a:t>
            </a:fld>
            <a:endParaRPr lang="en-US" altLang="en-US"/>
          </a:p>
        </p:txBody>
      </p:sp>
    </p:spTree>
    <p:extLst>
      <p:ext uri="{BB962C8B-B14F-4D97-AF65-F5344CB8AC3E}">
        <p14:creationId xmlns:p14="http://schemas.microsoft.com/office/powerpoint/2010/main" val="198090799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t>Python Programming, 2/e</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26027A8-0BD2-42B7-9B0F-0860BD5F92E5}"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59641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B465283-FADF-4CD4-8CEF-5B2BE3A20554}"/>
              </a:ext>
            </a:extLst>
          </p:cNvPr>
          <p:cNvSpPr>
            <a:spLocks noGrp="1"/>
          </p:cNvSpPr>
          <p:nvPr>
            <p:ph type="sldNum" sz="quarter" idx="12"/>
          </p:nvPr>
        </p:nvSpPr>
        <p:spPr/>
        <p:txBody>
          <a:bodyPr/>
          <a:lstStyle/>
          <a:p>
            <a:fld id="{43D64BDD-E1A4-4498-8C69-8925A6A4461E}" type="slidenum">
              <a:rPr lang="en-US" altLang="en-US" smtClean="0"/>
              <a:pPr/>
              <a:t>1</a:t>
            </a:fld>
            <a:endParaRPr lang="en-US" altLang="en-US"/>
          </a:p>
        </p:txBody>
      </p:sp>
      <p:pic>
        <p:nvPicPr>
          <p:cNvPr id="7" name="图片 6">
            <a:extLst>
              <a:ext uri="{FF2B5EF4-FFF2-40B4-BE49-F238E27FC236}">
                <a16:creationId xmlns:a16="http://schemas.microsoft.com/office/drawing/2014/main" id="{107FF6D0-A251-45A3-8FD0-30B1A3B4C092}"/>
              </a:ext>
            </a:extLst>
          </p:cNvPr>
          <p:cNvPicPr>
            <a:picLocks noChangeAspect="1"/>
          </p:cNvPicPr>
          <p:nvPr/>
        </p:nvPicPr>
        <p:blipFill>
          <a:blip r:embed="rId2"/>
          <a:stretch>
            <a:fillRect/>
          </a:stretch>
        </p:blipFill>
        <p:spPr>
          <a:xfrm>
            <a:off x="1145413" y="148324"/>
            <a:ext cx="6248400" cy="6274676"/>
          </a:xfrm>
          <a:prstGeom prst="rect">
            <a:avLst/>
          </a:prstGeom>
        </p:spPr>
      </p:pic>
    </p:spTree>
    <p:extLst>
      <p:ext uri="{BB962C8B-B14F-4D97-AF65-F5344CB8AC3E}">
        <p14:creationId xmlns:p14="http://schemas.microsoft.com/office/powerpoint/2010/main" val="243916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09E52565-E121-444A-B1C8-5DEFFFC2512E}"/>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1.2 Program Power</a:t>
            </a:r>
          </a:p>
        </p:txBody>
      </p:sp>
      <p:sp>
        <p:nvSpPr>
          <p:cNvPr id="2" name="Rectangle 2">
            <a:extLst>
              <a:ext uri="{FF2B5EF4-FFF2-40B4-BE49-F238E27FC236}">
                <a16:creationId xmlns:a16="http://schemas.microsoft.com/office/drawing/2014/main" id="{E4906797-750A-44FC-B175-899C0A861D3A}"/>
              </a:ext>
            </a:extLst>
          </p:cNvPr>
          <p:cNvSpPr>
            <a:spLocks noGrp="1" noChangeArrowheads="1"/>
          </p:cNvSpPr>
          <p:nvPr>
            <p:ph idx="1"/>
          </p:nvPr>
        </p:nvSpPr>
        <p:spPr>
          <a:xfrm>
            <a:off x="822959" y="1845734"/>
            <a:ext cx="7863841" cy="4023360"/>
          </a:xfrm>
        </p:spPr>
        <p:txBody>
          <a:bodyPr>
            <a:noAutofit/>
          </a:bodyPr>
          <a:lstStyle/>
          <a:p>
            <a:pPr>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Why learn to program?</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It can be fun!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Form of expression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Helps the development of problem solving skills, especially in </a:t>
            </a:r>
            <a:r>
              <a:rPr lang="en-GB" altLang="en-US" sz="2600" dirty="0" err="1">
                <a:latin typeface="Times New Roman" panose="02020603050405020304" pitchFamily="18" charset="0"/>
                <a:cs typeface="Times New Roman" panose="02020603050405020304" pitchFamily="18" charset="0"/>
              </a:rPr>
              <a:t>analyzing</a:t>
            </a:r>
            <a:r>
              <a:rPr lang="en-GB" altLang="en-US" sz="2600" dirty="0">
                <a:latin typeface="Times New Roman" panose="02020603050405020304" pitchFamily="18" charset="0"/>
                <a:cs typeface="Times New Roman" panose="02020603050405020304" pitchFamily="18" charset="0"/>
              </a:rPr>
              <a:t> complex systems by reducing them to interactions between simpler systems.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Programmers are in great demand!</a:t>
            </a:r>
          </a:p>
        </p:txBody>
      </p:sp>
      <p:sp>
        <p:nvSpPr>
          <p:cNvPr id="11268" name="Slide Number Placeholder 3">
            <a:extLst>
              <a:ext uri="{FF2B5EF4-FFF2-40B4-BE49-F238E27FC236}">
                <a16:creationId xmlns:a16="http://schemas.microsoft.com/office/drawing/2014/main" id="{94864CC9-54B7-45B8-850D-1966B8FF14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7A68BF0-F509-4C7B-AE9C-EE2D49562758}" type="slidenum">
              <a:rPr lang="en-US" altLang="en-US" sz="1400"/>
              <a:pPr eaLnBrk="1" hangingPunct="1"/>
              <a:t>10</a:t>
            </a:fld>
            <a:endParaRPr lang="en-US" altLang="en-US" sz="1400"/>
          </a:p>
        </p:txBody>
      </p:sp>
    </p:spTree>
    <p:extLst>
      <p:ext uri="{BB962C8B-B14F-4D97-AF65-F5344CB8AC3E}">
        <p14:creationId xmlns:p14="http://schemas.microsoft.com/office/powerpoint/2010/main" val="16202272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1E964AC5-E202-4152-BF9A-55D154BDEBC6}"/>
              </a:ext>
            </a:extLst>
          </p:cNvPr>
          <p:cNvSpPr>
            <a:spLocks noGrp="1" noChangeArrowheads="1"/>
          </p:cNvSpPr>
          <p:nvPr>
            <p:ph type="title"/>
          </p:nvPr>
        </p:nvSpPr>
        <p:spPr/>
        <p:txBody>
          <a:bodyPr>
            <a:norm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dirty="0"/>
              <a:t>1.3 What is Computer Science?</a:t>
            </a:r>
          </a:p>
        </p:txBody>
      </p:sp>
      <p:sp>
        <p:nvSpPr>
          <p:cNvPr id="2" name="Rectangle 2">
            <a:extLst>
              <a:ext uri="{FF2B5EF4-FFF2-40B4-BE49-F238E27FC236}">
                <a16:creationId xmlns:a16="http://schemas.microsoft.com/office/drawing/2014/main" id="{47845D0F-5E0D-4594-A53D-35D64603ED92}"/>
              </a:ext>
            </a:extLst>
          </p:cNvPr>
          <p:cNvSpPr>
            <a:spLocks noGrp="1" noChangeArrowheads="1"/>
          </p:cNvSpPr>
          <p:nvPr>
            <p:ph idx="1"/>
          </p:nvPr>
        </p:nvSpPr>
        <p:spPr/>
        <p:txBody>
          <a:bodyPr>
            <a:normAutofit/>
          </a:bodyPr>
          <a:lstStyle/>
          <a:p>
            <a:pPr eaLnBrk="1" hangingPunct="1">
              <a:lnSpc>
                <a:spcPct val="9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It is not the study of computers!</a:t>
            </a:r>
            <a:br>
              <a:rPr lang="en-GB" altLang="en-US" sz="2600" dirty="0">
                <a:latin typeface="Times New Roman" panose="02020603050405020304" pitchFamily="18" charset="0"/>
                <a:cs typeface="Times New Roman" panose="02020603050405020304" pitchFamily="18" charset="0"/>
              </a:rPr>
            </a:br>
            <a:r>
              <a:rPr lang="en-GB" altLang="en-US" sz="2600" dirty="0">
                <a:latin typeface="Times New Roman" panose="02020603050405020304" pitchFamily="18" charset="0"/>
                <a:cs typeface="Times New Roman" panose="02020603050405020304" pitchFamily="18" charset="0"/>
              </a:rPr>
              <a:t>“Computers are to computer science what telescopes are to astronomy.” </a:t>
            </a:r>
          </a:p>
          <a:p>
            <a:pPr eaLnBrk="1" hangingPunct="1">
              <a:lnSpc>
                <a:spcPct val="9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“What processes can be described?”</a:t>
            </a:r>
          </a:p>
          <a:p>
            <a:pPr eaLnBrk="1" hangingPunct="1">
              <a:lnSpc>
                <a:spcPct val="9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“What can be computed?”</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solidFill>
                  <a:srgbClr val="FF0000"/>
                </a:solidFill>
                <a:latin typeface="Times New Roman" panose="02020603050405020304" pitchFamily="18" charset="0"/>
                <a:cs typeface="Times New Roman" panose="02020603050405020304" pitchFamily="18" charset="0"/>
              </a:rPr>
              <a:t>To answer the question, we need to investigate </a:t>
            </a:r>
            <a:r>
              <a:rPr lang="en-US" altLang="en-US" sz="2800" i="1" dirty="0">
                <a:solidFill>
                  <a:srgbClr val="FF0000"/>
                </a:solidFill>
                <a:latin typeface="Times New Roman" panose="02020603050405020304" pitchFamily="18" charset="0"/>
                <a:cs typeface="Times New Roman" panose="02020603050405020304" pitchFamily="18" charset="0"/>
              </a:rPr>
              <a:t>design, analysis, and experimentation</a:t>
            </a:r>
            <a:r>
              <a:rPr lang="en-US" altLang="en-US" sz="2800" dirty="0">
                <a:solidFill>
                  <a:srgbClr val="FF0000"/>
                </a:solidFill>
                <a:latin typeface="Times New Roman" panose="02020603050405020304" pitchFamily="18" charset="0"/>
                <a:cs typeface="Times New Roman" panose="02020603050405020304" pitchFamily="18" charset="0"/>
              </a:rPr>
              <a:t>.</a:t>
            </a:r>
            <a:endParaRPr lang="en-GB" altLang="en-US" sz="2800" dirty="0">
              <a:solidFill>
                <a:srgbClr val="FF0000"/>
              </a:solidFill>
              <a:latin typeface="Times New Roman" panose="02020603050405020304" pitchFamily="18" charset="0"/>
              <a:cs typeface="Times New Roman" panose="02020603050405020304" pitchFamily="18" charset="0"/>
            </a:endParaRPr>
          </a:p>
        </p:txBody>
      </p:sp>
      <p:sp>
        <p:nvSpPr>
          <p:cNvPr id="12292" name="Slide Number Placeholder 3">
            <a:extLst>
              <a:ext uri="{FF2B5EF4-FFF2-40B4-BE49-F238E27FC236}">
                <a16:creationId xmlns:a16="http://schemas.microsoft.com/office/drawing/2014/main" id="{73D04EF9-712B-496B-A1BF-E15F98F286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556502C-E0D9-46D6-B9B3-BC951F194B5F}" type="slidenum">
              <a:rPr lang="en-US" altLang="en-US" sz="1400"/>
              <a:pPr eaLnBrk="1" hangingPunct="1"/>
              <a:t>11</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F465381D-9A4D-4F1D-9D85-4AA5AA8A3EBA}"/>
              </a:ext>
            </a:extLst>
          </p:cNvPr>
          <p:cNvSpPr>
            <a:spLocks noGrp="1" noChangeArrowheads="1"/>
          </p:cNvSpPr>
          <p:nvPr>
            <p:ph type="title"/>
          </p:nvPr>
        </p:nvSpPr>
        <p:spPr/>
        <p:txBody>
          <a:bodyPr>
            <a:norm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dirty="0"/>
              <a:t>1.3 What is Computer Science?</a:t>
            </a:r>
          </a:p>
        </p:txBody>
      </p:sp>
      <p:sp>
        <p:nvSpPr>
          <p:cNvPr id="2" name="Rectangle 2">
            <a:extLst>
              <a:ext uri="{FF2B5EF4-FFF2-40B4-BE49-F238E27FC236}">
                <a16:creationId xmlns:a16="http://schemas.microsoft.com/office/drawing/2014/main" id="{CE1BF3E4-B9F2-4A31-9D16-C9786D0BDC8E}"/>
              </a:ext>
            </a:extLst>
          </p:cNvPr>
          <p:cNvSpPr>
            <a:spLocks noGrp="1" noChangeArrowheads="1"/>
          </p:cNvSpPr>
          <p:nvPr>
            <p:ph idx="1"/>
          </p:nvPr>
        </p:nvSpPr>
        <p:spPr>
          <a:xfrm>
            <a:off x="822959" y="1845734"/>
            <a:ext cx="7543801" cy="2726266"/>
          </a:xfrm>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Design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One way to show a particular problem can be solved is to actually design a solution.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This is done by developing an </a:t>
            </a:r>
            <a:r>
              <a:rPr lang="en-GB" altLang="en-US" sz="2600" i="1" dirty="0">
                <a:latin typeface="Times New Roman" panose="02020603050405020304" pitchFamily="18" charset="0"/>
                <a:cs typeface="Times New Roman" panose="02020603050405020304" pitchFamily="18" charset="0"/>
              </a:rPr>
              <a:t>algorithm</a:t>
            </a:r>
            <a:r>
              <a:rPr lang="en-GB" altLang="en-US" sz="2600" dirty="0">
                <a:latin typeface="Times New Roman" panose="02020603050405020304" pitchFamily="18" charset="0"/>
                <a:cs typeface="Times New Roman" panose="02020603050405020304" pitchFamily="18" charset="0"/>
              </a:rPr>
              <a:t>, a step-by-step process for achieving the desired result.</a:t>
            </a:r>
          </a:p>
        </p:txBody>
      </p:sp>
      <p:sp>
        <p:nvSpPr>
          <p:cNvPr id="13316" name="Slide Number Placeholder 3">
            <a:extLst>
              <a:ext uri="{FF2B5EF4-FFF2-40B4-BE49-F238E27FC236}">
                <a16:creationId xmlns:a16="http://schemas.microsoft.com/office/drawing/2014/main" id="{BC2E8E51-4E7C-4DAF-B39D-9A3D31D6BB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AC784C0-F96F-4595-8A41-000A44AEF9D3}" type="slidenum">
              <a:rPr lang="en-US" altLang="en-US" sz="1400"/>
              <a:pPr eaLnBrk="1" hangingPunct="1"/>
              <a:t>12</a:t>
            </a:fld>
            <a:endParaRPr lang="en-US" altLang="en-US" sz="1400"/>
          </a:p>
        </p:txBody>
      </p:sp>
      <p:sp>
        <p:nvSpPr>
          <p:cNvPr id="7" name="文本框 6">
            <a:extLst>
              <a:ext uri="{FF2B5EF4-FFF2-40B4-BE49-F238E27FC236}">
                <a16:creationId xmlns:a16="http://schemas.microsoft.com/office/drawing/2014/main" id="{CCF180E3-899A-4B60-BF71-D23355482AAD}"/>
              </a:ext>
            </a:extLst>
          </p:cNvPr>
          <p:cNvSpPr txBox="1"/>
          <p:nvPr/>
        </p:nvSpPr>
        <p:spPr>
          <a:xfrm>
            <a:off x="990600" y="3886200"/>
            <a:ext cx="7848600" cy="2092881"/>
          </a:xfrm>
          <a:prstGeom prst="rect">
            <a:avLst/>
          </a:prstGeom>
          <a:noFill/>
        </p:spPr>
        <p:txBody>
          <a:bodyPr wrap="square">
            <a:spAutoFit/>
          </a:bodyPr>
          <a:lstStyle/>
          <a:p>
            <a:r>
              <a:rPr lang="en-US" sz="2600" dirty="0">
                <a:solidFill>
                  <a:srgbClr val="FF0000"/>
                </a:solidFill>
                <a:latin typeface="Times New Roman" panose="02020603050405020304" pitchFamily="18" charset="0"/>
                <a:cs typeface="Times New Roman" panose="02020603050405020304" pitchFamily="18" charset="0"/>
              </a:rPr>
              <a:t>One weakness of design is that it can only answer the question in the positive. </a:t>
            </a:r>
          </a:p>
          <a:p>
            <a:r>
              <a:rPr lang="en-US" sz="2600" i="1" dirty="0">
                <a:solidFill>
                  <a:srgbClr val="FF0000"/>
                </a:solidFill>
                <a:latin typeface="Times New Roman" panose="02020603050405020304" pitchFamily="18" charset="0"/>
                <a:cs typeface="Times New Roman" panose="02020603050405020304" pitchFamily="18" charset="0"/>
              </a:rPr>
              <a:t>If I can devise an algorithm, then the problem is solvable. Sometimes, failing to find an algorithm does not mean that a problem is unsolvable.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AE4F1BC3-F466-4D34-97A1-A857EE4E9A55}"/>
              </a:ext>
            </a:extLst>
          </p:cNvPr>
          <p:cNvSpPr>
            <a:spLocks noGrp="1" noChangeArrowheads="1"/>
          </p:cNvSpPr>
          <p:nvPr>
            <p:ph type="title"/>
          </p:nvPr>
        </p:nvSpPr>
        <p:spPr/>
        <p:txBody>
          <a:bodyPr>
            <a:norm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dirty="0"/>
              <a:t>1.3 What is Computer Science?</a:t>
            </a:r>
          </a:p>
        </p:txBody>
      </p:sp>
      <p:sp>
        <p:nvSpPr>
          <p:cNvPr id="2" name="Rectangle 2">
            <a:extLst>
              <a:ext uri="{FF2B5EF4-FFF2-40B4-BE49-F238E27FC236}">
                <a16:creationId xmlns:a16="http://schemas.microsoft.com/office/drawing/2014/main" id="{7F8D0B88-8270-4849-93E2-068330996EC4}"/>
              </a:ext>
            </a:extLst>
          </p:cNvPr>
          <p:cNvSpPr>
            <a:spLocks noGrp="1" noChangeArrowheads="1"/>
          </p:cNvSpPr>
          <p:nvPr>
            <p:ph idx="1"/>
          </p:nvPr>
        </p:nvSpPr>
        <p:spPr>
          <a:xfrm>
            <a:off x="1182688" y="2017713"/>
            <a:ext cx="7772400" cy="3316287"/>
          </a:xfrm>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Analysis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Analysis is the process of examining algorithms and problems mathematically.</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Some seemingly simple problems are not solvable by any algorithm. These problems are said to be </a:t>
            </a:r>
            <a:r>
              <a:rPr lang="en-GB" altLang="en-US" sz="2600" i="1" dirty="0">
                <a:latin typeface="Times New Roman" panose="02020603050405020304" pitchFamily="18" charset="0"/>
                <a:cs typeface="Times New Roman" panose="02020603050405020304" pitchFamily="18" charset="0"/>
              </a:rPr>
              <a:t>unsolvable</a:t>
            </a:r>
            <a:r>
              <a:rPr lang="en-GB" altLang="en-US" sz="2600" dirty="0">
                <a:latin typeface="Times New Roman" panose="02020603050405020304" pitchFamily="18" charset="0"/>
                <a:cs typeface="Times New Roman" panose="02020603050405020304" pitchFamily="18" charset="0"/>
              </a:rPr>
              <a: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Problems can be intractable if they would take too long or take too much memory to be of practical value.</a:t>
            </a:r>
          </a:p>
        </p:txBody>
      </p:sp>
      <p:sp>
        <p:nvSpPr>
          <p:cNvPr id="14340" name="Slide Number Placeholder 3">
            <a:extLst>
              <a:ext uri="{FF2B5EF4-FFF2-40B4-BE49-F238E27FC236}">
                <a16:creationId xmlns:a16="http://schemas.microsoft.com/office/drawing/2014/main" id="{1A57E84F-3964-45D4-B5CD-55E4200D46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E967804-B50E-4D6C-9BDC-EB1F998C8292}" type="slidenum">
              <a:rPr lang="en-US" altLang="en-US" sz="1400"/>
              <a:pPr eaLnBrk="1" hangingPunct="1"/>
              <a:t>13</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6423C0E4-1EB5-48E5-B076-39952B77319F}"/>
              </a:ext>
            </a:extLst>
          </p:cNvPr>
          <p:cNvSpPr>
            <a:spLocks noGrp="1" noChangeArrowheads="1"/>
          </p:cNvSpPr>
          <p:nvPr>
            <p:ph type="title"/>
          </p:nvPr>
        </p:nvSpPr>
        <p:spPr/>
        <p:txBody>
          <a:bodyPr>
            <a:norm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dirty="0"/>
              <a:t>1.3 What is Computer Science?</a:t>
            </a:r>
          </a:p>
        </p:txBody>
      </p:sp>
      <p:sp>
        <p:nvSpPr>
          <p:cNvPr id="2" name="Rectangle 2">
            <a:extLst>
              <a:ext uri="{FF2B5EF4-FFF2-40B4-BE49-F238E27FC236}">
                <a16:creationId xmlns:a16="http://schemas.microsoft.com/office/drawing/2014/main" id="{1F75F669-EECC-41AD-BDF4-6C5C28D4255E}"/>
              </a:ext>
            </a:extLst>
          </p:cNvPr>
          <p:cNvSpPr>
            <a:spLocks noGrp="1" noChangeArrowheads="1"/>
          </p:cNvSpPr>
          <p:nvPr>
            <p:ph idx="1"/>
          </p:nvPr>
        </p:nvSpPr>
        <p:spPr>
          <a:xfrm>
            <a:off x="822959" y="1845734"/>
            <a:ext cx="7543801" cy="1659466"/>
          </a:xfrm>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Experimentation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Some problems are too complex for analysis.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Implement a system and then study its behaviours.</a:t>
            </a:r>
          </a:p>
        </p:txBody>
      </p:sp>
      <p:sp>
        <p:nvSpPr>
          <p:cNvPr id="15364" name="Slide Number Placeholder 3">
            <a:extLst>
              <a:ext uri="{FF2B5EF4-FFF2-40B4-BE49-F238E27FC236}">
                <a16:creationId xmlns:a16="http://schemas.microsoft.com/office/drawing/2014/main" id="{FBFF94A1-19B8-4184-8BBD-7F641B4E1B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94C4723-CBF8-499D-AE89-65B9B1226D12}" type="slidenum">
              <a:rPr lang="en-US" altLang="en-US" sz="1400"/>
              <a:pPr eaLnBrk="1" hangingPunct="1"/>
              <a:t>14</a:t>
            </a:fld>
            <a:endParaRPr lang="en-US" altLang="en-US" sz="1400"/>
          </a:p>
        </p:txBody>
      </p:sp>
      <p:sp>
        <p:nvSpPr>
          <p:cNvPr id="7" name="文本框 6">
            <a:extLst>
              <a:ext uri="{FF2B5EF4-FFF2-40B4-BE49-F238E27FC236}">
                <a16:creationId xmlns:a16="http://schemas.microsoft.com/office/drawing/2014/main" id="{5465B569-DC54-43F7-A2F7-14D131900EBE}"/>
              </a:ext>
            </a:extLst>
          </p:cNvPr>
          <p:cNvSpPr txBox="1"/>
          <p:nvPr/>
        </p:nvSpPr>
        <p:spPr>
          <a:xfrm>
            <a:off x="990600" y="3962400"/>
            <a:ext cx="7376160" cy="892552"/>
          </a:xfrm>
          <a:prstGeom prst="rect">
            <a:avLst/>
          </a:prstGeom>
          <a:noFill/>
        </p:spPr>
        <p:txBody>
          <a:bodyPr wrap="square">
            <a:spAutoFit/>
          </a:bodyPr>
          <a:lstStyle/>
          <a:p>
            <a:r>
              <a:rPr lang="en-US" sz="2600" dirty="0">
                <a:solidFill>
                  <a:srgbClr val="FF0000"/>
                </a:solidFill>
                <a:latin typeface="Times New Roman" panose="02020603050405020304" pitchFamily="18" charset="0"/>
                <a:cs typeface="Times New Roman" panose="02020603050405020304" pitchFamily="18" charset="0"/>
              </a:rPr>
              <a:t>As you begin writing your own programs, you will have plenty of opportunities to observe these features.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8754C0A4-9594-4A96-BA10-D847A8A184ED}"/>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1.4 Hardware Basics</a:t>
            </a:r>
          </a:p>
        </p:txBody>
      </p:sp>
      <p:sp>
        <p:nvSpPr>
          <p:cNvPr id="2" name="Rectangle 2">
            <a:extLst>
              <a:ext uri="{FF2B5EF4-FFF2-40B4-BE49-F238E27FC236}">
                <a16:creationId xmlns:a16="http://schemas.microsoft.com/office/drawing/2014/main" id="{4E5B0DE8-A3A5-4FBC-93B0-C49829EAE066}"/>
              </a:ext>
            </a:extLst>
          </p:cNvPr>
          <p:cNvSpPr>
            <a:spLocks noGrp="1" noChangeArrowheads="1"/>
          </p:cNvSpPr>
          <p:nvPr>
            <p:ph idx="1"/>
          </p:nvPr>
        </p:nvSpPr>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a:t>
            </a:r>
            <a:r>
              <a:rPr lang="en-GB" altLang="en-US" sz="2600" i="1" dirty="0">
                <a:latin typeface="Times New Roman" panose="02020603050405020304" pitchFamily="18" charset="0"/>
                <a:cs typeface="Times New Roman" panose="02020603050405020304" pitchFamily="18" charset="0"/>
              </a:rPr>
              <a:t>central processing unit</a:t>
            </a:r>
            <a:r>
              <a:rPr lang="en-GB" altLang="en-US" sz="2600" dirty="0">
                <a:latin typeface="Times New Roman" panose="02020603050405020304" pitchFamily="18" charset="0"/>
                <a:cs typeface="Times New Roman" panose="02020603050405020304" pitchFamily="18" charset="0"/>
              </a:rPr>
              <a:t> (CPU) is the “brain” of a computer.</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CPU carries out all the basic operations on the data.</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Examples: simple arithmetic operations, testing to see if two numbers are equal.</a:t>
            </a:r>
          </a:p>
        </p:txBody>
      </p:sp>
      <p:sp>
        <p:nvSpPr>
          <p:cNvPr id="16388" name="Slide Number Placeholder 3">
            <a:extLst>
              <a:ext uri="{FF2B5EF4-FFF2-40B4-BE49-F238E27FC236}">
                <a16:creationId xmlns:a16="http://schemas.microsoft.com/office/drawing/2014/main" id="{FC4B56B6-9563-4924-BA56-5C24901BBA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7EC4E5E-12B0-48B9-B57F-CBA2697A9E7B}" type="slidenum">
              <a:rPr lang="en-US" altLang="en-US" sz="1400"/>
              <a:pPr eaLnBrk="1" hangingPunct="1"/>
              <a:t>15</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8754C0A4-9594-4A96-BA10-D847A8A184ED}"/>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1.4 Hardware Basics</a:t>
            </a:r>
          </a:p>
        </p:txBody>
      </p:sp>
      <p:sp>
        <p:nvSpPr>
          <p:cNvPr id="16388" name="Slide Number Placeholder 3">
            <a:extLst>
              <a:ext uri="{FF2B5EF4-FFF2-40B4-BE49-F238E27FC236}">
                <a16:creationId xmlns:a16="http://schemas.microsoft.com/office/drawing/2014/main" id="{FC4B56B6-9563-4924-BA56-5C24901BBA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7EC4E5E-12B0-48B9-B57F-CBA2697A9E7B}" type="slidenum">
              <a:rPr lang="en-US" altLang="en-US" sz="1400"/>
              <a:pPr eaLnBrk="1" hangingPunct="1"/>
              <a:t>16</a:t>
            </a:fld>
            <a:endParaRPr lang="en-US" altLang="en-US" sz="1400"/>
          </a:p>
        </p:txBody>
      </p:sp>
      <p:pic>
        <p:nvPicPr>
          <p:cNvPr id="9" name="图片 8">
            <a:extLst>
              <a:ext uri="{FF2B5EF4-FFF2-40B4-BE49-F238E27FC236}">
                <a16:creationId xmlns:a16="http://schemas.microsoft.com/office/drawing/2014/main" id="{282B6355-A6D5-4F1D-8141-864F20CA2E11}"/>
              </a:ext>
            </a:extLst>
          </p:cNvPr>
          <p:cNvPicPr>
            <a:picLocks noChangeAspect="1"/>
          </p:cNvPicPr>
          <p:nvPr/>
        </p:nvPicPr>
        <p:blipFill>
          <a:blip r:embed="rId3"/>
          <a:stretch>
            <a:fillRect/>
          </a:stretch>
        </p:blipFill>
        <p:spPr>
          <a:xfrm>
            <a:off x="852487" y="1719262"/>
            <a:ext cx="7439025" cy="3419475"/>
          </a:xfrm>
          <a:prstGeom prst="rect">
            <a:avLst/>
          </a:prstGeom>
        </p:spPr>
      </p:pic>
    </p:spTree>
    <p:extLst>
      <p:ext uri="{BB962C8B-B14F-4D97-AF65-F5344CB8AC3E}">
        <p14:creationId xmlns:p14="http://schemas.microsoft.com/office/powerpoint/2010/main" val="23656392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AAAA9CE6-EF16-45C6-AE99-8B0F24CF1F42}"/>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1.4 Hardware Basics</a:t>
            </a:r>
          </a:p>
        </p:txBody>
      </p:sp>
      <p:sp>
        <p:nvSpPr>
          <p:cNvPr id="2" name="Rectangle 2">
            <a:extLst>
              <a:ext uri="{FF2B5EF4-FFF2-40B4-BE49-F238E27FC236}">
                <a16:creationId xmlns:a16="http://schemas.microsoft.com/office/drawing/2014/main" id="{1AE39B22-D8B3-4B37-8CBB-AF55A0D41D5B}"/>
              </a:ext>
            </a:extLst>
          </p:cNvPr>
          <p:cNvSpPr>
            <a:spLocks noGrp="1" noChangeArrowheads="1"/>
          </p:cNvSpPr>
          <p:nvPr>
            <p:ph idx="1"/>
          </p:nvPr>
        </p:nvSpPr>
        <p:spPr>
          <a:xfrm>
            <a:off x="1182688" y="2017713"/>
            <a:ext cx="7772400" cy="4611687"/>
          </a:xfrm>
        </p:spPr>
        <p:txBody>
          <a:bodyPr>
            <a:normAutofit/>
          </a:bodyPr>
          <a:lstStyle/>
          <a:p>
            <a:pPr eaLnBrk="1" hangingPunct="1">
              <a:lnSpc>
                <a:spcPct val="9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Memory stores programs and data.</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CPU can only directly access information stored in </a:t>
            </a:r>
            <a:r>
              <a:rPr lang="en-GB" altLang="en-US" sz="2600" i="1" dirty="0">
                <a:latin typeface="Times New Roman" panose="02020603050405020304" pitchFamily="18" charset="0"/>
                <a:cs typeface="Times New Roman" panose="02020603050405020304" pitchFamily="18" charset="0"/>
              </a:rPr>
              <a:t>main memory</a:t>
            </a:r>
            <a:r>
              <a:rPr lang="en-GB" altLang="en-US" sz="2600" dirty="0">
                <a:latin typeface="Times New Roman" panose="02020603050405020304" pitchFamily="18" charset="0"/>
                <a:cs typeface="Times New Roman" panose="02020603050405020304" pitchFamily="18" charset="0"/>
              </a:rPr>
              <a:t> (RAM or Random Access Memory).</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Main memory is fast, but </a:t>
            </a:r>
            <a:r>
              <a:rPr lang="en-GB" altLang="en-US" sz="2600" i="1" dirty="0">
                <a:latin typeface="Times New Roman" panose="02020603050405020304" pitchFamily="18" charset="0"/>
                <a:cs typeface="Times New Roman" panose="02020603050405020304" pitchFamily="18" charset="0"/>
              </a:rPr>
              <a:t>volatile</a:t>
            </a:r>
            <a:r>
              <a:rPr lang="en-GB" altLang="en-US" sz="2600" dirty="0">
                <a:latin typeface="Times New Roman" panose="02020603050405020304" pitchFamily="18" charset="0"/>
                <a:cs typeface="Times New Roman" panose="02020603050405020304" pitchFamily="18" charset="0"/>
              </a:rPr>
              <a:t>, i.e. when the power is interrupted, the contents of memory are lost.</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Secondary memory provides more permanent storage: magnetic (hard drive, floppy), optical (CD, DVD)</a:t>
            </a:r>
          </a:p>
        </p:txBody>
      </p:sp>
      <p:sp>
        <p:nvSpPr>
          <p:cNvPr id="17412" name="Slide Number Placeholder 3">
            <a:extLst>
              <a:ext uri="{FF2B5EF4-FFF2-40B4-BE49-F238E27FC236}">
                <a16:creationId xmlns:a16="http://schemas.microsoft.com/office/drawing/2014/main" id="{78F9DA73-076F-4F77-9E9D-D439BB1A9E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047E60E-A3CF-4DC9-A1F8-912CF57B0CEF}" type="slidenum">
              <a:rPr lang="en-US" altLang="en-US" sz="1400"/>
              <a:pPr eaLnBrk="1" hangingPunct="1"/>
              <a:t>17</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1439DB62-08BB-48E9-B096-9A4187511D5E}"/>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1.4 Hardware Basics</a:t>
            </a:r>
          </a:p>
        </p:txBody>
      </p:sp>
      <p:sp>
        <p:nvSpPr>
          <p:cNvPr id="2" name="Rectangle 2">
            <a:extLst>
              <a:ext uri="{FF2B5EF4-FFF2-40B4-BE49-F238E27FC236}">
                <a16:creationId xmlns:a16="http://schemas.microsoft.com/office/drawing/2014/main" id="{C9987748-4A8B-484C-A478-17BFBEED17E6}"/>
              </a:ext>
            </a:extLst>
          </p:cNvPr>
          <p:cNvSpPr>
            <a:spLocks noGrp="1" noChangeArrowheads="1"/>
          </p:cNvSpPr>
          <p:nvPr>
            <p:ph idx="1"/>
          </p:nvPr>
        </p:nvSpPr>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Input devices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Information is passed to the computer through keyboards, mice, etc.</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Output devices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Processed information is presented to the user through the monitor, printer, etc.</a:t>
            </a:r>
          </a:p>
        </p:txBody>
      </p:sp>
      <p:sp>
        <p:nvSpPr>
          <p:cNvPr id="18436" name="Slide Number Placeholder 3">
            <a:extLst>
              <a:ext uri="{FF2B5EF4-FFF2-40B4-BE49-F238E27FC236}">
                <a16:creationId xmlns:a16="http://schemas.microsoft.com/office/drawing/2014/main" id="{46B13773-A929-41D3-953E-2210080E4F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4F899A8-D709-4E87-B9C5-A4E2AFC31249}" type="slidenum">
              <a:rPr lang="en-US" altLang="en-US" sz="1400"/>
              <a:pPr eaLnBrk="1" hangingPunct="1"/>
              <a:t>18</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A07665A7-1EF7-4CD7-88E1-10681E750124}"/>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1.4 Hardware Basics</a:t>
            </a:r>
          </a:p>
        </p:txBody>
      </p:sp>
      <p:sp>
        <p:nvSpPr>
          <p:cNvPr id="2" name="Rectangle 2">
            <a:extLst>
              <a:ext uri="{FF2B5EF4-FFF2-40B4-BE49-F238E27FC236}">
                <a16:creationId xmlns:a16="http://schemas.microsoft.com/office/drawing/2014/main" id="{0F6D2B2E-E00F-4523-9690-16A8D49AD64B}"/>
              </a:ext>
            </a:extLst>
          </p:cNvPr>
          <p:cNvSpPr>
            <a:spLocks noGrp="1" noChangeArrowheads="1"/>
          </p:cNvSpPr>
          <p:nvPr>
            <p:ph idx="1"/>
          </p:nvPr>
        </p:nvSpPr>
        <p:spPr/>
        <p:txBody>
          <a:bodyPr>
            <a:normAutofit/>
          </a:bodyPr>
          <a:lstStyle/>
          <a:p>
            <a:pPr>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latin typeface="Times New Roman" panose="02020603050405020304" pitchFamily="18" charset="0"/>
                <a:cs typeface="Times New Roman" panose="02020603050405020304" pitchFamily="18" charset="0"/>
              </a:rPr>
              <a:t>CPU follows a process called the </a:t>
            </a:r>
            <a:r>
              <a:rPr lang="en-US" altLang="en-US" sz="2600" i="1" dirty="0">
                <a:latin typeface="Times New Roman" panose="02020603050405020304" pitchFamily="18" charset="0"/>
                <a:cs typeface="Times New Roman" panose="02020603050405020304" pitchFamily="18" charset="0"/>
              </a:rPr>
              <a:t>fetch-execute cycle</a:t>
            </a:r>
            <a:endParaRPr lang="en-GB" altLang="en-US" sz="2600" i="1" dirty="0">
              <a:latin typeface="Times New Roman" panose="02020603050405020304" pitchFamily="18" charset="0"/>
              <a:cs typeface="Times New Roman" panose="02020603050405020304" pitchFamily="18" charset="0"/>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First instruction retrieved from memory</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Decode the instruction to see what it represents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Appropriate action carried out.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Next instruction fetched, decoded, and executed.</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Lather, rinse, repeat!</a:t>
            </a:r>
          </a:p>
        </p:txBody>
      </p:sp>
      <p:sp>
        <p:nvSpPr>
          <p:cNvPr id="19460" name="Slide Number Placeholder 3">
            <a:extLst>
              <a:ext uri="{FF2B5EF4-FFF2-40B4-BE49-F238E27FC236}">
                <a16:creationId xmlns:a16="http://schemas.microsoft.com/office/drawing/2014/main" id="{4FF60D60-A6F0-48EC-8CF0-E844803A9B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EFB46B6-0EEB-4886-8BC7-C7CC0A35DD5A}" type="slidenum">
              <a:rPr lang="en-US" altLang="en-US" sz="1400"/>
              <a:pPr eaLnBrk="1" hangingPunct="1"/>
              <a:t>19</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1414F2ED-96F0-4CF4-A59B-1D5114924317}"/>
              </a:ext>
            </a:extLst>
          </p:cNvPr>
          <p:cNvSpPr>
            <a:spLocks noGrp="1" noChangeArrowheads="1"/>
          </p:cNvSpPr>
          <p:nvPr>
            <p:ph type="ctrTitle"/>
          </p:nvPr>
        </p:nvSpPr>
        <p:spPr>
          <a:xfrm>
            <a:off x="685800" y="1008888"/>
            <a:ext cx="7543800" cy="2420112"/>
          </a:xfrm>
        </p:spPr>
        <p:txBody>
          <a:bodyPr>
            <a:normAutofit/>
          </a:bodyPr>
          <a:lstStyle/>
          <a:p>
            <a:pPr eaLnBrk="1" hangingPunct="1"/>
            <a:r>
              <a:rPr lang="en-US" altLang="en-US" sz="5000" dirty="0">
                <a:latin typeface="Times New Roman" panose="02020603050405020304" pitchFamily="18" charset="0"/>
                <a:cs typeface="Times New Roman" panose="02020603050405020304" pitchFamily="18" charset="0"/>
              </a:rPr>
              <a:t>Python Programming:</a:t>
            </a:r>
            <a:br>
              <a:rPr lang="en-US" altLang="en-US" sz="5000" dirty="0">
                <a:latin typeface="Times New Roman" panose="02020603050405020304" pitchFamily="18" charset="0"/>
                <a:cs typeface="Times New Roman" panose="02020603050405020304" pitchFamily="18" charset="0"/>
              </a:rPr>
            </a:br>
            <a:r>
              <a:rPr lang="en-US" altLang="en-US" sz="5000" dirty="0">
                <a:latin typeface="Times New Roman" panose="02020603050405020304" pitchFamily="18" charset="0"/>
                <a:cs typeface="Times New Roman" panose="02020603050405020304" pitchFamily="18" charset="0"/>
              </a:rPr>
              <a:t>An Introduction to Computer Science</a:t>
            </a:r>
          </a:p>
        </p:txBody>
      </p:sp>
      <p:sp>
        <p:nvSpPr>
          <p:cNvPr id="4101" name="Rectangle 3">
            <a:extLst>
              <a:ext uri="{FF2B5EF4-FFF2-40B4-BE49-F238E27FC236}">
                <a16:creationId xmlns:a16="http://schemas.microsoft.com/office/drawing/2014/main" id="{338116AD-B528-4ED5-95E7-F5A05F4DFAAB}"/>
              </a:ext>
            </a:extLst>
          </p:cNvPr>
          <p:cNvSpPr>
            <a:spLocks noGrp="1" noChangeArrowheads="1"/>
          </p:cNvSpPr>
          <p:nvPr>
            <p:ph type="subTitle" idx="1"/>
          </p:nvPr>
        </p:nvSpPr>
        <p:spPr>
          <a:xfrm>
            <a:off x="1257300" y="4724400"/>
            <a:ext cx="6400800" cy="762000"/>
          </a:xfrm>
        </p:spPr>
        <p:txBody>
          <a:bodyPr>
            <a:normAutofit fontScale="85000" lnSpcReduction="20000"/>
          </a:bodyPr>
          <a:lstStyle/>
          <a:p>
            <a:pPr eaLnBrk="1" hangingPunct="1"/>
            <a:r>
              <a:rPr lang="en-US" altLang="en-US" dirty="0"/>
              <a:t>Chapter 1</a:t>
            </a:r>
          </a:p>
          <a:p>
            <a:pPr eaLnBrk="1" hangingPunct="1"/>
            <a:r>
              <a:rPr lang="en-US" altLang="en-US" dirty="0"/>
              <a:t>Computers and Programs</a:t>
            </a:r>
          </a:p>
        </p:txBody>
      </p:sp>
      <p:sp>
        <p:nvSpPr>
          <p:cNvPr id="4099" name="Rectangle 16">
            <a:extLst>
              <a:ext uri="{FF2B5EF4-FFF2-40B4-BE49-F238E27FC236}">
                <a16:creationId xmlns:a16="http://schemas.microsoft.com/office/drawing/2014/main" id="{11613790-5676-42E6-B095-2899B2EBA7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CF4C436-1339-4575-B513-83CF8DFAAFFC}" type="slidenum">
              <a:rPr lang="en-US" altLang="en-US" sz="1400">
                <a:solidFill>
                  <a:schemeClr val="bg2"/>
                </a:solidFill>
              </a:rPr>
              <a:pPr eaLnBrk="1" hangingPunct="1"/>
              <a:t>2</a:t>
            </a:fld>
            <a:endParaRPr lang="en-US" altLang="en-US" sz="1400" dirty="0">
              <a:solidFill>
                <a:schemeClr val="bg2"/>
              </a:solidFill>
            </a:endParaRPr>
          </a:p>
        </p:txBody>
      </p:sp>
    </p:spTree>
    <p:extLst>
      <p:ext uri="{BB962C8B-B14F-4D97-AF65-F5344CB8AC3E}">
        <p14:creationId xmlns:p14="http://schemas.microsoft.com/office/powerpoint/2010/main" val="3211378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65399E3B-C1C4-4000-AF41-1ECADB771086}"/>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1.5 Programming Languages</a:t>
            </a:r>
          </a:p>
        </p:txBody>
      </p:sp>
      <p:sp>
        <p:nvSpPr>
          <p:cNvPr id="2" name="Rectangle 2">
            <a:extLst>
              <a:ext uri="{FF2B5EF4-FFF2-40B4-BE49-F238E27FC236}">
                <a16:creationId xmlns:a16="http://schemas.microsoft.com/office/drawing/2014/main" id="{BDC134BC-6B87-469F-B9B2-B28AA52BB028}"/>
              </a:ext>
            </a:extLst>
          </p:cNvPr>
          <p:cNvSpPr>
            <a:spLocks noGrp="1" noChangeArrowheads="1"/>
          </p:cNvSpPr>
          <p:nvPr>
            <p:ph idx="1"/>
          </p:nvPr>
        </p:nvSpPr>
        <p:spPr>
          <a:xfrm>
            <a:off x="1182688" y="2017713"/>
            <a:ext cx="7772400" cy="4808537"/>
          </a:xfrm>
        </p:spPr>
        <p:txBody>
          <a:bodyPr>
            <a:normAutofit/>
          </a:bodyPr>
          <a:lstStyle/>
          <a:p>
            <a:pPr eaLnBrk="1" hangingPunct="1">
              <a:lnSpc>
                <a:spcPct val="9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Natural language has ambiguity and imprecision problems when used to describe complex algorithms.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Programs expressed in an unambiguous , precise way using </a:t>
            </a:r>
            <a:r>
              <a:rPr lang="en-GB" altLang="en-US" sz="2600" i="1" dirty="0">
                <a:latin typeface="Times New Roman" panose="02020603050405020304" pitchFamily="18" charset="0"/>
                <a:cs typeface="Times New Roman" panose="02020603050405020304" pitchFamily="18" charset="0"/>
              </a:rPr>
              <a:t>programming languages</a:t>
            </a:r>
            <a:r>
              <a:rPr lang="en-GB" altLang="en-US" sz="2600" dirty="0">
                <a:latin typeface="Times New Roman" panose="02020603050405020304" pitchFamily="18" charset="0"/>
                <a:cs typeface="Times New Roman" panose="02020603050405020304" pitchFamily="18" charset="0"/>
              </a:rPr>
              <a:t>.</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Every structure in programming language has a precise form, called its </a:t>
            </a:r>
            <a:r>
              <a:rPr lang="en-GB" altLang="en-US" sz="2600" i="1" dirty="0">
                <a:latin typeface="Times New Roman" panose="02020603050405020304" pitchFamily="18" charset="0"/>
                <a:cs typeface="Times New Roman" panose="02020603050405020304" pitchFamily="18" charset="0"/>
              </a:rPr>
              <a:t>syntax</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Every structure in programming language has a precise meaning, called its </a:t>
            </a:r>
            <a:r>
              <a:rPr lang="en-GB" altLang="en-US" sz="2600" i="1" dirty="0">
                <a:latin typeface="Times New Roman" panose="02020603050405020304" pitchFamily="18" charset="0"/>
                <a:cs typeface="Times New Roman" panose="02020603050405020304" pitchFamily="18" charset="0"/>
              </a:rPr>
              <a:t>semantics</a:t>
            </a:r>
            <a:r>
              <a:rPr lang="en-GB" altLang="en-US" sz="2600" dirty="0">
                <a:latin typeface="Times New Roman" panose="02020603050405020304" pitchFamily="18" charset="0"/>
                <a:cs typeface="Times New Roman" panose="02020603050405020304" pitchFamily="18" charset="0"/>
              </a:rPr>
              <a:t>.</a:t>
            </a:r>
          </a:p>
        </p:txBody>
      </p:sp>
      <p:sp>
        <p:nvSpPr>
          <p:cNvPr id="20484" name="Slide Number Placeholder 3">
            <a:extLst>
              <a:ext uri="{FF2B5EF4-FFF2-40B4-BE49-F238E27FC236}">
                <a16:creationId xmlns:a16="http://schemas.microsoft.com/office/drawing/2014/main" id="{7E2F07A9-5535-4FEC-9FA2-E68658ACDD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699C3FB-2C83-4DDF-A363-610A138C3869}" type="slidenum">
              <a:rPr lang="en-US" altLang="en-US" sz="1400"/>
              <a:pPr eaLnBrk="1" hangingPunct="1"/>
              <a:t>20</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20F98FA0-A2AB-471B-B73D-DF2F355C45E8}"/>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1.5 Programming Languages</a:t>
            </a:r>
          </a:p>
        </p:txBody>
      </p:sp>
      <p:sp>
        <p:nvSpPr>
          <p:cNvPr id="2" name="Rectangle 2">
            <a:extLst>
              <a:ext uri="{FF2B5EF4-FFF2-40B4-BE49-F238E27FC236}">
                <a16:creationId xmlns:a16="http://schemas.microsoft.com/office/drawing/2014/main" id="{0CEC8B67-C1E9-44AB-A0FF-93383D8BF314}"/>
              </a:ext>
            </a:extLst>
          </p:cNvPr>
          <p:cNvSpPr>
            <a:spLocks noGrp="1" noChangeArrowheads="1"/>
          </p:cNvSpPr>
          <p:nvPr>
            <p:ph idx="1"/>
          </p:nvPr>
        </p:nvSpPr>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Programming language like a code for writing the instructions the computer will follow.</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Programmers will often refer to their program as </a:t>
            </a:r>
            <a:r>
              <a:rPr lang="en-GB" altLang="en-US" sz="2600" i="1" dirty="0">
                <a:latin typeface="Times New Roman" panose="02020603050405020304" pitchFamily="18" charset="0"/>
                <a:cs typeface="Times New Roman" panose="02020603050405020304" pitchFamily="18" charset="0"/>
              </a:rPr>
              <a:t>computer code</a:t>
            </a:r>
            <a:r>
              <a:rPr lang="en-GB" altLang="en-US" sz="2600" dirty="0">
                <a:latin typeface="Times New Roman" panose="02020603050405020304" pitchFamily="18" charset="0"/>
                <a:cs typeface="Times New Roman" panose="02020603050405020304" pitchFamily="18" charset="0"/>
              </a:rPr>
              <a: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Process of writing an algorithm in a programming language often called </a:t>
            </a:r>
            <a:r>
              <a:rPr lang="en-GB" altLang="en-US" sz="2600" i="1" dirty="0">
                <a:latin typeface="Times New Roman" panose="02020603050405020304" pitchFamily="18" charset="0"/>
                <a:cs typeface="Times New Roman" panose="02020603050405020304" pitchFamily="18" charset="0"/>
              </a:rPr>
              <a:t>coding</a:t>
            </a:r>
            <a:r>
              <a:rPr lang="en-GB" altLang="en-US" sz="2600" dirty="0">
                <a:latin typeface="Times New Roman" panose="02020603050405020304" pitchFamily="18" charset="0"/>
                <a:cs typeface="Times New Roman" panose="02020603050405020304" pitchFamily="18" charset="0"/>
              </a:rPr>
              <a:t>.</a:t>
            </a:r>
          </a:p>
        </p:txBody>
      </p:sp>
      <p:sp>
        <p:nvSpPr>
          <p:cNvPr id="21508" name="Slide Number Placeholder 3">
            <a:extLst>
              <a:ext uri="{FF2B5EF4-FFF2-40B4-BE49-F238E27FC236}">
                <a16:creationId xmlns:a16="http://schemas.microsoft.com/office/drawing/2014/main" id="{2D8AA3C3-0AAB-4995-9CF4-ABAD0170B7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E2CF190-E982-4B3F-92C4-AA9B29E36330}" type="slidenum">
              <a:rPr lang="en-US" altLang="en-US" sz="1400"/>
              <a:pPr eaLnBrk="1" hangingPunct="1"/>
              <a:t>21</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20F98FA0-A2AB-471B-B73D-DF2F355C45E8}"/>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1.5 Programming Languages</a:t>
            </a:r>
          </a:p>
        </p:txBody>
      </p:sp>
      <p:sp>
        <p:nvSpPr>
          <p:cNvPr id="2" name="Rectangle 2">
            <a:extLst>
              <a:ext uri="{FF2B5EF4-FFF2-40B4-BE49-F238E27FC236}">
                <a16:creationId xmlns:a16="http://schemas.microsoft.com/office/drawing/2014/main" id="{0CEC8B67-C1E9-44AB-A0FF-93383D8BF314}"/>
              </a:ext>
            </a:extLst>
          </p:cNvPr>
          <p:cNvSpPr>
            <a:spLocks noGrp="1" noChangeArrowheads="1"/>
          </p:cNvSpPr>
          <p:nvPr>
            <p:ph idx="1"/>
          </p:nvPr>
        </p:nvSpPr>
        <p:spPr/>
        <p:txBody>
          <a:bodyPr>
            <a:normAutofit lnSpcReduction="10000"/>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Programming language like a code for writing the instructions the computer will follow.</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latin typeface="Times New Roman" panose="02020603050405020304" pitchFamily="18" charset="0"/>
                <a:cs typeface="Times New Roman" panose="02020603050405020304" pitchFamily="18" charset="0"/>
              </a:rPr>
              <a:t>Python is one example of a programming language and is the language that we will use throughout this semester.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latin typeface="Times New Roman" panose="02020603050405020304" pitchFamily="18" charset="0"/>
                <a:cs typeface="Times New Roman" panose="02020603050405020304" pitchFamily="18" charset="0"/>
              </a:rPr>
              <a:t>There are other commonly used languages, such as C++, Java, </a:t>
            </a:r>
            <a:r>
              <a:rPr lang="en-US" altLang="en-US" sz="2600" dirty="0" err="1">
                <a:latin typeface="Times New Roman" panose="02020603050405020304" pitchFamily="18" charset="0"/>
                <a:cs typeface="Times New Roman" panose="02020603050405020304" pitchFamily="18" charset="0"/>
              </a:rPr>
              <a:t>Javascript</a:t>
            </a:r>
            <a:r>
              <a:rPr lang="en-US" altLang="en-US" sz="2600" dirty="0">
                <a:latin typeface="Times New Roman" panose="02020603050405020304" pitchFamily="18" charset="0"/>
                <a:cs typeface="Times New Roman" panose="02020603050405020304" pitchFamily="18" charset="0"/>
              </a:rPr>
              <a:t>, Ruby, Perl, Scheme, or BASIC.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latin typeface="Times New Roman" panose="02020603050405020304" pitchFamily="18" charset="0"/>
                <a:cs typeface="Times New Roman" panose="02020603050405020304" pitchFamily="18" charset="0"/>
              </a:rPr>
              <a:t>Although these languages differ in many details, they all share the property of having well-defined, unambiguous syntax and semantics.</a:t>
            </a:r>
            <a:endParaRPr lang="en-GB" altLang="en-US" sz="2600" dirty="0">
              <a:latin typeface="Times New Roman" panose="02020603050405020304" pitchFamily="18" charset="0"/>
              <a:cs typeface="Times New Roman" panose="02020603050405020304" pitchFamily="18" charset="0"/>
            </a:endParaRPr>
          </a:p>
        </p:txBody>
      </p:sp>
      <p:sp>
        <p:nvSpPr>
          <p:cNvPr id="21508" name="Slide Number Placeholder 3">
            <a:extLst>
              <a:ext uri="{FF2B5EF4-FFF2-40B4-BE49-F238E27FC236}">
                <a16:creationId xmlns:a16="http://schemas.microsoft.com/office/drawing/2014/main" id="{2D8AA3C3-0AAB-4995-9CF4-ABAD0170B7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E2CF190-E982-4B3F-92C4-AA9B29E36330}" type="slidenum">
              <a:rPr lang="en-US" altLang="en-US" sz="1400"/>
              <a:pPr eaLnBrk="1" hangingPunct="1"/>
              <a:t>22</a:t>
            </a:fld>
            <a:endParaRPr lang="en-US" altLang="en-US" sz="1400"/>
          </a:p>
        </p:txBody>
      </p:sp>
    </p:spTree>
    <p:extLst>
      <p:ext uri="{BB962C8B-B14F-4D97-AF65-F5344CB8AC3E}">
        <p14:creationId xmlns:p14="http://schemas.microsoft.com/office/powerpoint/2010/main" val="35796126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940B5AD4-5286-4B36-B746-A4C266334D03}"/>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1.5 Programming Languages</a:t>
            </a:r>
          </a:p>
        </p:txBody>
      </p:sp>
      <p:sp>
        <p:nvSpPr>
          <p:cNvPr id="2" name="Rectangle 2">
            <a:extLst>
              <a:ext uri="{FF2B5EF4-FFF2-40B4-BE49-F238E27FC236}">
                <a16:creationId xmlns:a16="http://schemas.microsoft.com/office/drawing/2014/main" id="{34674B49-5E9A-4403-B29F-F25C240CF8DA}"/>
              </a:ext>
            </a:extLst>
          </p:cNvPr>
          <p:cNvSpPr>
            <a:spLocks noGrp="1" noChangeArrowheads="1"/>
          </p:cNvSpPr>
          <p:nvPr>
            <p:ph idx="1"/>
          </p:nvPr>
        </p:nvSpPr>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i="1" dirty="0">
                <a:latin typeface="Times New Roman" panose="02020603050405020304" pitchFamily="18" charset="0"/>
                <a:cs typeface="Times New Roman" panose="02020603050405020304" pitchFamily="18" charset="0"/>
              </a:rPr>
              <a:t>High-level</a:t>
            </a:r>
            <a:r>
              <a:rPr lang="en-GB" altLang="en-US" sz="2600" dirty="0">
                <a:latin typeface="Times New Roman" panose="02020603050405020304" pitchFamily="18" charset="0"/>
                <a:cs typeface="Times New Roman" panose="02020603050405020304" pitchFamily="18" charset="0"/>
              </a:rPr>
              <a:t> computer languages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Designed to be used and understood by humans</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Low-level language</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Computer hardware can only understand a very low level language known as </a:t>
            </a:r>
            <a:r>
              <a:rPr lang="en-GB" altLang="en-US" sz="2600" i="1" dirty="0">
                <a:latin typeface="Times New Roman" panose="02020603050405020304" pitchFamily="18" charset="0"/>
                <a:cs typeface="Times New Roman" panose="02020603050405020304" pitchFamily="18" charset="0"/>
              </a:rPr>
              <a:t>machine language</a:t>
            </a:r>
          </a:p>
        </p:txBody>
      </p:sp>
      <p:sp>
        <p:nvSpPr>
          <p:cNvPr id="22532" name="Slide Number Placeholder 3">
            <a:extLst>
              <a:ext uri="{FF2B5EF4-FFF2-40B4-BE49-F238E27FC236}">
                <a16:creationId xmlns:a16="http://schemas.microsoft.com/office/drawing/2014/main" id="{3E312740-9554-4C25-9A05-B1726340E0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0C81279-9198-4C60-AC24-4CDCC61DAD57}" type="slidenum">
              <a:rPr lang="en-US" altLang="en-US" sz="1400"/>
              <a:pPr eaLnBrk="1" hangingPunct="1"/>
              <a:t>23</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940B5AD4-5286-4B36-B746-A4C266334D03}"/>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1.5 Programming Languages</a:t>
            </a:r>
          </a:p>
        </p:txBody>
      </p:sp>
      <p:sp>
        <p:nvSpPr>
          <p:cNvPr id="2" name="Rectangle 2">
            <a:extLst>
              <a:ext uri="{FF2B5EF4-FFF2-40B4-BE49-F238E27FC236}">
                <a16:creationId xmlns:a16="http://schemas.microsoft.com/office/drawing/2014/main" id="{34674B49-5E9A-4403-B29F-F25C240CF8DA}"/>
              </a:ext>
            </a:extLst>
          </p:cNvPr>
          <p:cNvSpPr>
            <a:spLocks noGrp="1" noChangeArrowheads="1"/>
          </p:cNvSpPr>
          <p:nvPr>
            <p:ph idx="1"/>
          </p:nvPr>
        </p:nvSpPr>
        <p:spPr>
          <a:xfrm>
            <a:off x="822959" y="1845734"/>
            <a:ext cx="7543801" cy="3412066"/>
          </a:xfrm>
        </p:spPr>
        <p:txBody>
          <a:bodyPr>
            <a:normAutofit/>
          </a:bodyPr>
          <a:lstStyle/>
          <a:p>
            <a:pPr>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i="1" dirty="0">
                <a:solidFill>
                  <a:srgbClr val="FF0000"/>
                </a:solidFill>
                <a:latin typeface="Times New Roman" panose="02020603050405020304" pitchFamily="18" charset="0"/>
                <a:cs typeface="Times New Roman" panose="02020603050405020304" pitchFamily="18" charset="0"/>
              </a:rPr>
              <a:t>Example: </a:t>
            </a:r>
            <a:r>
              <a:rPr lang="en-US" altLang="en-US" sz="2600" i="1" dirty="0">
                <a:solidFill>
                  <a:srgbClr val="FF0000"/>
                </a:solidFill>
                <a:latin typeface="Times New Roman" panose="02020603050405020304" pitchFamily="18" charset="0"/>
                <a:cs typeface="Times New Roman" panose="02020603050405020304" pitchFamily="18" charset="0"/>
              </a:rPr>
              <a:t>Suppose we want the computer to add two numbers. </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solidFill>
                  <a:srgbClr val="0070C0"/>
                </a:solidFill>
                <a:latin typeface="Times New Roman" panose="02020603050405020304" pitchFamily="18" charset="0"/>
                <a:cs typeface="Times New Roman" panose="02020603050405020304" pitchFamily="18" charset="0"/>
              </a:rPr>
              <a:t>The instructions that the CPU actually carries out like:</a:t>
            </a:r>
          </a:p>
          <a:p>
            <a:r>
              <a:rPr lang="en-US" i="1" dirty="0">
                <a:solidFill>
                  <a:srgbClr val="0070C0"/>
                </a:solidFill>
              </a:rPr>
              <a:t>load the number from memory location 2001 into the CPU</a:t>
            </a:r>
          </a:p>
          <a:p>
            <a:r>
              <a:rPr lang="en-US" i="1" dirty="0">
                <a:solidFill>
                  <a:srgbClr val="0070C0"/>
                </a:solidFill>
              </a:rPr>
              <a:t>load the number from memory location 2002 into the CPU</a:t>
            </a:r>
          </a:p>
          <a:p>
            <a:r>
              <a:rPr lang="en-US" i="1" dirty="0">
                <a:solidFill>
                  <a:srgbClr val="0070C0"/>
                </a:solidFill>
              </a:rPr>
              <a:t>add the two numbers in the CPU</a:t>
            </a:r>
          </a:p>
          <a:p>
            <a:r>
              <a:rPr lang="en-US" i="1" dirty="0">
                <a:solidFill>
                  <a:srgbClr val="0070C0"/>
                </a:solidFill>
              </a:rPr>
              <a:t>store the result into location 2003</a:t>
            </a:r>
          </a:p>
          <a:p>
            <a:endParaRPr lang="en-GB" altLang="en-US" sz="2600" i="1" dirty="0">
              <a:solidFill>
                <a:srgbClr val="0070C0"/>
              </a:solidFill>
              <a:latin typeface="Times New Roman" panose="02020603050405020304" pitchFamily="18" charset="0"/>
              <a:cs typeface="Times New Roman" panose="02020603050405020304" pitchFamily="18" charset="0"/>
            </a:endParaRPr>
          </a:p>
        </p:txBody>
      </p:sp>
      <p:sp>
        <p:nvSpPr>
          <p:cNvPr id="22532" name="Slide Number Placeholder 3">
            <a:extLst>
              <a:ext uri="{FF2B5EF4-FFF2-40B4-BE49-F238E27FC236}">
                <a16:creationId xmlns:a16="http://schemas.microsoft.com/office/drawing/2014/main" id="{3E312740-9554-4C25-9A05-B1726340E0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0C81279-9198-4C60-AC24-4CDCC61DAD57}" type="slidenum">
              <a:rPr lang="en-US" altLang="en-US" sz="1400"/>
              <a:pPr eaLnBrk="1" hangingPunct="1"/>
              <a:t>24</a:t>
            </a:fld>
            <a:endParaRPr lang="en-US" altLang="en-US" sz="1400"/>
          </a:p>
        </p:txBody>
      </p:sp>
      <p:sp>
        <p:nvSpPr>
          <p:cNvPr id="7" name="文本框 6">
            <a:extLst>
              <a:ext uri="{FF2B5EF4-FFF2-40B4-BE49-F238E27FC236}">
                <a16:creationId xmlns:a16="http://schemas.microsoft.com/office/drawing/2014/main" id="{4B71E202-56FC-4F2D-9B9A-2E84FE88293D}"/>
              </a:ext>
            </a:extLst>
          </p:cNvPr>
          <p:cNvSpPr txBox="1"/>
          <p:nvPr/>
        </p:nvSpPr>
        <p:spPr>
          <a:xfrm>
            <a:off x="5715000" y="4648200"/>
            <a:ext cx="3276600" cy="492443"/>
          </a:xfrm>
          <a:prstGeom prst="rect">
            <a:avLst/>
          </a:prstGeom>
          <a:noFill/>
        </p:spPr>
        <p:txBody>
          <a:bodyPr wrap="square">
            <a:spAutoFit/>
          </a:bodyPr>
          <a:lstStyle/>
          <a:p>
            <a:r>
              <a:rPr lang="en-US" sz="2600" dirty="0">
                <a:solidFill>
                  <a:srgbClr val="FF0000"/>
                </a:solidFill>
                <a:latin typeface="Times New Roman" panose="02020603050405020304" pitchFamily="18" charset="0"/>
                <a:cs typeface="Times New Roman" panose="02020603050405020304" pitchFamily="18" charset="0"/>
              </a:rPr>
              <a:t>Low-level language</a:t>
            </a:r>
          </a:p>
        </p:txBody>
      </p:sp>
    </p:spTree>
    <p:extLst>
      <p:ext uri="{BB962C8B-B14F-4D97-AF65-F5344CB8AC3E}">
        <p14:creationId xmlns:p14="http://schemas.microsoft.com/office/powerpoint/2010/main" val="19009902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74521292-E3C4-4D8C-B962-45145EA4E603}"/>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1.5 Programming Languages</a:t>
            </a:r>
          </a:p>
        </p:txBody>
      </p:sp>
      <p:sp>
        <p:nvSpPr>
          <p:cNvPr id="2" name="Rectangle 2">
            <a:extLst>
              <a:ext uri="{FF2B5EF4-FFF2-40B4-BE49-F238E27FC236}">
                <a16:creationId xmlns:a16="http://schemas.microsoft.com/office/drawing/2014/main" id="{AF1E1DBE-D5F3-4663-98ED-2FDF873107EC}"/>
              </a:ext>
            </a:extLst>
          </p:cNvPr>
          <p:cNvSpPr>
            <a:spLocks noGrp="1" noChangeArrowheads="1"/>
          </p:cNvSpPr>
          <p:nvPr>
            <p:ph idx="1"/>
          </p:nvPr>
        </p:nvSpPr>
        <p:spPr/>
        <p:txBody>
          <a:bodyPr>
            <a:normAutofit/>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solidFill>
                  <a:srgbClr val="FF0000"/>
                </a:solidFill>
                <a:latin typeface="Times New Roman" panose="02020603050405020304" pitchFamily="18" charset="0"/>
                <a:cs typeface="Times New Roman" panose="02020603050405020304" pitchFamily="18" charset="0"/>
              </a:rPr>
              <a:t>How about high-level language?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solidFill>
                  <a:srgbClr val="0070C0"/>
                </a:solidFill>
                <a:latin typeface="Times New Roman" panose="02020603050405020304" pitchFamily="18" charset="0"/>
                <a:cs typeface="Times New Roman" panose="02020603050405020304" pitchFamily="18" charset="0"/>
              </a:rPr>
              <a:t>Take python for an example, </a:t>
            </a:r>
            <a:r>
              <a:rPr lang="en-US" altLang="en-US" sz="2600" dirty="0">
                <a:solidFill>
                  <a:srgbClr val="0070C0"/>
                </a:solidFill>
                <a:latin typeface="Times New Roman" panose="02020603050405020304" pitchFamily="18" charset="0"/>
                <a:cs typeface="Times New Roman" panose="02020603050405020304" pitchFamily="18" charset="0"/>
              </a:rPr>
              <a:t>the addition of two numbers can be expressed more naturally:</a:t>
            </a:r>
            <a:br>
              <a:rPr lang="en-GB" altLang="en-US" sz="2600" dirty="0">
                <a:solidFill>
                  <a:srgbClr val="0070C0"/>
                </a:solidFill>
                <a:latin typeface="Times New Roman" panose="02020603050405020304" pitchFamily="18" charset="0"/>
                <a:cs typeface="Times New Roman" panose="02020603050405020304" pitchFamily="18" charset="0"/>
              </a:rPr>
            </a:br>
            <a:r>
              <a:rPr lang="en-GB" altLang="en-US" sz="2600" b="1" dirty="0">
                <a:solidFill>
                  <a:srgbClr val="0070C0"/>
                </a:solidFill>
                <a:latin typeface="Times New Roman" panose="02020603050405020304" pitchFamily="18" charset="0"/>
                <a:cs typeface="Times New Roman" panose="02020603050405020304" pitchFamily="18" charset="0"/>
              </a:rPr>
              <a:t>c = a + b</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This needs to be translated into machine language that the computer can execute.</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i="1" dirty="0">
                <a:latin typeface="Times New Roman" panose="02020603050405020304" pitchFamily="18" charset="0"/>
                <a:cs typeface="Times New Roman" panose="02020603050405020304" pitchFamily="18" charset="0"/>
              </a:rPr>
              <a:t>Compilers</a:t>
            </a:r>
            <a:r>
              <a:rPr lang="en-GB" altLang="en-US" sz="2600" dirty="0">
                <a:latin typeface="Times New Roman" panose="02020603050405020304" pitchFamily="18" charset="0"/>
                <a:cs typeface="Times New Roman" panose="02020603050405020304" pitchFamily="18" charset="0"/>
              </a:rPr>
              <a:t> convert programs written in a high-level language into the machine language of some computer.</a:t>
            </a:r>
          </a:p>
        </p:txBody>
      </p:sp>
      <p:sp>
        <p:nvSpPr>
          <p:cNvPr id="24580" name="Slide Number Placeholder 3">
            <a:extLst>
              <a:ext uri="{FF2B5EF4-FFF2-40B4-BE49-F238E27FC236}">
                <a16:creationId xmlns:a16="http://schemas.microsoft.com/office/drawing/2014/main" id="{7F511F34-7F44-4642-A36F-E62A2942B4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A6AB034-39B5-435A-97B0-78659F97F26E}" type="slidenum">
              <a:rPr lang="en-US" altLang="en-US" sz="1400"/>
              <a:pPr eaLnBrk="1" hangingPunct="1"/>
              <a:t>25</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74521292-E3C4-4D8C-B962-45145EA4E603}"/>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1.5 Programming Languages</a:t>
            </a:r>
          </a:p>
        </p:txBody>
      </p:sp>
      <p:sp>
        <p:nvSpPr>
          <p:cNvPr id="2" name="Rectangle 2">
            <a:extLst>
              <a:ext uri="{FF2B5EF4-FFF2-40B4-BE49-F238E27FC236}">
                <a16:creationId xmlns:a16="http://schemas.microsoft.com/office/drawing/2014/main" id="{AF1E1DBE-D5F3-4663-98ED-2FDF873107EC}"/>
              </a:ext>
            </a:extLst>
          </p:cNvPr>
          <p:cNvSpPr>
            <a:spLocks noGrp="1" noChangeArrowheads="1"/>
          </p:cNvSpPr>
          <p:nvPr>
            <p:ph idx="1"/>
          </p:nvPr>
        </p:nvSpPr>
        <p:spPr/>
        <p:txBody>
          <a:bodyPr>
            <a:normAutofit/>
          </a:bodyPr>
          <a:lstStyle/>
          <a:p>
            <a:pPr eaLnBrk="1" hangingPunct="1">
              <a:lnSpc>
                <a:spcPct val="9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i="1" dirty="0">
                <a:latin typeface="Times New Roman" panose="02020603050405020304" pitchFamily="18" charset="0"/>
                <a:cs typeface="Times New Roman" panose="02020603050405020304" pitchFamily="18" charset="0"/>
              </a:rPr>
              <a:t>Compilers</a:t>
            </a:r>
            <a:r>
              <a:rPr lang="en-GB" altLang="en-US" sz="2600" dirty="0">
                <a:latin typeface="Times New Roman" panose="02020603050405020304" pitchFamily="18" charset="0"/>
                <a:cs typeface="Times New Roman" panose="02020603050405020304" pitchFamily="18" charset="0"/>
              </a:rPr>
              <a:t> convert programs written in a high-level language into the machine language of some computer.</a:t>
            </a:r>
          </a:p>
        </p:txBody>
      </p:sp>
      <p:sp>
        <p:nvSpPr>
          <p:cNvPr id="24580" name="Slide Number Placeholder 3">
            <a:extLst>
              <a:ext uri="{FF2B5EF4-FFF2-40B4-BE49-F238E27FC236}">
                <a16:creationId xmlns:a16="http://schemas.microsoft.com/office/drawing/2014/main" id="{7F511F34-7F44-4642-A36F-E62A2942B4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A6AB034-39B5-435A-97B0-78659F97F26E}" type="slidenum">
              <a:rPr lang="en-US" altLang="en-US" sz="1400"/>
              <a:pPr eaLnBrk="1" hangingPunct="1"/>
              <a:t>26</a:t>
            </a:fld>
            <a:endParaRPr lang="en-US" altLang="en-US" sz="1400"/>
          </a:p>
        </p:txBody>
      </p:sp>
      <p:pic>
        <p:nvPicPr>
          <p:cNvPr id="4" name="图片 3">
            <a:extLst>
              <a:ext uri="{FF2B5EF4-FFF2-40B4-BE49-F238E27FC236}">
                <a16:creationId xmlns:a16="http://schemas.microsoft.com/office/drawing/2014/main" id="{11344C10-8E2E-46C7-89CB-CD741C91FC3C}"/>
              </a:ext>
            </a:extLst>
          </p:cNvPr>
          <p:cNvPicPr>
            <a:picLocks noChangeAspect="1"/>
          </p:cNvPicPr>
          <p:nvPr/>
        </p:nvPicPr>
        <p:blipFill>
          <a:blip r:embed="rId3"/>
          <a:stretch>
            <a:fillRect/>
          </a:stretch>
        </p:blipFill>
        <p:spPr>
          <a:xfrm>
            <a:off x="822959" y="2743200"/>
            <a:ext cx="7372350" cy="2962275"/>
          </a:xfrm>
          <a:prstGeom prst="rect">
            <a:avLst/>
          </a:prstGeom>
        </p:spPr>
      </p:pic>
    </p:spTree>
    <p:extLst>
      <p:ext uri="{BB962C8B-B14F-4D97-AF65-F5344CB8AC3E}">
        <p14:creationId xmlns:p14="http://schemas.microsoft.com/office/powerpoint/2010/main" val="9374264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74521292-E3C4-4D8C-B962-45145EA4E603}"/>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1.5 Programming Languages</a:t>
            </a:r>
          </a:p>
        </p:txBody>
      </p:sp>
      <p:sp>
        <p:nvSpPr>
          <p:cNvPr id="24580" name="Slide Number Placeholder 3">
            <a:extLst>
              <a:ext uri="{FF2B5EF4-FFF2-40B4-BE49-F238E27FC236}">
                <a16:creationId xmlns:a16="http://schemas.microsoft.com/office/drawing/2014/main" id="{7F511F34-7F44-4642-A36F-E62A2942B4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A6AB034-39B5-435A-97B0-78659F97F26E}" type="slidenum">
              <a:rPr lang="en-US" altLang="en-US" sz="1400"/>
              <a:pPr eaLnBrk="1" hangingPunct="1"/>
              <a:t>27</a:t>
            </a:fld>
            <a:endParaRPr lang="en-US" altLang="en-US" sz="1400"/>
          </a:p>
        </p:txBody>
      </p:sp>
      <p:pic>
        <p:nvPicPr>
          <p:cNvPr id="4" name="图片 3">
            <a:extLst>
              <a:ext uri="{FF2B5EF4-FFF2-40B4-BE49-F238E27FC236}">
                <a16:creationId xmlns:a16="http://schemas.microsoft.com/office/drawing/2014/main" id="{11344C10-8E2E-46C7-89CB-CD741C91FC3C}"/>
              </a:ext>
            </a:extLst>
          </p:cNvPr>
          <p:cNvPicPr>
            <a:picLocks noChangeAspect="1"/>
          </p:cNvPicPr>
          <p:nvPr/>
        </p:nvPicPr>
        <p:blipFill>
          <a:blip r:embed="rId3"/>
          <a:stretch>
            <a:fillRect/>
          </a:stretch>
        </p:blipFill>
        <p:spPr>
          <a:xfrm>
            <a:off x="885825" y="1721029"/>
            <a:ext cx="6886575" cy="2393772"/>
          </a:xfrm>
          <a:prstGeom prst="rect">
            <a:avLst/>
          </a:prstGeom>
        </p:spPr>
      </p:pic>
      <p:sp>
        <p:nvSpPr>
          <p:cNvPr id="7" name="文本框 6">
            <a:extLst>
              <a:ext uri="{FF2B5EF4-FFF2-40B4-BE49-F238E27FC236}">
                <a16:creationId xmlns:a16="http://schemas.microsoft.com/office/drawing/2014/main" id="{AFD03524-AA06-4469-A918-8BB401B142CF}"/>
              </a:ext>
            </a:extLst>
          </p:cNvPr>
          <p:cNvSpPr txBox="1"/>
          <p:nvPr/>
        </p:nvSpPr>
        <p:spPr>
          <a:xfrm>
            <a:off x="746760" y="4240853"/>
            <a:ext cx="7696200" cy="2092881"/>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high-level program is called source code, and the resulting machine code is a program that the computer can directly execute. </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dashed line in the diagram represents the execution of the machine code</a:t>
            </a:r>
          </a:p>
        </p:txBody>
      </p:sp>
    </p:spTree>
    <p:extLst>
      <p:ext uri="{BB962C8B-B14F-4D97-AF65-F5344CB8AC3E}">
        <p14:creationId xmlns:p14="http://schemas.microsoft.com/office/powerpoint/2010/main" val="200234087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2CCBC792-59C9-4788-8F22-81C587C2C926}"/>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1.5 Programming Languages</a:t>
            </a:r>
          </a:p>
        </p:txBody>
      </p:sp>
      <p:sp>
        <p:nvSpPr>
          <p:cNvPr id="2" name="Rectangle 2">
            <a:extLst>
              <a:ext uri="{FF2B5EF4-FFF2-40B4-BE49-F238E27FC236}">
                <a16:creationId xmlns:a16="http://schemas.microsoft.com/office/drawing/2014/main" id="{BE271A07-02D9-48E0-B91E-852CFED41EDC}"/>
              </a:ext>
            </a:extLst>
          </p:cNvPr>
          <p:cNvSpPr>
            <a:spLocks noGrp="1" noChangeArrowheads="1"/>
          </p:cNvSpPr>
          <p:nvPr>
            <p:ph idx="1"/>
          </p:nvPr>
        </p:nvSpPr>
        <p:spPr>
          <a:xfrm>
            <a:off x="990600" y="1828800"/>
            <a:ext cx="7543801" cy="4023360"/>
          </a:xfrm>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i="1" dirty="0">
                <a:latin typeface="Times New Roman" panose="02020603050405020304" pitchFamily="18" charset="0"/>
                <a:cs typeface="Times New Roman" panose="02020603050405020304" pitchFamily="18" charset="0"/>
              </a:rPr>
              <a:t>Interpreters</a:t>
            </a:r>
            <a:r>
              <a:rPr lang="en-GB" altLang="en-US" sz="2600" dirty="0">
                <a:latin typeface="Times New Roman" panose="02020603050405020304" pitchFamily="18" charset="0"/>
                <a:cs typeface="Times New Roman" panose="02020603050405020304" pitchFamily="18" charset="0"/>
              </a:rPr>
              <a:t> simulate a computer that understands a high-level language.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source program is not translated into machine language all at once.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An interpreter </a:t>
            </a:r>
            <a:r>
              <a:rPr lang="en-GB" altLang="en-US" sz="2600" dirty="0" err="1">
                <a:latin typeface="Times New Roman" panose="02020603050405020304" pitchFamily="18" charset="0"/>
                <a:cs typeface="Times New Roman" panose="02020603050405020304" pitchFamily="18" charset="0"/>
              </a:rPr>
              <a:t>analyzes</a:t>
            </a:r>
            <a:r>
              <a:rPr lang="en-GB" altLang="en-US" sz="2600" dirty="0">
                <a:latin typeface="Times New Roman" panose="02020603050405020304" pitchFamily="18" charset="0"/>
                <a:cs typeface="Times New Roman" panose="02020603050405020304" pitchFamily="18" charset="0"/>
              </a:rPr>
              <a:t> and executes the source code instruction by instruction.</a:t>
            </a:r>
          </a:p>
        </p:txBody>
      </p:sp>
      <p:sp>
        <p:nvSpPr>
          <p:cNvPr id="25604" name="Slide Number Placeholder 3">
            <a:extLst>
              <a:ext uri="{FF2B5EF4-FFF2-40B4-BE49-F238E27FC236}">
                <a16:creationId xmlns:a16="http://schemas.microsoft.com/office/drawing/2014/main" id="{74B128E3-704A-4E9D-8B80-9D2FE9BDA6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F958A52-D1BE-455F-ADEA-0C49EBD24A16}" type="slidenum">
              <a:rPr lang="en-US" altLang="en-US" sz="1400"/>
              <a:pPr eaLnBrk="1" hangingPunct="1"/>
              <a:t>28</a:t>
            </a:fld>
            <a:endParaRPr lang="en-US" altLang="en-US" sz="1400"/>
          </a:p>
        </p:txBody>
      </p:sp>
      <p:pic>
        <p:nvPicPr>
          <p:cNvPr id="6" name="图片 5">
            <a:extLst>
              <a:ext uri="{FF2B5EF4-FFF2-40B4-BE49-F238E27FC236}">
                <a16:creationId xmlns:a16="http://schemas.microsoft.com/office/drawing/2014/main" id="{18C101A7-CD2F-4FB2-9973-28D1A4A2CD17}"/>
              </a:ext>
            </a:extLst>
          </p:cNvPr>
          <p:cNvPicPr>
            <a:picLocks noChangeAspect="1"/>
          </p:cNvPicPr>
          <p:nvPr/>
        </p:nvPicPr>
        <p:blipFill>
          <a:blip r:embed="rId3"/>
          <a:stretch>
            <a:fillRect/>
          </a:stretch>
        </p:blipFill>
        <p:spPr>
          <a:xfrm>
            <a:off x="1552575" y="2819400"/>
            <a:ext cx="6038850" cy="275272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C5B85350-9DC0-424C-B739-910AD3FD40C0}"/>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1.5 Programming Languages</a:t>
            </a:r>
          </a:p>
        </p:txBody>
      </p:sp>
      <p:sp>
        <p:nvSpPr>
          <p:cNvPr id="2" name="Rectangle 2">
            <a:extLst>
              <a:ext uri="{FF2B5EF4-FFF2-40B4-BE49-F238E27FC236}">
                <a16:creationId xmlns:a16="http://schemas.microsoft.com/office/drawing/2014/main" id="{E03DDF72-8258-47E6-8248-6CBB00BC3A39}"/>
              </a:ext>
            </a:extLst>
          </p:cNvPr>
          <p:cNvSpPr>
            <a:spLocks noGrp="1" noChangeArrowheads="1"/>
          </p:cNvSpPr>
          <p:nvPr>
            <p:ph idx="1"/>
          </p:nvPr>
        </p:nvSpPr>
        <p:spPr/>
        <p:txBody>
          <a:bodyPr>
            <a:normAutofit/>
          </a:bodyPr>
          <a:lstStyle/>
          <a:p>
            <a:pPr eaLnBrk="1" hangingPunct="1">
              <a:lnSpc>
                <a:spcPct val="9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Compiling vs. Interpreting</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Once program is compiled, it can be executed over and over without the source code or compiler. If it is interpreted, the source code and interpreter are needed each time the program runs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Compiled programs generally run faster since the translation of the source code happens only once.</a:t>
            </a:r>
          </a:p>
        </p:txBody>
      </p:sp>
      <p:sp>
        <p:nvSpPr>
          <p:cNvPr id="26628" name="Slide Number Placeholder 3">
            <a:extLst>
              <a:ext uri="{FF2B5EF4-FFF2-40B4-BE49-F238E27FC236}">
                <a16:creationId xmlns:a16="http://schemas.microsoft.com/office/drawing/2014/main" id="{82E5199A-9328-4482-B360-9B9BA86767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8BC306C-2301-479B-B300-098A1B16895F}" type="slidenum">
              <a:rPr lang="en-US" altLang="en-US" sz="1400"/>
              <a:pPr eaLnBrk="1" hangingPunct="1"/>
              <a:t>29</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50F12057-2514-42FB-AA21-1D5FE2C65746}"/>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Objectives</a:t>
            </a:r>
          </a:p>
        </p:txBody>
      </p:sp>
      <p:sp>
        <p:nvSpPr>
          <p:cNvPr id="2" name="Rectangle 2">
            <a:extLst>
              <a:ext uri="{FF2B5EF4-FFF2-40B4-BE49-F238E27FC236}">
                <a16:creationId xmlns:a16="http://schemas.microsoft.com/office/drawing/2014/main" id="{D6A9C0FA-450A-40C1-A2B5-546EAC5D6557}"/>
              </a:ext>
            </a:extLst>
          </p:cNvPr>
          <p:cNvSpPr>
            <a:spLocks noGrp="1" noChangeArrowheads="1"/>
          </p:cNvSpPr>
          <p:nvPr>
            <p:ph idx="1"/>
          </p:nvPr>
        </p:nvSpPr>
        <p:spPr/>
        <p:txBody>
          <a:bodyPr>
            <a:normAutofit lnSpcReduction="10000"/>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Times New Roman" panose="02020603050405020304" pitchFamily="18" charset="0"/>
                <a:cs typeface="Times New Roman" panose="02020603050405020304" pitchFamily="18" charset="0"/>
              </a:rPr>
              <a:t>To understand the respective roles of hardware and software in a computing system.</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Times New Roman" panose="02020603050405020304" pitchFamily="18" charset="0"/>
                <a:cs typeface="Times New Roman" panose="02020603050405020304" pitchFamily="18" charset="0"/>
              </a:rPr>
              <a:t>To learn what computer scientists study and the techniques that they use.</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Times New Roman" panose="02020603050405020304" pitchFamily="18" charset="0"/>
                <a:cs typeface="Times New Roman" panose="02020603050405020304" pitchFamily="18" charset="0"/>
              </a:rPr>
              <a:t>To understand the basic design of a modern computer.</a:t>
            </a:r>
          </a:p>
          <a:p>
            <a:pPr>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Times New Roman" panose="02020603050405020304" pitchFamily="18" charset="0"/>
                <a:cs typeface="Times New Roman" panose="02020603050405020304" pitchFamily="18" charset="0"/>
              </a:rPr>
              <a:t>To understand the form and function of computer programming languages.</a:t>
            </a:r>
          </a:p>
          <a:p>
            <a:pPr>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Times New Roman" panose="02020603050405020304" pitchFamily="18" charset="0"/>
                <a:cs typeface="Times New Roman" panose="02020603050405020304" pitchFamily="18" charset="0"/>
              </a:rPr>
              <a:t>To begin using the Python programming language.</a:t>
            </a:r>
          </a:p>
          <a:p>
            <a:pPr>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Times New Roman" panose="02020603050405020304" pitchFamily="18" charset="0"/>
                <a:cs typeface="Times New Roman" panose="02020603050405020304" pitchFamily="18" charset="0"/>
              </a:rPr>
              <a:t>To learn about chaotic models and their implications for computing.</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p>
        </p:txBody>
      </p:sp>
      <p:sp>
        <p:nvSpPr>
          <p:cNvPr id="5124" name="Slide Number Placeholder 3">
            <a:extLst>
              <a:ext uri="{FF2B5EF4-FFF2-40B4-BE49-F238E27FC236}">
                <a16:creationId xmlns:a16="http://schemas.microsoft.com/office/drawing/2014/main" id="{8599DC1C-4B5A-45BF-AF37-9BED48BED1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FADBEAA-5942-4254-823F-F1AE7D77D2FD}" type="slidenum">
              <a:rPr lang="en-US" altLang="en-US" sz="1400"/>
              <a:pPr eaLnBrk="1" hangingPunct="1"/>
              <a:t>3</a:t>
            </a:fld>
            <a:endParaRPr lang="en-US" altLang="en-US" sz="1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24ADCD12-6E05-4591-B462-20EA7731EE10}"/>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1.5 Programming Languages</a:t>
            </a:r>
          </a:p>
        </p:txBody>
      </p:sp>
      <p:sp>
        <p:nvSpPr>
          <p:cNvPr id="2" name="Rectangle 2">
            <a:extLst>
              <a:ext uri="{FF2B5EF4-FFF2-40B4-BE49-F238E27FC236}">
                <a16:creationId xmlns:a16="http://schemas.microsoft.com/office/drawing/2014/main" id="{C2A50BB1-425C-4CEE-9371-1DB096AC322F}"/>
              </a:ext>
            </a:extLst>
          </p:cNvPr>
          <p:cNvSpPr>
            <a:spLocks noGrp="1" noChangeArrowheads="1"/>
          </p:cNvSpPr>
          <p:nvPr>
            <p:ph idx="1"/>
          </p:nvPr>
        </p:nvSpPr>
        <p:spPr>
          <a:xfrm>
            <a:off x="791429" y="1945130"/>
            <a:ext cx="7772400" cy="4306887"/>
          </a:xfrm>
        </p:spPr>
        <p:txBody>
          <a:bodyPr>
            <a:normAutofit/>
          </a:bodyPr>
          <a:lstStyle/>
          <a:p>
            <a:pPr lvl="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Compiling vs. Interpreting</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Interpreted languages are part of a more flexible programming environment since they can be developed and run interactively</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Interpreted programs are more </a:t>
            </a:r>
            <a:r>
              <a:rPr lang="en-GB" altLang="en-US" sz="2600" i="1" dirty="0">
                <a:latin typeface="Times New Roman" panose="02020603050405020304" pitchFamily="18" charset="0"/>
                <a:cs typeface="Times New Roman" panose="02020603050405020304" pitchFamily="18" charset="0"/>
              </a:rPr>
              <a:t>portable</a:t>
            </a:r>
            <a:r>
              <a:rPr lang="en-GB" altLang="en-US" sz="2600" dirty="0">
                <a:latin typeface="Times New Roman" panose="02020603050405020304" pitchFamily="18" charset="0"/>
                <a:cs typeface="Times New Roman" panose="02020603050405020304" pitchFamily="18" charset="0"/>
              </a:rPr>
              <a:t>, meaning the executable code produced from a compiler for a Pentium won’t run on a Mac, without recompiling. If a suitable interpreter already exists, the interpreted code can be run with no modifications.</a:t>
            </a:r>
          </a:p>
        </p:txBody>
      </p:sp>
      <p:sp>
        <p:nvSpPr>
          <p:cNvPr id="27652" name="Slide Number Placeholder 3">
            <a:extLst>
              <a:ext uri="{FF2B5EF4-FFF2-40B4-BE49-F238E27FC236}">
                <a16:creationId xmlns:a16="http://schemas.microsoft.com/office/drawing/2014/main" id="{A6096379-6D26-4DC8-8A60-55E254E26D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30D6FDB-42D6-4832-81ED-B8069130EC30}" type="slidenum">
              <a:rPr lang="en-US" altLang="en-US" sz="1400"/>
              <a:pPr eaLnBrk="1" hangingPunct="1"/>
              <a:t>30</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B88A0-8A0F-4975-93A7-8D96B929AAF2}"/>
              </a:ext>
            </a:extLst>
          </p:cNvPr>
          <p:cNvSpPr>
            <a:spLocks noGrp="1"/>
          </p:cNvSpPr>
          <p:nvPr>
            <p:ph type="title"/>
          </p:nvPr>
        </p:nvSpPr>
        <p:spPr/>
        <p:txBody>
          <a:bodyPr/>
          <a:lstStyle/>
          <a:p>
            <a:r>
              <a:rPr lang="en-GB" altLang="en-US" dirty="0"/>
              <a:t>1.5 Programming Languages</a:t>
            </a:r>
            <a:endParaRPr lang="en-US" dirty="0"/>
          </a:p>
        </p:txBody>
      </p:sp>
      <p:sp>
        <p:nvSpPr>
          <p:cNvPr id="5" name="灯片编号占位符 4">
            <a:extLst>
              <a:ext uri="{FF2B5EF4-FFF2-40B4-BE49-F238E27FC236}">
                <a16:creationId xmlns:a16="http://schemas.microsoft.com/office/drawing/2014/main" id="{964ACDC9-F00A-4EF2-93BE-DB1C8D1BCA07}"/>
              </a:ext>
            </a:extLst>
          </p:cNvPr>
          <p:cNvSpPr>
            <a:spLocks noGrp="1"/>
          </p:cNvSpPr>
          <p:nvPr>
            <p:ph type="sldNum" sz="quarter" idx="12"/>
          </p:nvPr>
        </p:nvSpPr>
        <p:spPr/>
        <p:txBody>
          <a:bodyPr/>
          <a:lstStyle/>
          <a:p>
            <a:fld id="{626027A8-0BD2-42B7-9B0F-0860BD5F92E5}" type="slidenum">
              <a:rPr lang="en-US" altLang="en-US" smtClean="0"/>
              <a:pPr/>
              <a:t>31</a:t>
            </a:fld>
            <a:endParaRPr lang="en-US" altLang="en-US"/>
          </a:p>
        </p:txBody>
      </p:sp>
      <p:sp>
        <p:nvSpPr>
          <p:cNvPr id="7" name="文本框 6">
            <a:extLst>
              <a:ext uri="{FF2B5EF4-FFF2-40B4-BE49-F238E27FC236}">
                <a16:creationId xmlns:a16="http://schemas.microsoft.com/office/drawing/2014/main" id="{52BD18E7-2559-400C-8D5A-47D2EFD6A49C}"/>
              </a:ext>
            </a:extLst>
          </p:cNvPr>
          <p:cNvSpPr txBox="1"/>
          <p:nvPr/>
        </p:nvSpPr>
        <p:spPr>
          <a:xfrm>
            <a:off x="990600" y="2286000"/>
            <a:ext cx="7162800" cy="892552"/>
          </a:xfrm>
          <a:prstGeom prst="rect">
            <a:avLst/>
          </a:prstGeom>
          <a:noFill/>
        </p:spPr>
        <p:txBody>
          <a:bodyPr wrap="square">
            <a:spAutoFit/>
          </a:bodyPr>
          <a:lstStyle/>
          <a:p>
            <a:r>
              <a:rPr lang="en-US" sz="2600" dirty="0">
                <a:solidFill>
                  <a:srgbClr val="7030A0"/>
                </a:solidFill>
                <a:latin typeface="Times New Roman" panose="02020603050405020304" pitchFamily="18" charset="0"/>
                <a:cs typeface="Times New Roman" panose="02020603050405020304" pitchFamily="18" charset="0"/>
              </a:rPr>
              <a:t>Designing a computer program to fully understand human language is still an unsolved problem.</a:t>
            </a:r>
          </a:p>
        </p:txBody>
      </p:sp>
    </p:spTree>
    <p:extLst>
      <p:ext uri="{BB962C8B-B14F-4D97-AF65-F5344CB8AC3E}">
        <p14:creationId xmlns:p14="http://schemas.microsoft.com/office/powerpoint/2010/main" val="1117764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F92B3-0783-41F6-A42F-A766E6C9116E}"/>
              </a:ext>
            </a:extLst>
          </p:cNvPr>
          <p:cNvSpPr>
            <a:spLocks noGrp="1"/>
          </p:cNvSpPr>
          <p:nvPr>
            <p:ph type="title"/>
          </p:nvPr>
        </p:nvSpPr>
        <p:spPr/>
        <p:txBody>
          <a:bodyPr/>
          <a:lstStyle/>
          <a:p>
            <a:r>
              <a:rPr lang="en-US" dirty="0"/>
              <a:t>Homework</a:t>
            </a:r>
          </a:p>
        </p:txBody>
      </p:sp>
      <p:sp>
        <p:nvSpPr>
          <p:cNvPr id="4" name="内容占位符 3">
            <a:extLst>
              <a:ext uri="{FF2B5EF4-FFF2-40B4-BE49-F238E27FC236}">
                <a16:creationId xmlns:a16="http://schemas.microsoft.com/office/drawing/2014/main" id="{50B6AAAD-8CF3-4E69-8ECE-E76C3D508544}"/>
              </a:ext>
            </a:extLst>
          </p:cNvPr>
          <p:cNvSpPr>
            <a:spLocks noGrp="1"/>
          </p:cNvSpPr>
          <p:nvPr>
            <p:ph sz="half" idx="2"/>
          </p:nvPr>
        </p:nvSpPr>
        <p:spPr>
          <a:xfrm>
            <a:off x="609600" y="1845736"/>
            <a:ext cx="7757160" cy="4023359"/>
          </a:xfrm>
        </p:spPr>
        <p:txBody>
          <a:bodyPr>
            <a:normAutofit/>
          </a:bodyPr>
          <a:lstStyle/>
          <a:p>
            <a:r>
              <a:rPr lang="en-US" sz="2600" dirty="0">
                <a:solidFill>
                  <a:srgbClr val="00B0F0"/>
                </a:solidFill>
                <a:latin typeface="Times New Roman" panose="02020603050405020304" pitchFamily="18" charset="0"/>
                <a:cs typeface="Times New Roman" panose="02020603050405020304" pitchFamily="18" charset="0"/>
              </a:rPr>
              <a:t>Install the Python, know how to run it.</a:t>
            </a:r>
          </a:p>
          <a:p>
            <a:pPr marL="0" indent="0" algn="l">
              <a:buNone/>
            </a:pPr>
            <a:endParaRPr lang="en-US" sz="2600" dirty="0">
              <a:solidFill>
                <a:srgbClr val="FF0000"/>
              </a:solidFill>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1741B065-78EB-4538-B25B-9B0D81EFAC3A}"/>
              </a:ext>
            </a:extLst>
          </p:cNvPr>
          <p:cNvSpPr>
            <a:spLocks noGrp="1"/>
          </p:cNvSpPr>
          <p:nvPr>
            <p:ph type="sldNum" sz="quarter" idx="12"/>
          </p:nvPr>
        </p:nvSpPr>
        <p:spPr/>
        <p:txBody>
          <a:bodyPr/>
          <a:lstStyle/>
          <a:p>
            <a:fld id="{626027A8-0BD2-42B7-9B0F-0860BD5F92E5}" type="slidenum">
              <a:rPr lang="en-US" altLang="en-US" smtClean="0"/>
              <a:pPr/>
              <a:t>32</a:t>
            </a:fld>
            <a:endParaRPr lang="en-US" altLang="en-US"/>
          </a:p>
        </p:txBody>
      </p:sp>
    </p:spTree>
    <p:extLst>
      <p:ext uri="{BB962C8B-B14F-4D97-AF65-F5344CB8AC3E}">
        <p14:creationId xmlns:p14="http://schemas.microsoft.com/office/powerpoint/2010/main" val="2165644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9A84834F-7563-45D9-969C-F9735C49D8C8}"/>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1.6 The Magic of Python</a:t>
            </a:r>
          </a:p>
        </p:txBody>
      </p:sp>
      <p:sp>
        <p:nvSpPr>
          <p:cNvPr id="28675" name="Rectangle 2">
            <a:extLst>
              <a:ext uri="{FF2B5EF4-FFF2-40B4-BE49-F238E27FC236}">
                <a16:creationId xmlns:a16="http://schemas.microsoft.com/office/drawing/2014/main" id="{450C9CEF-AAD0-4236-B29F-0CCFAB78A6AB}"/>
              </a:ext>
            </a:extLst>
          </p:cNvPr>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When you start Python, you will see something like:</a:t>
            </a:r>
          </a:p>
          <a:p>
            <a:pPr eaLnBrk="1" hangingPunct="1">
              <a:lnSpc>
                <a:spcPct val="90000"/>
              </a:lnSpc>
              <a:spcBef>
                <a:spcPts val="3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600" dirty="0">
              <a:latin typeface="Times New Roman" panose="02020603050405020304" pitchFamily="18" charset="0"/>
              <a:cs typeface="Times New Roman" panose="02020603050405020304" pitchFamily="18" charset="0"/>
            </a:endParaRPr>
          </a:p>
          <a:p>
            <a:pPr eaLnBrk="1" hangingPunct="1">
              <a:lnSpc>
                <a:spcPct val="90000"/>
              </a:lnSpc>
              <a:spcBef>
                <a:spcPts val="3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solidFill>
                  <a:srgbClr val="0070C0"/>
                </a:solidFill>
                <a:latin typeface="Times New Roman" panose="02020603050405020304" pitchFamily="18" charset="0"/>
                <a:cs typeface="Times New Roman" panose="02020603050405020304" pitchFamily="18" charset="0"/>
              </a:rPr>
              <a:t>Python 3.9.6 (tags/v3.9.6:db3ff76, Jun 28 2021, 15:26:21) [MSC v.1929 64 bit (AMD64)] on win32</a:t>
            </a:r>
          </a:p>
          <a:p>
            <a:pPr eaLnBrk="1" hangingPunct="1">
              <a:lnSpc>
                <a:spcPct val="90000"/>
              </a:lnSpc>
              <a:spcBef>
                <a:spcPts val="3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solidFill>
                  <a:srgbClr val="0070C0"/>
                </a:solidFill>
                <a:latin typeface="Times New Roman" panose="02020603050405020304" pitchFamily="18" charset="0"/>
                <a:cs typeface="Times New Roman" panose="02020603050405020304" pitchFamily="18" charset="0"/>
              </a:rPr>
              <a:t>Type "help", "copyright", "credits" or "license()" for more information.</a:t>
            </a:r>
          </a:p>
          <a:p>
            <a:pPr eaLnBrk="1" hangingPunct="1">
              <a:lnSpc>
                <a:spcPct val="90000"/>
              </a:lnSpc>
              <a:spcBef>
                <a:spcPts val="3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latin typeface="Times New Roman" panose="02020603050405020304" pitchFamily="18" charset="0"/>
                <a:cs typeface="Times New Roman" panose="02020603050405020304" pitchFamily="18" charset="0"/>
              </a:rPr>
              <a:t>&gt;&gt;&gt; </a:t>
            </a:r>
            <a:endParaRPr lang="en-GB" altLang="en-US" sz="2600" dirty="0">
              <a:latin typeface="Times New Roman" panose="02020603050405020304" pitchFamily="18" charset="0"/>
              <a:cs typeface="Times New Roman" panose="02020603050405020304" pitchFamily="18" charset="0"/>
            </a:endParaRPr>
          </a:p>
        </p:txBody>
      </p:sp>
      <p:sp>
        <p:nvSpPr>
          <p:cNvPr id="28676" name="Slide Number Placeholder 3">
            <a:extLst>
              <a:ext uri="{FF2B5EF4-FFF2-40B4-BE49-F238E27FC236}">
                <a16:creationId xmlns:a16="http://schemas.microsoft.com/office/drawing/2014/main" id="{7332F38D-2F87-4B55-9835-2BCC998819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C8F0A51-CABC-46F6-862B-9BFE523482CA}" type="slidenum">
              <a:rPr lang="en-US" altLang="en-US" sz="1400"/>
              <a:pPr eaLnBrk="1" hangingPunct="1"/>
              <a:t>33</a:t>
            </a:fld>
            <a:endParaRPr lang="en-US" altLang="en-US" sz="140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4897FE43-3DF3-4326-893A-3A07AB485CE0}"/>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1.6 The Magic of Python</a:t>
            </a:r>
          </a:p>
        </p:txBody>
      </p:sp>
      <p:sp>
        <p:nvSpPr>
          <p:cNvPr id="2" name="Rectangle 2">
            <a:extLst>
              <a:ext uri="{FF2B5EF4-FFF2-40B4-BE49-F238E27FC236}">
                <a16:creationId xmlns:a16="http://schemas.microsoft.com/office/drawing/2014/main" id="{364132DA-8153-4712-B57D-5F99D43196E6}"/>
              </a:ext>
            </a:extLst>
          </p:cNvPr>
          <p:cNvSpPr>
            <a:spLocks noGrp="1" noChangeArrowheads="1"/>
          </p:cNvSpPr>
          <p:nvPr>
            <p:ph idx="1"/>
          </p:nvPr>
        </p:nvSpPr>
        <p:spPr/>
        <p:txBody>
          <a:bodyPr>
            <a:normAutofit/>
          </a:bodyPr>
          <a:lstStyle/>
          <a:p>
            <a:pPr eaLnBrk="1" hangingPunct="1">
              <a:lnSpc>
                <a:spcPct val="90000"/>
              </a:lnSpc>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“&gt;&gt;&gt;” is a Python </a:t>
            </a:r>
            <a:r>
              <a:rPr lang="en-GB" altLang="en-US" sz="2600" i="1" dirty="0">
                <a:latin typeface="Times New Roman" panose="02020603050405020304" pitchFamily="18" charset="0"/>
                <a:cs typeface="Times New Roman" panose="02020603050405020304" pitchFamily="18" charset="0"/>
              </a:rPr>
              <a:t>prompt</a:t>
            </a:r>
            <a:r>
              <a:rPr lang="en-GB" altLang="en-US" sz="2600" dirty="0">
                <a:latin typeface="Times New Roman" panose="02020603050405020304" pitchFamily="18" charset="0"/>
                <a:cs typeface="Times New Roman" panose="02020603050405020304" pitchFamily="18" charset="0"/>
              </a:rPr>
              <a:t> indicating that Python is ready for us to give it a command. These commands are called </a:t>
            </a:r>
            <a:r>
              <a:rPr lang="en-GB" altLang="en-US" sz="2600" i="1" dirty="0">
                <a:latin typeface="Times New Roman" panose="02020603050405020304" pitchFamily="18" charset="0"/>
                <a:cs typeface="Times New Roman" panose="02020603050405020304" pitchFamily="18" charset="0"/>
              </a:rPr>
              <a:t>statements</a:t>
            </a:r>
            <a:r>
              <a:rPr lang="en-GB" altLang="en-US" sz="2600" dirty="0">
                <a:latin typeface="Times New Roman" panose="02020603050405020304" pitchFamily="18" charset="0"/>
                <a:cs typeface="Times New Roman" panose="02020603050405020304" pitchFamily="18" charset="0"/>
              </a:rPr>
              <a:t>.</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solidFill>
                  <a:srgbClr val="0070C0"/>
                </a:solidFill>
                <a:latin typeface="Courier New" panose="02070309020205020404" pitchFamily="49" charset="0"/>
              </a:rPr>
              <a:t>&gt;&gt;&gt; print("Hello, world“) </a:t>
            </a:r>
            <a:br>
              <a:rPr lang="en-GB" altLang="en-US" sz="2800" dirty="0">
                <a:solidFill>
                  <a:srgbClr val="0070C0"/>
                </a:solidFill>
                <a:latin typeface="Courier New" panose="02070309020205020404" pitchFamily="49" charset="0"/>
              </a:rPr>
            </a:br>
            <a:r>
              <a:rPr lang="en-GB" altLang="en-US" sz="2800" dirty="0">
                <a:solidFill>
                  <a:srgbClr val="0070C0"/>
                </a:solidFill>
                <a:latin typeface="Courier New" panose="02070309020205020404" pitchFamily="49" charset="0"/>
              </a:rPr>
              <a:t>Hello, world</a:t>
            </a:r>
            <a:br>
              <a:rPr lang="en-GB" altLang="en-US" sz="2800" dirty="0">
                <a:solidFill>
                  <a:srgbClr val="0070C0"/>
                </a:solidFill>
                <a:latin typeface="Courier New" panose="02070309020205020404" pitchFamily="49" charset="0"/>
              </a:rPr>
            </a:br>
            <a:r>
              <a:rPr lang="en-GB" altLang="en-US" sz="2800" dirty="0">
                <a:solidFill>
                  <a:srgbClr val="0070C0"/>
                </a:solidFill>
                <a:latin typeface="Courier New" panose="02070309020205020404" pitchFamily="49" charset="0"/>
              </a:rPr>
              <a:t>&gt;&gt;&gt; print(2+3)</a:t>
            </a:r>
            <a:br>
              <a:rPr lang="en-GB" altLang="en-US" sz="2800" dirty="0">
                <a:solidFill>
                  <a:srgbClr val="0070C0"/>
                </a:solidFill>
                <a:latin typeface="Courier New" panose="02070309020205020404" pitchFamily="49" charset="0"/>
              </a:rPr>
            </a:br>
            <a:r>
              <a:rPr lang="en-GB" altLang="en-US" sz="2800" dirty="0">
                <a:solidFill>
                  <a:srgbClr val="0070C0"/>
                </a:solidFill>
                <a:latin typeface="Courier New" panose="02070309020205020404" pitchFamily="49" charset="0"/>
              </a:rPr>
              <a:t>5</a:t>
            </a:r>
            <a:br>
              <a:rPr lang="en-GB" altLang="en-US" sz="2800" dirty="0">
                <a:solidFill>
                  <a:srgbClr val="0070C0"/>
                </a:solidFill>
                <a:latin typeface="Courier New" panose="02070309020205020404" pitchFamily="49" charset="0"/>
              </a:rPr>
            </a:br>
            <a:r>
              <a:rPr lang="en-GB" altLang="en-US" sz="2800" dirty="0">
                <a:solidFill>
                  <a:srgbClr val="0070C0"/>
                </a:solidFill>
                <a:latin typeface="Courier New" panose="02070309020205020404" pitchFamily="49" charset="0"/>
              </a:rPr>
              <a:t>&gt;&gt;&gt; print("2+3=", 2+3)</a:t>
            </a:r>
            <a:br>
              <a:rPr lang="en-GB" altLang="en-US" sz="2800" dirty="0">
                <a:solidFill>
                  <a:srgbClr val="0070C0"/>
                </a:solidFill>
                <a:latin typeface="Courier New" panose="02070309020205020404" pitchFamily="49" charset="0"/>
              </a:rPr>
            </a:br>
            <a:r>
              <a:rPr lang="en-GB" altLang="en-US" sz="2800" dirty="0">
                <a:solidFill>
                  <a:srgbClr val="0070C0"/>
                </a:solidFill>
                <a:latin typeface="Courier New" panose="02070309020205020404" pitchFamily="49" charset="0"/>
              </a:rPr>
              <a:t>2+3= 5</a:t>
            </a:r>
            <a:br>
              <a:rPr lang="en-GB" altLang="en-US" sz="2800" dirty="0">
                <a:solidFill>
                  <a:srgbClr val="0070C0"/>
                </a:solidFill>
                <a:latin typeface="Courier New" panose="02070309020205020404" pitchFamily="49" charset="0"/>
              </a:rPr>
            </a:br>
            <a:r>
              <a:rPr lang="en-GB" altLang="en-US" sz="2800" dirty="0">
                <a:solidFill>
                  <a:srgbClr val="0070C0"/>
                </a:solidFill>
                <a:latin typeface="Courier New" panose="02070309020205020404" pitchFamily="49" charset="0"/>
              </a:rPr>
              <a:t>&gt;&gt;&gt; </a:t>
            </a:r>
          </a:p>
        </p:txBody>
      </p:sp>
      <p:sp>
        <p:nvSpPr>
          <p:cNvPr id="29700" name="Slide Number Placeholder 3">
            <a:extLst>
              <a:ext uri="{FF2B5EF4-FFF2-40B4-BE49-F238E27FC236}">
                <a16:creationId xmlns:a16="http://schemas.microsoft.com/office/drawing/2014/main" id="{FEC6F2EE-0C99-4169-9381-6F9D5BFA7A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579755F-5AD7-4424-B9FE-98AAB23E5E68}" type="slidenum">
              <a:rPr lang="en-US" altLang="en-US" sz="1400"/>
              <a:pPr eaLnBrk="1" hangingPunct="1"/>
              <a:t>34</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48C7E91B-9B61-4440-AC45-5778338AF474}"/>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1.6 The Magic of Python</a:t>
            </a:r>
          </a:p>
        </p:txBody>
      </p:sp>
      <p:sp>
        <p:nvSpPr>
          <p:cNvPr id="2" name="Rectangle 2">
            <a:extLst>
              <a:ext uri="{FF2B5EF4-FFF2-40B4-BE49-F238E27FC236}">
                <a16:creationId xmlns:a16="http://schemas.microsoft.com/office/drawing/2014/main" id="{336747EE-E3E1-446A-8BD0-44E64873C05C}"/>
              </a:ext>
            </a:extLst>
          </p:cNvPr>
          <p:cNvSpPr>
            <a:spLocks noGrp="1" noChangeArrowheads="1"/>
          </p:cNvSpPr>
          <p:nvPr>
            <p:ph idx="1"/>
          </p:nvPr>
        </p:nvSpPr>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Usually we want to execute several statements together that solve a common problem. One way to do this is to use a </a:t>
            </a:r>
            <a:r>
              <a:rPr lang="en-GB" altLang="en-US" sz="2600" i="1" dirty="0">
                <a:latin typeface="Times New Roman" panose="02020603050405020304" pitchFamily="18" charset="0"/>
                <a:cs typeface="Times New Roman" panose="02020603050405020304" pitchFamily="18" charset="0"/>
              </a:rPr>
              <a:t>function</a:t>
            </a:r>
            <a:r>
              <a:rPr lang="en-GB" altLang="en-US" sz="2600" dirty="0">
                <a:latin typeface="Times New Roman" panose="02020603050405020304" pitchFamily="18" charset="0"/>
                <a:cs typeface="Times New Roman" panose="02020603050405020304" pitchFamily="18" charset="0"/>
              </a:rPr>
              <a:t>.</a:t>
            </a:r>
          </a:p>
          <a:p>
            <a:pPr>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ourier New" panose="02070309020205020404" pitchFamily="49" charset="0"/>
              </a:rPr>
              <a:t>&gt;&gt;&gt; def hello():</a:t>
            </a:r>
            <a:br>
              <a:rPr lang="en-GB" altLang="en-US" sz="2000" dirty="0">
                <a:latin typeface="Courier New" panose="02070309020205020404" pitchFamily="49" charset="0"/>
              </a:rPr>
            </a:br>
            <a:r>
              <a:rPr lang="en-GB" altLang="en-US" sz="2000" dirty="0">
                <a:latin typeface="Courier New" panose="02070309020205020404" pitchFamily="49" charset="0"/>
              </a:rPr>
              <a:t>	    print("Hello") </a:t>
            </a:r>
            <a:br>
              <a:rPr lang="en-GB" altLang="en-US" sz="2000" dirty="0">
                <a:latin typeface="Courier New" panose="02070309020205020404" pitchFamily="49" charset="0"/>
              </a:rPr>
            </a:br>
            <a:r>
              <a:rPr lang="en-GB" altLang="en-US" sz="2000" dirty="0">
                <a:latin typeface="Courier New" panose="02070309020205020404" pitchFamily="49" charset="0"/>
              </a:rPr>
              <a:t>	    print("</a:t>
            </a:r>
            <a:r>
              <a:rPr lang="en-US" altLang="zh-CN" dirty="0">
                <a:latin typeface="Courier New" panose="02070309020205020404" pitchFamily="49" charset="0"/>
              </a:rPr>
              <a:t>Welcome to CS 120</a:t>
            </a:r>
            <a:r>
              <a:rPr lang="en-GB" altLang="en-US" sz="2000" dirty="0">
                <a:latin typeface="Courier New" panose="02070309020205020404" pitchFamily="49" charset="0"/>
              </a:rPr>
              <a:t>") </a:t>
            </a:r>
            <a:br>
              <a:rPr lang="en-GB" altLang="en-US" sz="2000" dirty="0">
                <a:latin typeface="Courier New" panose="02070309020205020404" pitchFamily="49" charset="0"/>
              </a:rPr>
            </a:br>
            <a:br>
              <a:rPr lang="en-GB" altLang="en-US" sz="2000" dirty="0">
                <a:latin typeface="Courier New" panose="02070309020205020404" pitchFamily="49" charset="0"/>
              </a:rPr>
            </a:br>
            <a:r>
              <a:rPr lang="en-GB" altLang="en-US" sz="2000" dirty="0">
                <a:latin typeface="Courier New" panose="02070309020205020404" pitchFamily="49" charset="0"/>
              </a:rPr>
              <a:t>	</a:t>
            </a:r>
            <a:br>
              <a:rPr lang="en-GB" altLang="en-US" sz="2000" dirty="0">
                <a:latin typeface="Courier New" panose="02070309020205020404" pitchFamily="49" charset="0"/>
              </a:rPr>
            </a:br>
            <a:r>
              <a:rPr lang="en-GB" altLang="en-US" sz="2000" dirty="0">
                <a:latin typeface="Courier New" panose="02070309020205020404" pitchFamily="49" charset="0"/>
              </a:rPr>
              <a:t>&gt;&gt;&gt; </a:t>
            </a:r>
          </a:p>
        </p:txBody>
      </p:sp>
      <p:sp>
        <p:nvSpPr>
          <p:cNvPr id="30724" name="Slide Number Placeholder 3">
            <a:extLst>
              <a:ext uri="{FF2B5EF4-FFF2-40B4-BE49-F238E27FC236}">
                <a16:creationId xmlns:a16="http://schemas.microsoft.com/office/drawing/2014/main" id="{87808232-6B39-4D7E-85B1-D1C078A9D2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36CED76-29CE-449C-A441-9F19262FD829}" type="slidenum">
              <a:rPr lang="en-US" altLang="en-US" sz="1400"/>
              <a:pPr eaLnBrk="1" hangingPunct="1"/>
              <a:t>35</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7EBFFF08-1E4F-4B0E-8629-3B5322A97639}"/>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1.6 The Magic of Python</a:t>
            </a:r>
          </a:p>
        </p:txBody>
      </p:sp>
      <p:sp>
        <p:nvSpPr>
          <p:cNvPr id="2" name="Rectangle 2">
            <a:extLst>
              <a:ext uri="{FF2B5EF4-FFF2-40B4-BE49-F238E27FC236}">
                <a16:creationId xmlns:a16="http://schemas.microsoft.com/office/drawing/2014/main" id="{3DD49514-28DD-4B3C-B8B3-A6BD0BC49443}"/>
              </a:ext>
            </a:extLst>
          </p:cNvPr>
          <p:cNvSpPr>
            <a:spLocks noGrp="1" noChangeArrowheads="1"/>
          </p:cNvSpPr>
          <p:nvPr>
            <p:ph idx="1"/>
          </p:nvPr>
        </p:nvSpPr>
        <p:spPr>
          <a:xfrm>
            <a:off x="1182688" y="2017713"/>
            <a:ext cx="7772400" cy="4002087"/>
          </a:xfrm>
        </p:spPr>
        <p:txBody>
          <a:bodyPr>
            <a:normAutofit/>
          </a:bodyPr>
          <a:lstStyle/>
          <a:p>
            <a:pPr eaLnBrk="1" hangingPunct="1">
              <a:lnSpc>
                <a:spcPct val="92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&gt;&gt;&gt; def hello():</a:t>
            </a:r>
            <a:br>
              <a:rPr lang="en-GB" altLang="en-US" sz="1800" dirty="0">
                <a:latin typeface="Courier New" panose="02070309020205020404" pitchFamily="49" charset="0"/>
              </a:rPr>
            </a:br>
            <a:r>
              <a:rPr lang="en-GB" altLang="en-US" sz="1800" dirty="0">
                <a:latin typeface="Courier New" panose="02070309020205020404" pitchFamily="49" charset="0"/>
              </a:rPr>
              <a:t>	    print("Hello") </a:t>
            </a:r>
            <a:br>
              <a:rPr lang="en-GB" altLang="en-US" sz="1800" dirty="0">
                <a:latin typeface="Courier New" panose="02070309020205020404" pitchFamily="49" charset="0"/>
              </a:rPr>
            </a:br>
            <a:r>
              <a:rPr lang="en-GB" altLang="en-US" sz="1800" dirty="0">
                <a:latin typeface="Courier New" panose="02070309020205020404" pitchFamily="49" charset="0"/>
              </a:rPr>
              <a:t>	    print(“</a:t>
            </a:r>
            <a:r>
              <a:rPr lang="en-US" altLang="zh-CN" sz="1800" dirty="0">
                <a:latin typeface="Courier New" panose="02070309020205020404" pitchFamily="49" charset="0"/>
              </a:rPr>
              <a:t>Welcome to CS 120</a:t>
            </a:r>
            <a:r>
              <a:rPr lang="en-GB" altLang="en-US" sz="1800" dirty="0">
                <a:latin typeface="Courier New" panose="02070309020205020404" pitchFamily="49" charset="0"/>
              </a:rPr>
              <a:t>") </a:t>
            </a:r>
            <a:br>
              <a:rPr lang="en-GB" altLang="en-US" sz="1800" dirty="0">
                <a:latin typeface="Courier New" panose="02070309020205020404" pitchFamily="49" charset="0"/>
              </a:rPr>
            </a:br>
            <a:br>
              <a:rPr lang="en-GB" altLang="en-US" sz="1800" dirty="0">
                <a:latin typeface="Courier New" panose="02070309020205020404" pitchFamily="49" charset="0"/>
              </a:rPr>
            </a:br>
            <a:r>
              <a:rPr lang="en-GB" altLang="en-US" sz="1800" dirty="0">
                <a:latin typeface="Courier New" panose="02070309020205020404" pitchFamily="49" charset="0"/>
              </a:rPr>
              <a:t>&gt;&gt;&gt;</a:t>
            </a:r>
          </a:p>
          <a:p>
            <a:pPr eaLnBrk="1" hangingPunct="1">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first line tells Python we are </a:t>
            </a:r>
            <a:r>
              <a:rPr lang="en-GB" altLang="en-US" sz="2600" i="1" dirty="0">
                <a:latin typeface="Times New Roman" panose="02020603050405020304" pitchFamily="18" charset="0"/>
                <a:cs typeface="Times New Roman" panose="02020603050405020304" pitchFamily="18" charset="0"/>
              </a:rPr>
              <a:t>defining</a:t>
            </a:r>
            <a:r>
              <a:rPr lang="en-GB" altLang="en-US" sz="2600" dirty="0">
                <a:latin typeface="Times New Roman" panose="02020603050405020304" pitchFamily="18" charset="0"/>
                <a:cs typeface="Times New Roman" panose="02020603050405020304" pitchFamily="18" charset="0"/>
              </a:rPr>
              <a:t> a new function called hello.</a:t>
            </a:r>
          </a:p>
          <a:p>
            <a:pPr eaLnBrk="1" hangingPunct="1">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following lines are indented to show that they are part of the hello function.</a:t>
            </a:r>
          </a:p>
          <a:p>
            <a:pPr eaLnBrk="1" hangingPunct="1">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blank line (hit enter twice) lets Python know the definition is finished.</a:t>
            </a:r>
          </a:p>
        </p:txBody>
      </p:sp>
      <p:sp>
        <p:nvSpPr>
          <p:cNvPr id="31748" name="Slide Number Placeholder 3">
            <a:extLst>
              <a:ext uri="{FF2B5EF4-FFF2-40B4-BE49-F238E27FC236}">
                <a16:creationId xmlns:a16="http://schemas.microsoft.com/office/drawing/2014/main" id="{4E6CD102-566A-4165-BBC9-1031ABD335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4E83962-CBDE-4739-85C4-1345F255CC27}" type="slidenum">
              <a:rPr lang="en-US" altLang="en-US" sz="1400"/>
              <a:pPr eaLnBrk="1" hangingPunct="1"/>
              <a:t>36</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79DCC48C-B282-41D0-8816-73B0A60557A3}"/>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1.6 The Magic of Python</a:t>
            </a:r>
          </a:p>
        </p:txBody>
      </p:sp>
      <p:sp>
        <p:nvSpPr>
          <p:cNvPr id="2" name="Rectangle 2">
            <a:extLst>
              <a:ext uri="{FF2B5EF4-FFF2-40B4-BE49-F238E27FC236}">
                <a16:creationId xmlns:a16="http://schemas.microsoft.com/office/drawing/2014/main" id="{2C2900AD-7503-4564-AF7C-2500A06588A1}"/>
              </a:ext>
            </a:extLst>
          </p:cNvPr>
          <p:cNvSpPr>
            <a:spLocks noGrp="1" noChangeArrowheads="1"/>
          </p:cNvSpPr>
          <p:nvPr>
            <p:ph idx="1"/>
          </p:nvPr>
        </p:nvSpPr>
        <p:spPr/>
        <p:txBody>
          <a:bodyPr>
            <a:normAutofit/>
          </a:bodyPr>
          <a:lstStyle/>
          <a:p>
            <a:pPr>
              <a:lnSpc>
                <a:spcPct val="8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a:latin typeface="Courier New" panose="02070309020205020404" pitchFamily="49" charset="0"/>
              </a:rPr>
              <a:t>&gt;&gt;&gt; def hello():</a:t>
            </a:r>
            <a:br>
              <a:rPr lang="en-GB" altLang="en-US" sz="1600" dirty="0">
                <a:latin typeface="Courier New" panose="02070309020205020404" pitchFamily="49" charset="0"/>
              </a:rPr>
            </a:br>
            <a:r>
              <a:rPr lang="en-GB" altLang="en-US" sz="1600" dirty="0">
                <a:latin typeface="Courier New" panose="02070309020205020404" pitchFamily="49" charset="0"/>
              </a:rPr>
              <a:t>	   print("Hello")</a:t>
            </a:r>
            <a:br>
              <a:rPr lang="en-GB" altLang="en-US" sz="1600" dirty="0">
                <a:latin typeface="Courier New" panose="02070309020205020404" pitchFamily="49" charset="0"/>
              </a:rPr>
            </a:br>
            <a:r>
              <a:rPr lang="en-GB" altLang="en-US" sz="1600" dirty="0">
                <a:latin typeface="Courier New" panose="02070309020205020404" pitchFamily="49" charset="0"/>
              </a:rPr>
              <a:t>	   print("</a:t>
            </a:r>
            <a:r>
              <a:rPr lang="en-US" altLang="zh-CN" sz="1600" dirty="0">
                <a:latin typeface="Courier New" panose="02070309020205020404" pitchFamily="49" charset="0"/>
              </a:rPr>
              <a:t>Welcome to CS 120</a:t>
            </a:r>
            <a:r>
              <a:rPr lang="en-GB" altLang="en-US" sz="1600" dirty="0">
                <a:latin typeface="Courier New" panose="02070309020205020404" pitchFamily="49" charset="0"/>
              </a:rPr>
              <a:t>") </a:t>
            </a:r>
            <a:br>
              <a:rPr lang="en-GB" altLang="en-US" sz="1600" dirty="0">
                <a:latin typeface="Courier New" panose="02070309020205020404" pitchFamily="49" charset="0"/>
              </a:rPr>
            </a:br>
            <a:r>
              <a:rPr lang="en-GB" altLang="en-US" sz="1600" dirty="0">
                <a:latin typeface="Courier New" panose="02070309020205020404" pitchFamily="49" charset="0"/>
              </a:rPr>
              <a:t>	</a:t>
            </a:r>
            <a:br>
              <a:rPr lang="en-GB" altLang="en-US" sz="1600" dirty="0">
                <a:latin typeface="Courier New" panose="02070309020205020404" pitchFamily="49" charset="0"/>
              </a:rPr>
            </a:br>
            <a:r>
              <a:rPr lang="en-GB" altLang="en-US" sz="1600" dirty="0">
                <a:latin typeface="Courier New" panose="02070309020205020404" pitchFamily="49" charset="0"/>
              </a:rPr>
              <a:t>&gt;&gt;&gt;</a:t>
            </a:r>
          </a:p>
          <a:p>
            <a:pPr eaLnBrk="1" hangingPunct="1">
              <a:lnSpc>
                <a:spcPct val="80000"/>
              </a:lnSpc>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Notice that nothing has happened yet! We’ve defined the function, but we haven’t told Python to perform the function!</a:t>
            </a:r>
          </a:p>
          <a:p>
            <a:pPr eaLnBrk="1" hangingPunct="1">
              <a:lnSpc>
                <a:spcPct val="80000"/>
              </a:lnSpc>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 function is </a:t>
            </a:r>
            <a:r>
              <a:rPr lang="en-GB" altLang="en-US" sz="2600" i="1" dirty="0">
                <a:latin typeface="Times New Roman" panose="02020603050405020304" pitchFamily="18" charset="0"/>
                <a:cs typeface="Times New Roman" panose="02020603050405020304" pitchFamily="18" charset="0"/>
              </a:rPr>
              <a:t>invoked</a:t>
            </a:r>
            <a:r>
              <a:rPr lang="en-GB" altLang="en-US" sz="2600" dirty="0">
                <a:latin typeface="Times New Roman" panose="02020603050405020304" pitchFamily="18" charset="0"/>
                <a:cs typeface="Times New Roman" panose="02020603050405020304" pitchFamily="18" charset="0"/>
              </a:rPr>
              <a:t> by typing its name.</a:t>
            </a:r>
          </a:p>
          <a:p>
            <a:pPr>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ourier New" panose="02070309020205020404" pitchFamily="49" charset="0"/>
              </a:rPr>
              <a:t>&gt;&gt;&gt; hello()</a:t>
            </a:r>
            <a:br>
              <a:rPr lang="en-GB" altLang="en-US" sz="2000" dirty="0">
                <a:latin typeface="Courier New" panose="02070309020205020404" pitchFamily="49" charset="0"/>
              </a:rPr>
            </a:br>
            <a:r>
              <a:rPr lang="en-GB" altLang="en-US" sz="2000" dirty="0">
                <a:latin typeface="Courier New" panose="02070309020205020404" pitchFamily="49" charset="0"/>
              </a:rPr>
              <a:t>Hello</a:t>
            </a:r>
            <a:br>
              <a:rPr lang="en-GB" altLang="en-US" sz="2000" dirty="0">
                <a:latin typeface="Courier New" panose="02070309020205020404" pitchFamily="49" charset="0"/>
              </a:rPr>
            </a:br>
            <a:r>
              <a:rPr lang="en-US" altLang="zh-CN" dirty="0">
                <a:latin typeface="Courier New" panose="02070309020205020404" pitchFamily="49" charset="0"/>
              </a:rPr>
              <a:t>Welcome to CS 120</a:t>
            </a:r>
            <a:br>
              <a:rPr lang="en-GB" altLang="en-US" sz="2000" dirty="0">
                <a:latin typeface="Courier New" panose="02070309020205020404" pitchFamily="49" charset="0"/>
              </a:rPr>
            </a:br>
            <a:r>
              <a:rPr lang="en-GB" altLang="en-US" sz="2000" dirty="0">
                <a:latin typeface="Courier New" panose="02070309020205020404" pitchFamily="49" charset="0"/>
              </a:rPr>
              <a:t>&gt;&gt;&gt; </a:t>
            </a:r>
          </a:p>
        </p:txBody>
      </p:sp>
      <p:sp>
        <p:nvSpPr>
          <p:cNvPr id="32772" name="Slide Number Placeholder 3">
            <a:extLst>
              <a:ext uri="{FF2B5EF4-FFF2-40B4-BE49-F238E27FC236}">
                <a16:creationId xmlns:a16="http://schemas.microsoft.com/office/drawing/2014/main" id="{332B3667-0D51-46FA-BD51-B602E0A5C0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7ED84A1-C2DD-443B-9768-CB6C4F281F46}" type="slidenum">
              <a:rPr lang="en-US" altLang="en-US" sz="1400"/>
              <a:pPr eaLnBrk="1" hangingPunct="1"/>
              <a:t>37</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B726989E-D475-4994-877A-481E75519128}"/>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1.6 The Magic of Python</a:t>
            </a:r>
          </a:p>
        </p:txBody>
      </p:sp>
      <p:sp>
        <p:nvSpPr>
          <p:cNvPr id="2" name="Rectangle 2">
            <a:extLst>
              <a:ext uri="{FF2B5EF4-FFF2-40B4-BE49-F238E27FC236}">
                <a16:creationId xmlns:a16="http://schemas.microsoft.com/office/drawing/2014/main" id="{DC2C19B3-ED35-4C40-86A0-7D3C92BBA495}"/>
              </a:ext>
            </a:extLst>
          </p:cNvPr>
          <p:cNvSpPr>
            <a:spLocks noGrp="1" noChangeArrowheads="1"/>
          </p:cNvSpPr>
          <p:nvPr>
            <p:ph idx="1"/>
          </p:nvPr>
        </p:nvSpPr>
        <p:spPr>
          <a:xfrm>
            <a:off x="1182688" y="2017713"/>
            <a:ext cx="7772400" cy="4422775"/>
          </a:xfrm>
        </p:spPr>
        <p:txBody>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What’s the deal with the ()’s?</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Commands can have changeable parts called </a:t>
            </a:r>
            <a:r>
              <a:rPr lang="en-GB" altLang="en-US" sz="2600" i="1" dirty="0">
                <a:latin typeface="Times New Roman" panose="02020603050405020304" pitchFamily="18" charset="0"/>
                <a:cs typeface="Times New Roman" panose="02020603050405020304" pitchFamily="18" charset="0"/>
              </a:rPr>
              <a:t>parameters</a:t>
            </a:r>
            <a:r>
              <a:rPr lang="en-GB" altLang="en-US" sz="2600" dirty="0">
                <a:latin typeface="Times New Roman" panose="02020603050405020304" pitchFamily="18" charset="0"/>
                <a:cs typeface="Times New Roman" panose="02020603050405020304" pitchFamily="18" charset="0"/>
              </a:rPr>
              <a:t> that are placed between the ()’s.</a:t>
            </a:r>
          </a:p>
          <a:p>
            <a:pPr eaLnBrk="1" hangingPunct="1">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ourier New" panose="02070309020205020404" pitchFamily="49" charset="0"/>
              </a:rPr>
              <a:t>&gt;&gt;&gt; def greet(person):</a:t>
            </a:r>
            <a:br>
              <a:rPr lang="en-GB" altLang="en-US" sz="2000" dirty="0">
                <a:latin typeface="Courier New" panose="02070309020205020404" pitchFamily="49" charset="0"/>
              </a:rPr>
            </a:br>
            <a:r>
              <a:rPr lang="en-GB" altLang="en-US" sz="2000" dirty="0">
                <a:latin typeface="Courier New" panose="02070309020205020404" pitchFamily="49" charset="0"/>
              </a:rPr>
              <a:t>	    print("</a:t>
            </a:r>
            <a:r>
              <a:rPr lang="en-GB" altLang="en-US" sz="2000" dirty="0" err="1">
                <a:latin typeface="Courier New" panose="02070309020205020404" pitchFamily="49" charset="0"/>
              </a:rPr>
              <a:t>Hello",person</a:t>
            </a:r>
            <a:r>
              <a:rPr lang="en-GB" altLang="en-US" sz="2000" dirty="0">
                <a:latin typeface="Courier New" panose="02070309020205020404" pitchFamily="49" charset="0"/>
              </a:rPr>
              <a:t>)</a:t>
            </a:r>
            <a:br>
              <a:rPr lang="en-GB" altLang="en-US" sz="2000" dirty="0">
                <a:latin typeface="Courier New" panose="02070309020205020404" pitchFamily="49" charset="0"/>
              </a:rPr>
            </a:br>
            <a:r>
              <a:rPr lang="en-GB" altLang="en-US" sz="2000" dirty="0">
                <a:latin typeface="Courier New" panose="02070309020205020404" pitchFamily="49" charset="0"/>
              </a:rPr>
              <a:t>	    print ("How are you?")</a:t>
            </a:r>
            <a:br>
              <a:rPr lang="en-GB" altLang="en-US" sz="2000" dirty="0">
                <a:latin typeface="Courier New" panose="02070309020205020404" pitchFamily="49" charset="0"/>
              </a:rPr>
            </a:br>
            <a:r>
              <a:rPr lang="en-GB" altLang="en-US" sz="2000" dirty="0">
                <a:latin typeface="Courier New" panose="02070309020205020404" pitchFamily="49" charset="0"/>
              </a:rPr>
              <a:t>	</a:t>
            </a:r>
            <a:br>
              <a:rPr lang="en-GB" altLang="en-US" sz="2000" dirty="0">
                <a:latin typeface="Courier New" panose="02070309020205020404" pitchFamily="49" charset="0"/>
              </a:rPr>
            </a:br>
            <a:r>
              <a:rPr lang="en-GB" altLang="en-US" sz="2000" dirty="0">
                <a:latin typeface="Courier New" panose="02070309020205020404" pitchFamily="49" charset="0"/>
              </a:rPr>
              <a:t>&gt;&gt;&gt; </a:t>
            </a:r>
          </a:p>
          <a:p>
            <a:pPr eaLnBrk="1" hangingPunct="1">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latin typeface="Courier New" panose="02070309020205020404" pitchFamily="49" charset="0"/>
            </a:endParaRPr>
          </a:p>
        </p:txBody>
      </p:sp>
      <p:sp>
        <p:nvSpPr>
          <p:cNvPr id="33796" name="Slide Number Placeholder 3">
            <a:extLst>
              <a:ext uri="{FF2B5EF4-FFF2-40B4-BE49-F238E27FC236}">
                <a16:creationId xmlns:a16="http://schemas.microsoft.com/office/drawing/2014/main" id="{147CCF79-9770-4344-A081-FDD9963A6B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7174303-B819-4EA9-955B-C3795686EB3F}" type="slidenum">
              <a:rPr lang="en-US" altLang="en-US" sz="1400"/>
              <a:pPr eaLnBrk="1" hangingPunct="1"/>
              <a:t>38</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AB830A2D-64F8-4AF9-A73E-E62BFE8505D9}"/>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1.6 The Magic of Python</a:t>
            </a:r>
          </a:p>
        </p:txBody>
      </p:sp>
      <p:sp>
        <p:nvSpPr>
          <p:cNvPr id="2" name="Rectangle 2">
            <a:extLst>
              <a:ext uri="{FF2B5EF4-FFF2-40B4-BE49-F238E27FC236}">
                <a16:creationId xmlns:a16="http://schemas.microsoft.com/office/drawing/2014/main" id="{1607E8FE-668E-45DB-B564-04576707D532}"/>
              </a:ext>
            </a:extLst>
          </p:cNvPr>
          <p:cNvSpPr>
            <a:spLocks noGrp="1" noChangeArrowheads="1"/>
          </p:cNvSpPr>
          <p:nvPr>
            <p:ph idx="1"/>
          </p:nvPr>
        </p:nvSpPr>
        <p:spPr>
          <a:xfrm>
            <a:off x="822959" y="1898286"/>
            <a:ext cx="7543801" cy="4023360"/>
          </a:xfrm>
        </p:spPr>
        <p:txBody>
          <a:bodyPr/>
          <a:lstStyle/>
          <a:p>
            <a:pPr eaLnBrk="1" hangingPunct="1">
              <a:lnSpc>
                <a:spcPct val="9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&gt;&gt;&gt; greet("Terry")</a:t>
            </a:r>
            <a:br>
              <a:rPr lang="en-GB" altLang="en-US" sz="2400" dirty="0">
                <a:latin typeface="Courier New" panose="02070309020205020404" pitchFamily="49" charset="0"/>
              </a:rPr>
            </a:br>
            <a:r>
              <a:rPr lang="en-GB" altLang="en-US" sz="2400" dirty="0">
                <a:latin typeface="Courier New" panose="02070309020205020404" pitchFamily="49" charset="0"/>
              </a:rPr>
              <a:t>Hello Terry</a:t>
            </a:r>
            <a:br>
              <a:rPr lang="en-GB" altLang="en-US" sz="2400" dirty="0">
                <a:latin typeface="Courier New" panose="02070309020205020404" pitchFamily="49" charset="0"/>
              </a:rPr>
            </a:br>
            <a:r>
              <a:rPr lang="en-GB" altLang="en-US" sz="2400" dirty="0">
                <a:latin typeface="Courier New" panose="02070309020205020404" pitchFamily="49" charset="0"/>
              </a:rPr>
              <a:t>How are you?</a:t>
            </a:r>
            <a:br>
              <a:rPr lang="en-GB" altLang="en-US" sz="2400" dirty="0">
                <a:latin typeface="Courier New" panose="02070309020205020404" pitchFamily="49" charset="0"/>
              </a:rPr>
            </a:br>
            <a:r>
              <a:rPr lang="en-GB" altLang="en-US" sz="2400" dirty="0">
                <a:latin typeface="Courier New" panose="02070309020205020404" pitchFamily="49" charset="0"/>
              </a:rPr>
              <a:t>&gt;&gt;&gt; greet("Paula")</a:t>
            </a:r>
            <a:br>
              <a:rPr lang="en-GB" altLang="en-US" sz="2400" dirty="0">
                <a:latin typeface="Courier New" panose="02070309020205020404" pitchFamily="49" charset="0"/>
              </a:rPr>
            </a:br>
            <a:r>
              <a:rPr lang="en-GB" altLang="en-US" sz="2400" dirty="0">
                <a:latin typeface="Courier New" panose="02070309020205020404" pitchFamily="49" charset="0"/>
              </a:rPr>
              <a:t>Hello Paula</a:t>
            </a:r>
            <a:br>
              <a:rPr lang="en-GB" altLang="en-US" sz="2400" dirty="0">
                <a:latin typeface="Courier New" panose="02070309020205020404" pitchFamily="49" charset="0"/>
              </a:rPr>
            </a:br>
            <a:r>
              <a:rPr lang="en-GB" altLang="en-US" sz="2400" dirty="0">
                <a:latin typeface="Courier New" panose="02070309020205020404" pitchFamily="49" charset="0"/>
              </a:rPr>
              <a:t>How are you?</a:t>
            </a:r>
            <a:br>
              <a:rPr lang="en-GB" altLang="en-US" sz="2400" dirty="0">
                <a:latin typeface="Courier New" panose="02070309020205020404" pitchFamily="49" charset="0"/>
              </a:rPr>
            </a:br>
            <a:r>
              <a:rPr lang="en-GB" altLang="en-US" sz="2400" dirty="0">
                <a:latin typeface="Courier New" panose="02070309020205020404" pitchFamily="49" charset="0"/>
              </a:rPr>
              <a:t>&gt;&gt;&gt;  </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solidFill>
                  <a:srgbClr val="FF0000"/>
                </a:solidFill>
                <a:latin typeface="Times New Roman" panose="02020603050405020304" pitchFamily="18" charset="0"/>
                <a:cs typeface="Times New Roman" panose="02020603050405020304" pitchFamily="18" charset="0"/>
              </a:rPr>
              <a:t>When we use parameters, we can customize the output of our function.</a:t>
            </a:r>
          </a:p>
        </p:txBody>
      </p:sp>
      <p:sp>
        <p:nvSpPr>
          <p:cNvPr id="34820" name="Slide Number Placeholder 3">
            <a:extLst>
              <a:ext uri="{FF2B5EF4-FFF2-40B4-BE49-F238E27FC236}">
                <a16:creationId xmlns:a16="http://schemas.microsoft.com/office/drawing/2014/main" id="{B4BE2249-DCD4-46CA-8684-A8BA0F7253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7BC8636-C886-48FB-ABC8-7243B9A5CDDA}" type="slidenum">
              <a:rPr lang="en-US" altLang="en-US" sz="1400"/>
              <a:pPr eaLnBrk="1" hangingPunct="1"/>
              <a:t>39</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48B7E-8C42-41B5-A0BF-114AA86BB33C}"/>
              </a:ext>
            </a:extLst>
          </p:cNvPr>
          <p:cNvSpPr>
            <a:spLocks noGrp="1"/>
          </p:cNvSpPr>
          <p:nvPr>
            <p:ph type="title"/>
          </p:nvPr>
        </p:nvSpPr>
        <p:spPr/>
        <p:txBody>
          <a:bodyPr/>
          <a:lstStyle/>
          <a:p>
            <a:r>
              <a:rPr lang="en-GB" altLang="en-US" dirty="0"/>
              <a:t>1.1 The Universal Machine</a:t>
            </a:r>
            <a:endParaRPr lang="en-US" dirty="0"/>
          </a:p>
        </p:txBody>
      </p:sp>
      <p:sp>
        <p:nvSpPr>
          <p:cNvPr id="3" name="内容占位符 2">
            <a:extLst>
              <a:ext uri="{FF2B5EF4-FFF2-40B4-BE49-F238E27FC236}">
                <a16:creationId xmlns:a16="http://schemas.microsoft.com/office/drawing/2014/main" id="{D6D2CFCF-5934-4526-A24F-AFF252A87D7A}"/>
              </a:ext>
            </a:extLst>
          </p:cNvPr>
          <p:cNvSpPr>
            <a:spLocks noGrp="1"/>
          </p:cNvSpPr>
          <p:nvPr>
            <p:ph idx="1"/>
          </p:nvPr>
        </p:nvSpPr>
        <p:spPr/>
        <p:txBody>
          <a:bodyPr>
            <a:normAutofit/>
          </a:bodyPr>
          <a:lstStyle/>
          <a:p>
            <a:pPr>
              <a:buFont typeface="Wingdings" panose="05000000000000000000" pitchFamily="2" charset="2"/>
              <a:buChar char="Ø"/>
            </a:pPr>
            <a:r>
              <a:rPr lang="en-US" sz="2600" b="0" i="0" u="none" strike="noStrike" baseline="0" dirty="0">
                <a:latin typeface="Times New Roman" panose="02020603050405020304" pitchFamily="18" charset="0"/>
                <a:cs typeface="Times New Roman" panose="02020603050405020304" pitchFamily="18" charset="0"/>
              </a:rPr>
              <a:t>Have you ever stopped to wonder what exactly a computer is?</a:t>
            </a:r>
          </a:p>
          <a:p>
            <a:pPr>
              <a:buFont typeface="Wingdings" panose="05000000000000000000" pitchFamily="2" charset="2"/>
              <a:buChar char="Ø"/>
            </a:pPr>
            <a:r>
              <a:rPr lang="en-US" sz="2600" b="0" i="0" u="none" strike="noStrike" baseline="0" dirty="0">
                <a:latin typeface="Times New Roman" panose="02020603050405020304" pitchFamily="18" charset="0"/>
                <a:cs typeface="Times New Roman" panose="02020603050405020304" pitchFamily="18" charset="0"/>
              </a:rPr>
              <a:t> How can one device perform so many different tasks? </a:t>
            </a:r>
          </a:p>
          <a:p>
            <a:pPr marL="0" indent="0" algn="l">
              <a:buNone/>
            </a:pPr>
            <a:endParaRPr lang="en-US" sz="2600" dirty="0">
              <a:solidFill>
                <a:srgbClr val="FF0000"/>
              </a:solidFill>
              <a:latin typeface="Times New Roman" panose="02020603050405020304" pitchFamily="18" charset="0"/>
              <a:cs typeface="Times New Roman" panose="02020603050405020304" pitchFamily="18" charset="0"/>
            </a:endParaRPr>
          </a:p>
          <a:p>
            <a:pPr marL="0" indent="0" algn="l">
              <a:buNone/>
            </a:pPr>
            <a:r>
              <a:rPr lang="en-US" sz="2500" b="0" i="0" u="none" strike="noStrike" baseline="0" dirty="0">
                <a:solidFill>
                  <a:srgbClr val="FF0000"/>
                </a:solidFill>
                <a:latin typeface="Times New Roman" panose="02020603050405020304" pitchFamily="18" charset="0"/>
                <a:cs typeface="Times New Roman" panose="02020603050405020304" pitchFamily="18" charset="0"/>
              </a:rPr>
              <a:t>These basic questions are the starting point for learning about computers and computer programming</a:t>
            </a:r>
            <a:endParaRPr lang="en-US" sz="2500" dirty="0">
              <a:solidFill>
                <a:srgbClr val="FF0000"/>
              </a:solidFill>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F7A07CB1-6D31-4821-A146-612F834050E2}"/>
              </a:ext>
            </a:extLst>
          </p:cNvPr>
          <p:cNvSpPr>
            <a:spLocks noGrp="1"/>
          </p:cNvSpPr>
          <p:nvPr>
            <p:ph type="sldNum" sz="quarter" idx="12"/>
          </p:nvPr>
        </p:nvSpPr>
        <p:spPr/>
        <p:txBody>
          <a:bodyPr/>
          <a:lstStyle/>
          <a:p>
            <a:fld id="{43D64BDD-E1A4-4498-8C69-8925A6A4461E}" type="slidenum">
              <a:rPr lang="en-US" altLang="en-US" smtClean="0"/>
              <a:pPr/>
              <a:t>4</a:t>
            </a:fld>
            <a:endParaRPr lang="en-US" altLang="en-US"/>
          </a:p>
        </p:txBody>
      </p:sp>
    </p:spTree>
    <p:extLst>
      <p:ext uri="{BB962C8B-B14F-4D97-AF65-F5344CB8AC3E}">
        <p14:creationId xmlns:p14="http://schemas.microsoft.com/office/powerpoint/2010/main" val="2406127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8BE39845-003F-4859-85E5-EFE6E6289682}"/>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1.6 The Magic of Python</a:t>
            </a:r>
          </a:p>
        </p:txBody>
      </p:sp>
      <p:sp>
        <p:nvSpPr>
          <p:cNvPr id="2" name="Rectangle 2">
            <a:extLst>
              <a:ext uri="{FF2B5EF4-FFF2-40B4-BE49-F238E27FC236}">
                <a16:creationId xmlns:a16="http://schemas.microsoft.com/office/drawing/2014/main" id="{13A88D08-D6B4-40D3-A716-C8BACDFFA533}"/>
              </a:ext>
            </a:extLst>
          </p:cNvPr>
          <p:cNvSpPr>
            <a:spLocks noGrp="1" noChangeArrowheads="1"/>
          </p:cNvSpPr>
          <p:nvPr>
            <p:ph idx="1"/>
          </p:nvPr>
        </p:nvSpPr>
        <p:spPr>
          <a:xfrm>
            <a:off x="1182688" y="2017713"/>
            <a:ext cx="7772400" cy="5475287"/>
          </a:xfrm>
        </p:spPr>
        <p:txBody>
          <a:bodyPr/>
          <a:lstStyle/>
          <a:p>
            <a:pPr eaLnBrk="1" hangingPunct="1">
              <a:lnSpc>
                <a:spcPct val="90000"/>
              </a:lnSpc>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When we exit the Python prompt, the functions we’ve defined cease to exist!</a:t>
            </a:r>
          </a:p>
          <a:p>
            <a:pPr eaLnBrk="1" hangingPunct="1">
              <a:lnSpc>
                <a:spcPct val="90000"/>
              </a:lnSpc>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Programs are usually composed of functions, </a:t>
            </a:r>
            <a:r>
              <a:rPr lang="en-GB" altLang="en-US" sz="2600" i="1" dirty="0">
                <a:latin typeface="Times New Roman" panose="02020603050405020304" pitchFamily="18" charset="0"/>
                <a:cs typeface="Times New Roman" panose="02020603050405020304" pitchFamily="18" charset="0"/>
              </a:rPr>
              <a:t>modules</a:t>
            </a:r>
            <a:r>
              <a:rPr lang="en-GB" altLang="en-US" sz="2600" dirty="0">
                <a:latin typeface="Times New Roman" panose="02020603050405020304" pitchFamily="18" charset="0"/>
                <a:cs typeface="Times New Roman" panose="02020603050405020304" pitchFamily="18" charset="0"/>
              </a:rPr>
              <a:t>, or </a:t>
            </a:r>
            <a:r>
              <a:rPr lang="en-GB" altLang="en-US" sz="2600" i="1" dirty="0">
                <a:latin typeface="Times New Roman" panose="02020603050405020304" pitchFamily="18" charset="0"/>
                <a:cs typeface="Times New Roman" panose="02020603050405020304" pitchFamily="18" charset="0"/>
              </a:rPr>
              <a:t>scripts</a:t>
            </a:r>
            <a:r>
              <a:rPr lang="en-GB" altLang="en-US" sz="2600" dirty="0">
                <a:latin typeface="Times New Roman" panose="02020603050405020304" pitchFamily="18" charset="0"/>
                <a:cs typeface="Times New Roman" panose="02020603050405020304" pitchFamily="18" charset="0"/>
              </a:rPr>
              <a:t> that are saved on disk so that they can be used again and again.</a:t>
            </a:r>
          </a:p>
          <a:p>
            <a:pPr eaLnBrk="1" hangingPunct="1">
              <a:lnSpc>
                <a:spcPct val="90000"/>
              </a:lnSpc>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 </a:t>
            </a:r>
            <a:r>
              <a:rPr lang="en-GB" altLang="en-US" sz="2600" i="1" dirty="0">
                <a:latin typeface="Times New Roman" panose="02020603050405020304" pitchFamily="18" charset="0"/>
                <a:cs typeface="Times New Roman" panose="02020603050405020304" pitchFamily="18" charset="0"/>
              </a:rPr>
              <a:t>module file</a:t>
            </a:r>
            <a:r>
              <a:rPr lang="en-GB" altLang="en-US" sz="2600" dirty="0">
                <a:latin typeface="Times New Roman" panose="02020603050405020304" pitchFamily="18" charset="0"/>
                <a:cs typeface="Times New Roman" panose="02020603050405020304" pitchFamily="18" charset="0"/>
              </a:rPr>
              <a:t> is a text file created in text editing software (saved as “plain text”) that contains function definitions.</a:t>
            </a:r>
          </a:p>
          <a:p>
            <a:pPr eaLnBrk="1" hangingPunct="1">
              <a:lnSpc>
                <a:spcPct val="90000"/>
              </a:lnSpc>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 </a:t>
            </a:r>
            <a:r>
              <a:rPr lang="en-GB" altLang="en-US" sz="2600" i="1" dirty="0">
                <a:latin typeface="Times New Roman" panose="02020603050405020304" pitchFamily="18" charset="0"/>
                <a:cs typeface="Times New Roman" panose="02020603050405020304" pitchFamily="18" charset="0"/>
              </a:rPr>
              <a:t>programming environment</a:t>
            </a:r>
            <a:r>
              <a:rPr lang="en-GB" altLang="en-US" sz="2600" dirty="0">
                <a:latin typeface="Times New Roman" panose="02020603050405020304" pitchFamily="18" charset="0"/>
                <a:cs typeface="Times New Roman" panose="02020603050405020304" pitchFamily="18" charset="0"/>
              </a:rPr>
              <a:t> is designed to help programmers write programs and usually includes automatic indenting, highlighting, etc.</a:t>
            </a:r>
          </a:p>
          <a:p>
            <a:pPr eaLnBrk="1" hangingPunct="1">
              <a:lnSpc>
                <a:spcPct val="90000"/>
              </a:lnSpc>
              <a:spcBef>
                <a:spcPts val="7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p>
        </p:txBody>
      </p:sp>
      <p:sp>
        <p:nvSpPr>
          <p:cNvPr id="35844" name="Slide Number Placeholder 3">
            <a:extLst>
              <a:ext uri="{FF2B5EF4-FFF2-40B4-BE49-F238E27FC236}">
                <a16:creationId xmlns:a16="http://schemas.microsoft.com/office/drawing/2014/main" id="{5F275AFE-3F85-4713-BD26-BF676F8819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8D3DA22-5E3E-4944-BD54-0171A74F6555}" type="slidenum">
              <a:rPr lang="en-US" altLang="en-US" sz="1400"/>
              <a:pPr eaLnBrk="1" hangingPunct="1"/>
              <a:t>40</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D5B6598D-6031-43C1-B522-1EBC83863BB9}"/>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1.6 The Magic of Python</a:t>
            </a:r>
          </a:p>
        </p:txBody>
      </p:sp>
      <p:sp>
        <p:nvSpPr>
          <p:cNvPr id="36867" name="Rectangle 2">
            <a:extLst>
              <a:ext uri="{FF2B5EF4-FFF2-40B4-BE49-F238E27FC236}">
                <a16:creationId xmlns:a16="http://schemas.microsoft.com/office/drawing/2014/main" id="{586D8AA1-BB36-46EC-8735-DFE1A09B0EE8}"/>
              </a:ext>
            </a:extLst>
          </p:cNvPr>
          <p:cNvSpPr>
            <a:spLocks noGrp="1" noChangeArrowheads="1"/>
          </p:cNvSpPr>
          <p:nvPr>
            <p:ph idx="1"/>
          </p:nvPr>
        </p:nvSpPr>
        <p:spPr>
          <a:xfrm>
            <a:off x="1143000" y="2721280"/>
            <a:ext cx="6282344" cy="2583132"/>
          </a:xfrm>
        </p:spPr>
        <p:txBody>
          <a:bodyPr>
            <a:noAutofit/>
          </a:bodyPr>
          <a:lstStyle/>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rgbClr val="0070C0"/>
                </a:solidFill>
                <a:latin typeface="Courier New" panose="02070309020205020404" pitchFamily="49" charset="0"/>
              </a:rPr>
              <a:t>def main():</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rgbClr val="0070C0"/>
                </a:solidFill>
                <a:latin typeface="Courier New" panose="02070309020205020404" pitchFamily="49" charset="0"/>
              </a:rPr>
              <a:t>    print("This program illustrates a chaotic function")</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rgbClr val="0070C0"/>
                </a:solidFill>
                <a:latin typeface="Courier New" panose="02070309020205020404" pitchFamily="49" charset="0"/>
              </a:rPr>
              <a:t>    x = eval(input("Enter a number between 0 and 1: "))</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rgbClr val="0070C0"/>
                </a:solidFill>
                <a:latin typeface="Courier New" panose="02070309020205020404" pitchFamily="49" charset="0"/>
              </a:rPr>
              <a:t>    for </a:t>
            </a:r>
            <a:r>
              <a:rPr lang="en-GB" altLang="en-US" dirty="0" err="1">
                <a:solidFill>
                  <a:srgbClr val="0070C0"/>
                </a:solidFill>
                <a:latin typeface="Courier New" panose="02070309020205020404" pitchFamily="49" charset="0"/>
              </a:rPr>
              <a:t>i</a:t>
            </a:r>
            <a:r>
              <a:rPr lang="en-GB" altLang="en-US" dirty="0">
                <a:solidFill>
                  <a:srgbClr val="0070C0"/>
                </a:solidFill>
                <a:latin typeface="Courier New" panose="02070309020205020404" pitchFamily="49" charset="0"/>
              </a:rPr>
              <a:t> in range(10):</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rgbClr val="0070C0"/>
                </a:solidFill>
                <a:latin typeface="Courier New" panose="02070309020205020404" pitchFamily="49" charset="0"/>
              </a:rPr>
              <a:t>        x = 3* x * (1 - x)</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rgbClr val="0070C0"/>
                </a:solidFill>
                <a:latin typeface="Courier New" panose="02070309020205020404" pitchFamily="49" charset="0"/>
              </a:rPr>
              <a:t>        print(x)</a:t>
            </a:r>
          </a:p>
        </p:txBody>
      </p:sp>
      <p:sp>
        <p:nvSpPr>
          <p:cNvPr id="36868" name="Slide Number Placeholder 3">
            <a:extLst>
              <a:ext uri="{FF2B5EF4-FFF2-40B4-BE49-F238E27FC236}">
                <a16:creationId xmlns:a16="http://schemas.microsoft.com/office/drawing/2014/main" id="{559BE68B-169D-4A8A-BCC6-09ACB56954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40D5A3C-FFE5-4CE6-8882-31A200163BA0}" type="slidenum">
              <a:rPr lang="en-US" altLang="en-US" sz="1400"/>
              <a:pPr eaLnBrk="1" hangingPunct="1"/>
              <a:t>41</a:t>
            </a:fld>
            <a:endParaRPr lang="en-US" altLang="en-US" sz="1400"/>
          </a:p>
        </p:txBody>
      </p:sp>
      <p:sp>
        <p:nvSpPr>
          <p:cNvPr id="7" name="文本框 6">
            <a:extLst>
              <a:ext uri="{FF2B5EF4-FFF2-40B4-BE49-F238E27FC236}">
                <a16:creationId xmlns:a16="http://schemas.microsoft.com/office/drawing/2014/main" id="{C659D358-63CF-4457-841D-6127B9EDE534}"/>
              </a:ext>
            </a:extLst>
          </p:cNvPr>
          <p:cNvSpPr txBox="1"/>
          <p:nvPr/>
        </p:nvSpPr>
        <p:spPr>
          <a:xfrm>
            <a:off x="990600" y="1753091"/>
            <a:ext cx="7376160" cy="892552"/>
          </a:xfrm>
          <a:prstGeom prst="rect">
            <a:avLst/>
          </a:prstGeom>
          <a:noFill/>
        </p:spPr>
        <p:txBody>
          <a:bodyPr wrap="square">
            <a:spAutoFit/>
          </a:bodyPr>
          <a:lstStyle/>
          <a:p>
            <a:r>
              <a:rPr lang="en-US" sz="2600" dirty="0">
                <a:latin typeface="Times New Roman" panose="02020603050405020304" pitchFamily="18" charset="0"/>
                <a:cs typeface="Times New Roman" panose="02020603050405020304" pitchFamily="18" charset="0"/>
              </a:rPr>
              <a:t>Example: Illustrate the use of a module file by writing and running a complete program.</a:t>
            </a:r>
          </a:p>
        </p:txBody>
      </p:sp>
      <p:sp>
        <p:nvSpPr>
          <p:cNvPr id="9" name="文本框 8">
            <a:extLst>
              <a:ext uri="{FF2B5EF4-FFF2-40B4-BE49-F238E27FC236}">
                <a16:creationId xmlns:a16="http://schemas.microsoft.com/office/drawing/2014/main" id="{E8754C1A-801E-4B4F-AC78-21CDD9E084EC}"/>
              </a:ext>
            </a:extLst>
          </p:cNvPr>
          <p:cNvSpPr txBox="1"/>
          <p:nvPr/>
        </p:nvSpPr>
        <p:spPr>
          <a:xfrm>
            <a:off x="990600" y="5334000"/>
            <a:ext cx="8077200" cy="1096198"/>
          </a:xfrm>
          <a:prstGeom prst="rect">
            <a:avLst/>
          </a:prstGeom>
          <a:noFill/>
        </p:spPr>
        <p:txBody>
          <a:bodyPr wrap="square">
            <a:spAutoFit/>
          </a:bodyPr>
          <a:lstStyle/>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solidFill>
                  <a:srgbClr val="FF0000"/>
                </a:solidFill>
                <a:latin typeface="Times New Roman" panose="02020603050405020304" pitchFamily="18" charset="0"/>
                <a:cs typeface="Times New Roman" panose="02020603050405020304" pitchFamily="18" charset="0"/>
              </a:rPr>
              <a:t>We’ll use </a:t>
            </a:r>
            <a:r>
              <a:rPr lang="en-GB" altLang="en-US" sz="2200" i="1" dirty="0">
                <a:solidFill>
                  <a:srgbClr val="FF0000"/>
                </a:solidFill>
                <a:latin typeface="Times New Roman" panose="02020603050405020304" pitchFamily="18" charset="0"/>
                <a:cs typeface="Times New Roman" panose="02020603050405020304" pitchFamily="18" charset="0"/>
              </a:rPr>
              <a:t>filename.py</a:t>
            </a:r>
            <a:r>
              <a:rPr lang="en-GB" altLang="en-US" sz="2200" dirty="0">
                <a:solidFill>
                  <a:srgbClr val="FF0000"/>
                </a:solidFill>
                <a:latin typeface="Times New Roman" panose="02020603050405020304" pitchFamily="18" charset="0"/>
                <a:cs typeface="Times New Roman" panose="02020603050405020304" pitchFamily="18" charset="0"/>
              </a:rPr>
              <a:t> when we save our work to indicate it’s a Python program.</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solidFill>
                  <a:srgbClr val="FF0000"/>
                </a:solidFill>
                <a:latin typeface="Times New Roman" panose="02020603050405020304" pitchFamily="18" charset="0"/>
                <a:cs typeface="Times New Roman" panose="02020603050405020304" pitchFamily="18" charset="0"/>
              </a:rPr>
              <a:t>In this code we’re defining a new function called </a:t>
            </a:r>
            <a:r>
              <a:rPr lang="en-GB" altLang="en-US" sz="2200" b="1" dirty="0">
                <a:solidFill>
                  <a:srgbClr val="FF0000"/>
                </a:solidFill>
                <a:latin typeface="Times New Roman" panose="02020603050405020304" pitchFamily="18" charset="0"/>
                <a:cs typeface="Times New Roman" panose="02020603050405020304" pitchFamily="18" charset="0"/>
              </a:rPr>
              <a:t>main</a:t>
            </a:r>
            <a:r>
              <a:rPr lang="en-GB" altLang="en-US" sz="2200" dirty="0">
                <a:solidFill>
                  <a:srgbClr val="FF0000"/>
                </a:solidFill>
                <a:latin typeface="Times New Roman" panose="02020603050405020304" pitchFamily="18" charset="0"/>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484D2474-7828-4A73-B3E6-FE7126CD794E}"/>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1.6 The Magic of Python</a:t>
            </a:r>
          </a:p>
        </p:txBody>
      </p:sp>
      <p:sp>
        <p:nvSpPr>
          <p:cNvPr id="37891" name="Rectangle 2">
            <a:extLst>
              <a:ext uri="{FF2B5EF4-FFF2-40B4-BE49-F238E27FC236}">
                <a16:creationId xmlns:a16="http://schemas.microsoft.com/office/drawing/2014/main" id="{67391B47-4627-4E62-AFF7-B8EBA7053DDD}"/>
              </a:ext>
            </a:extLst>
          </p:cNvPr>
          <p:cNvSpPr>
            <a:spLocks noGrp="1" noChangeArrowheads="1"/>
          </p:cNvSpPr>
          <p:nvPr>
            <p:ph idx="1"/>
          </p:nvPr>
        </p:nvSpPr>
        <p:spPr>
          <a:xfrm>
            <a:off x="1182688" y="2017713"/>
            <a:ext cx="7772400" cy="4270375"/>
          </a:xfrm>
        </p:spPr>
        <p:txBody>
          <a:bodyPr>
            <a:normAutofit fontScale="92500" lnSpcReduction="10000"/>
          </a:bodyPr>
          <a:lstStyle/>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&gt;&gt;&gt; main()</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This program illustrates a chaotic function</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Enter a number between 0 and 1:0.5</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0.75</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0.5625</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0.73828125</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0.5796661376953125</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0.7309599195141345</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0.5899725467340735</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0.7257148225025549</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0.5971584567079203</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0.7216807028704055</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Courier New" panose="02070309020205020404" pitchFamily="49" charset="0"/>
              </a:rPr>
              <a:t>0.6025729979246489</a:t>
            </a:r>
          </a:p>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&gt;&gt;&gt; </a:t>
            </a:r>
          </a:p>
        </p:txBody>
      </p:sp>
      <p:sp>
        <p:nvSpPr>
          <p:cNvPr id="37892" name="Slide Number Placeholder 3">
            <a:extLst>
              <a:ext uri="{FF2B5EF4-FFF2-40B4-BE49-F238E27FC236}">
                <a16:creationId xmlns:a16="http://schemas.microsoft.com/office/drawing/2014/main" id="{77C4FA0F-6D64-4E88-B1CA-5F5C2EB637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8F97812-E129-48A1-9520-5508A31F5417}" type="slidenum">
              <a:rPr lang="en-US" altLang="en-US" sz="1400"/>
              <a:pPr eaLnBrk="1" hangingPunct="1"/>
              <a:t>42</a:t>
            </a:fld>
            <a:endParaRPr lang="en-US" altLang="en-US" sz="1400"/>
          </a:p>
        </p:txBody>
      </p:sp>
      <p:sp>
        <p:nvSpPr>
          <p:cNvPr id="7" name="文本框 6">
            <a:extLst>
              <a:ext uri="{FF2B5EF4-FFF2-40B4-BE49-F238E27FC236}">
                <a16:creationId xmlns:a16="http://schemas.microsoft.com/office/drawing/2014/main" id="{6924D4A1-E61E-496E-A8E0-D36BE91BDDD6}"/>
              </a:ext>
            </a:extLst>
          </p:cNvPr>
          <p:cNvSpPr txBox="1"/>
          <p:nvPr/>
        </p:nvSpPr>
        <p:spPr>
          <a:xfrm>
            <a:off x="3505200" y="4648200"/>
            <a:ext cx="5924542" cy="1061829"/>
          </a:xfrm>
          <a:prstGeom prst="rect">
            <a:avLst/>
          </a:prstGeom>
          <a:noFill/>
        </p:spPr>
        <p:txBody>
          <a:bodyPr wrap="square">
            <a:spAutoFit/>
          </a:bodyPr>
          <a:lstStyle/>
          <a:p>
            <a:r>
              <a:rPr lang="en-US" sz="2100" dirty="0">
                <a:solidFill>
                  <a:srgbClr val="FF0000"/>
                </a:solidFill>
                <a:latin typeface="Times New Roman" panose="02020603050405020304" pitchFamily="18" charset="0"/>
                <a:cs typeface="Times New Roman" panose="02020603050405020304" pitchFamily="18" charset="0"/>
              </a:rPr>
              <a:t>Once you have typed it in, select File/Save from the menu and save it with the name chaos. </a:t>
            </a:r>
            <a:r>
              <a:rPr lang="en-US" sz="2100" dirty="0" err="1">
                <a:solidFill>
                  <a:srgbClr val="FF0000"/>
                </a:solidFill>
                <a:latin typeface="Times New Roman" panose="02020603050405020304" pitchFamily="18" charset="0"/>
                <a:cs typeface="Times New Roman" panose="02020603050405020304" pitchFamily="18" charset="0"/>
              </a:rPr>
              <a:t>py</a:t>
            </a:r>
            <a:r>
              <a:rPr lang="en-US" sz="2100" dirty="0">
                <a:solidFill>
                  <a:srgbClr val="FF0000"/>
                </a:solidFill>
                <a:latin typeface="Times New Roman" panose="02020603050405020304" pitchFamily="18" charset="0"/>
                <a:cs typeface="Times New Roman" panose="02020603050405020304" pitchFamily="18" charset="0"/>
              </a:rPr>
              <a:t>. The. </a:t>
            </a:r>
            <a:r>
              <a:rPr lang="en-US" sz="2100" dirty="0" err="1">
                <a:solidFill>
                  <a:srgbClr val="FF0000"/>
                </a:solidFill>
                <a:latin typeface="Times New Roman" panose="02020603050405020304" pitchFamily="18" charset="0"/>
                <a:cs typeface="Times New Roman" panose="02020603050405020304" pitchFamily="18" charset="0"/>
              </a:rPr>
              <a:t>py</a:t>
            </a:r>
            <a:r>
              <a:rPr lang="en-US" sz="2100" dirty="0">
                <a:solidFill>
                  <a:srgbClr val="FF0000"/>
                </a:solidFill>
                <a:latin typeface="Times New Roman" panose="02020603050405020304" pitchFamily="18" charset="0"/>
                <a:cs typeface="Times New Roman" panose="02020603050405020304" pitchFamily="18" charset="0"/>
              </a:rPr>
              <a:t> extension indicates that this is a Python module.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a:extLst>
              <a:ext uri="{FF2B5EF4-FFF2-40B4-BE49-F238E27FC236}">
                <a16:creationId xmlns:a16="http://schemas.microsoft.com/office/drawing/2014/main" id="{6D255DAD-67FE-498C-8682-5C1A0C5A8693}"/>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1.7 Inside a Python Program</a:t>
            </a:r>
          </a:p>
        </p:txBody>
      </p:sp>
      <p:sp>
        <p:nvSpPr>
          <p:cNvPr id="38915" name="Rectangle 2">
            <a:extLst>
              <a:ext uri="{FF2B5EF4-FFF2-40B4-BE49-F238E27FC236}">
                <a16:creationId xmlns:a16="http://schemas.microsoft.com/office/drawing/2014/main" id="{06C779B3-DC1A-4440-BFBC-5EBD13828497}"/>
              </a:ext>
            </a:extLst>
          </p:cNvPr>
          <p:cNvSpPr>
            <a:spLocks noGrp="1" noChangeArrowheads="1"/>
          </p:cNvSpPr>
          <p:nvPr>
            <p:ph idx="1"/>
          </p:nvPr>
        </p:nvSpPr>
        <p:spPr/>
        <p:txBody>
          <a:bodyPr>
            <a:normAutofit/>
          </a:bodyPr>
          <a:lstStyle/>
          <a:p>
            <a:pPr eaLnBrk="1" hangingPunct="1">
              <a:lnSpc>
                <a:spcPct val="92000"/>
              </a:lnSpc>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ourier New" panose="02070309020205020404" pitchFamily="49" charset="0"/>
              </a:rPr>
              <a:t># File: chaos.py</a:t>
            </a:r>
          </a:p>
          <a:p>
            <a:pPr eaLnBrk="1" hangingPunct="1">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ourier New" panose="02070309020205020404" pitchFamily="49" charset="0"/>
              </a:rPr>
              <a:t># A simple program illustrating chaotic behaviour</a:t>
            </a:r>
          </a:p>
          <a:p>
            <a:pPr eaLnBrk="1" hangingPunct="1">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latin typeface="Courier New" panose="02070309020205020404" pitchFamily="49" charset="0"/>
            </a:endParaRP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Lines that start with # are called </a:t>
            </a:r>
            <a:r>
              <a:rPr lang="en-GB" altLang="en-US" sz="2600" i="1" dirty="0">
                <a:latin typeface="Times New Roman" panose="02020603050405020304" pitchFamily="18" charset="0"/>
                <a:cs typeface="Times New Roman" panose="02020603050405020304" pitchFamily="18" charset="0"/>
              </a:rPr>
              <a:t>comments</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Intended for human readers and ignored by Python</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Python skips text from # to end of line</a:t>
            </a:r>
          </a:p>
        </p:txBody>
      </p:sp>
      <p:sp>
        <p:nvSpPr>
          <p:cNvPr id="38916" name="Slide Number Placeholder 3">
            <a:extLst>
              <a:ext uri="{FF2B5EF4-FFF2-40B4-BE49-F238E27FC236}">
                <a16:creationId xmlns:a16="http://schemas.microsoft.com/office/drawing/2014/main" id="{6FF84E54-C101-4FCB-ABA3-D41DA99172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EDD2BFF-8408-493F-9779-8B18DCAA1A46}" type="slidenum">
              <a:rPr lang="en-US" altLang="en-US" sz="1400"/>
              <a:pPr eaLnBrk="1" hangingPunct="1"/>
              <a:t>43</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9AFA82C8-AE0A-4E7B-979C-D27BE0324179}"/>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1.7 Inside a Python Program</a:t>
            </a:r>
          </a:p>
        </p:txBody>
      </p:sp>
      <p:sp>
        <p:nvSpPr>
          <p:cNvPr id="39939" name="Rectangle 2">
            <a:extLst>
              <a:ext uri="{FF2B5EF4-FFF2-40B4-BE49-F238E27FC236}">
                <a16:creationId xmlns:a16="http://schemas.microsoft.com/office/drawing/2014/main" id="{0B31F969-4AA0-42A6-B3EF-0542FA20AA1D}"/>
              </a:ext>
            </a:extLst>
          </p:cNvPr>
          <p:cNvSpPr>
            <a:spLocks noGrp="1" noChangeArrowheads="1"/>
          </p:cNvSpPr>
          <p:nvPr>
            <p:ph idx="1"/>
          </p:nvPr>
        </p:nvSpPr>
        <p:spPr/>
        <p:txBody>
          <a:bodyPr>
            <a:normAutofit/>
          </a:bodyPr>
          <a:lstStyle/>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def main():</a:t>
            </a:r>
          </a:p>
          <a:p>
            <a:pPr eaLnBrk="1" hangingPunct="1">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latin typeface="Courier New" panose="02070309020205020404" pitchFamily="49" charset="0"/>
            </a:endParaRP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Beginning of the definition of a function called </a:t>
            </a:r>
            <a:r>
              <a:rPr lang="en-GB" altLang="en-US" sz="2600" i="1" dirty="0">
                <a:latin typeface="Times New Roman" panose="02020603050405020304" pitchFamily="18" charset="0"/>
                <a:cs typeface="Times New Roman" panose="02020603050405020304" pitchFamily="18" charset="0"/>
              </a:rPr>
              <a:t>main</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Since this program has only this one module, it could have been written without the </a:t>
            </a:r>
            <a:r>
              <a:rPr lang="en-GB" altLang="en-US" sz="2600" i="1" dirty="0">
                <a:latin typeface="Times New Roman" panose="02020603050405020304" pitchFamily="18" charset="0"/>
                <a:cs typeface="Times New Roman" panose="02020603050405020304" pitchFamily="18" charset="0"/>
              </a:rPr>
              <a:t>main</a:t>
            </a:r>
            <a:r>
              <a:rPr lang="en-GB" altLang="en-US" sz="2600" dirty="0">
                <a:latin typeface="Times New Roman" panose="02020603050405020304" pitchFamily="18" charset="0"/>
                <a:cs typeface="Times New Roman" panose="02020603050405020304" pitchFamily="18" charset="0"/>
              </a:rPr>
              <a:t> function.</a:t>
            </a:r>
          </a:p>
        </p:txBody>
      </p:sp>
      <p:sp>
        <p:nvSpPr>
          <p:cNvPr id="39940" name="Slide Number Placeholder 3">
            <a:extLst>
              <a:ext uri="{FF2B5EF4-FFF2-40B4-BE49-F238E27FC236}">
                <a16:creationId xmlns:a16="http://schemas.microsoft.com/office/drawing/2014/main" id="{02C7D06C-9690-4F71-B2F6-35FA5D1ECB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A80D3E2-FBFB-45DE-AA4B-3C49547B3C5E}" type="slidenum">
              <a:rPr lang="en-US" altLang="en-US" sz="1400"/>
              <a:pPr eaLnBrk="1" hangingPunct="1"/>
              <a:t>44</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AD349DA2-F24D-424E-8866-BD57AB20EDEA}"/>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1.7 Inside a Python Program</a:t>
            </a:r>
          </a:p>
        </p:txBody>
      </p:sp>
      <p:sp>
        <p:nvSpPr>
          <p:cNvPr id="40963" name="Rectangle 2">
            <a:extLst>
              <a:ext uri="{FF2B5EF4-FFF2-40B4-BE49-F238E27FC236}">
                <a16:creationId xmlns:a16="http://schemas.microsoft.com/office/drawing/2014/main" id="{E4BFA260-7E55-400E-B0CC-980C5D0A8E63}"/>
              </a:ext>
            </a:extLst>
          </p:cNvPr>
          <p:cNvSpPr>
            <a:spLocks noGrp="1" noChangeArrowheads="1"/>
          </p:cNvSpPr>
          <p:nvPr>
            <p:ph idx="1"/>
          </p:nvPr>
        </p:nvSpPr>
        <p:spPr/>
        <p:txBody>
          <a:bodyPr/>
          <a:lstStyle/>
          <a:p>
            <a:pPr eaLnBrk="1" hangingPunct="1">
              <a:lnSpc>
                <a:spcPct val="92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print("This program illustrates a chaotic function")</a:t>
            </a:r>
          </a:p>
          <a:p>
            <a:pPr eaLnBrk="1" hangingPunct="1">
              <a:lnSpc>
                <a:spcPct val="90000"/>
              </a:lnSpc>
              <a:spcBef>
                <a:spcPts val="12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p>
          <a:p>
            <a:pPr eaLnBrk="1" hangingPunct="1">
              <a:lnSpc>
                <a:spcPct val="90000"/>
              </a:lnSpc>
              <a:spcBef>
                <a:spcPts val="20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This line causes Python to print a message introducing the program.</a:t>
            </a:r>
          </a:p>
        </p:txBody>
      </p:sp>
      <p:sp>
        <p:nvSpPr>
          <p:cNvPr id="40964" name="Slide Number Placeholder 3">
            <a:extLst>
              <a:ext uri="{FF2B5EF4-FFF2-40B4-BE49-F238E27FC236}">
                <a16:creationId xmlns:a16="http://schemas.microsoft.com/office/drawing/2014/main" id="{80D01B14-A7F0-4603-B77C-982851171D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D4DF12C-AA79-4B96-8BAD-A67950C3EF91}" type="slidenum">
              <a:rPr lang="en-US" altLang="en-US" sz="1400"/>
              <a:pPr eaLnBrk="1" hangingPunct="1"/>
              <a:t>45</a:t>
            </a:fld>
            <a:endParaRPr lang="en-US" altLang="en-US" sz="140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5445786E-B829-4D5D-A43B-1AB888ABEBBC}"/>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1.7 Inside a Python Program</a:t>
            </a:r>
          </a:p>
        </p:txBody>
      </p:sp>
      <p:sp>
        <p:nvSpPr>
          <p:cNvPr id="41987" name="Rectangle 2">
            <a:extLst>
              <a:ext uri="{FF2B5EF4-FFF2-40B4-BE49-F238E27FC236}">
                <a16:creationId xmlns:a16="http://schemas.microsoft.com/office/drawing/2014/main" id="{F7DDB00D-F85A-4E03-86BB-C288C22D78B6}"/>
              </a:ext>
            </a:extLst>
          </p:cNvPr>
          <p:cNvSpPr>
            <a:spLocks noGrp="1" noChangeArrowheads="1"/>
          </p:cNvSpPr>
          <p:nvPr>
            <p:ph idx="1"/>
          </p:nvPr>
        </p:nvSpPr>
        <p:spPr/>
        <p:txBody>
          <a:bodyPr/>
          <a:lstStyle/>
          <a:p>
            <a:pPr eaLnBrk="1" hangingPunct="1">
              <a:lnSpc>
                <a:spcPct val="92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x = eval(input("Enter a number between 0 and 1: "))</a:t>
            </a:r>
          </a:p>
          <a:p>
            <a:pPr eaLnBrk="1" hangingPunct="1">
              <a:lnSpc>
                <a:spcPct val="90000"/>
              </a:lnSpc>
              <a:spcBef>
                <a:spcPts val="20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x is an example of a </a:t>
            </a:r>
            <a:r>
              <a:rPr lang="en-GB" altLang="en-US" sz="2600" i="1" dirty="0">
                <a:latin typeface="Times New Roman" panose="02020603050405020304" pitchFamily="18" charset="0"/>
                <a:cs typeface="Times New Roman" panose="02020603050405020304" pitchFamily="18" charset="0"/>
              </a:rPr>
              <a:t>variable</a:t>
            </a:r>
          </a:p>
          <a:p>
            <a:pPr eaLnBrk="1" hangingPunct="1">
              <a:lnSpc>
                <a:spcPct val="90000"/>
              </a:lnSpc>
              <a:spcBef>
                <a:spcPts val="20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 variable is used to assign a name to a value so that we can refer to it later.</a:t>
            </a:r>
          </a:p>
          <a:p>
            <a:pPr eaLnBrk="1" hangingPunct="1">
              <a:lnSpc>
                <a:spcPct val="90000"/>
              </a:lnSpc>
              <a:spcBef>
                <a:spcPts val="20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quoted information is displayed, and the number typed in response is stored in x.</a:t>
            </a:r>
          </a:p>
        </p:txBody>
      </p:sp>
      <p:sp>
        <p:nvSpPr>
          <p:cNvPr id="41988" name="Slide Number Placeholder 3">
            <a:extLst>
              <a:ext uri="{FF2B5EF4-FFF2-40B4-BE49-F238E27FC236}">
                <a16:creationId xmlns:a16="http://schemas.microsoft.com/office/drawing/2014/main" id="{2407702B-92C9-469C-BE2C-979E6BB11B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DC5AA13-8EBE-48AC-9A6E-0FB513025E4A}" type="slidenum">
              <a:rPr lang="en-US" altLang="en-US" sz="1400"/>
              <a:pPr eaLnBrk="1" hangingPunct="1"/>
              <a:t>46</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CFF4C4D0-C992-4412-A279-1308BB8C0699}"/>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1.7 Inside a Python Program</a:t>
            </a:r>
          </a:p>
        </p:txBody>
      </p:sp>
      <p:sp>
        <p:nvSpPr>
          <p:cNvPr id="43011" name="Rectangle 2">
            <a:extLst>
              <a:ext uri="{FF2B5EF4-FFF2-40B4-BE49-F238E27FC236}">
                <a16:creationId xmlns:a16="http://schemas.microsoft.com/office/drawing/2014/main" id="{45AE5A9D-A06D-4DDC-900D-56AD585BDABD}"/>
              </a:ext>
            </a:extLst>
          </p:cNvPr>
          <p:cNvSpPr>
            <a:spLocks noGrp="1" noChangeArrowheads="1"/>
          </p:cNvSpPr>
          <p:nvPr>
            <p:ph idx="1"/>
          </p:nvPr>
        </p:nvSpPr>
        <p:spPr/>
        <p:txBody>
          <a:bodyPr/>
          <a:lstStyle/>
          <a:p>
            <a:pPr eaLnBrk="1" hangingPunct="1">
              <a:lnSpc>
                <a:spcPct val="92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for </a:t>
            </a:r>
            <a:r>
              <a:rPr lang="en-GB" altLang="en-US" sz="1800" dirty="0" err="1">
                <a:latin typeface="Courier New" panose="02070309020205020404" pitchFamily="49" charset="0"/>
              </a:rPr>
              <a:t>i</a:t>
            </a:r>
            <a:r>
              <a:rPr lang="en-GB" altLang="en-US" sz="1800" dirty="0">
                <a:latin typeface="Courier New" panose="02070309020205020404" pitchFamily="49" charset="0"/>
              </a:rPr>
              <a:t> in range(10):</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For is a </a:t>
            </a:r>
            <a:r>
              <a:rPr lang="en-GB" altLang="en-US" sz="2600" i="1" dirty="0">
                <a:latin typeface="Times New Roman" panose="02020603050405020304" pitchFamily="18" charset="0"/>
                <a:cs typeface="Times New Roman" panose="02020603050405020304" pitchFamily="18" charset="0"/>
              </a:rPr>
              <a:t>loop</a:t>
            </a:r>
            <a:r>
              <a:rPr lang="en-GB" altLang="en-US" sz="2600" dirty="0">
                <a:latin typeface="Times New Roman" panose="02020603050405020304" pitchFamily="18" charset="0"/>
                <a:cs typeface="Times New Roman" panose="02020603050405020304" pitchFamily="18" charset="0"/>
              </a:rPr>
              <a:t> construct</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 loop tells Python to repeat the same thing over and over.</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In this example, the following code will be repeated 10 times.</a:t>
            </a:r>
          </a:p>
        </p:txBody>
      </p:sp>
      <p:sp>
        <p:nvSpPr>
          <p:cNvPr id="43012" name="Slide Number Placeholder 3">
            <a:extLst>
              <a:ext uri="{FF2B5EF4-FFF2-40B4-BE49-F238E27FC236}">
                <a16:creationId xmlns:a16="http://schemas.microsoft.com/office/drawing/2014/main" id="{43C9DF5F-A5D8-4DE8-84D3-5F9DCCCBC7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A35D296-ADEF-4E2E-ACB6-3E1A57E51112}" type="slidenum">
              <a:rPr lang="en-US" altLang="en-US" sz="1400"/>
              <a:pPr eaLnBrk="1" hangingPunct="1"/>
              <a:t>47</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26FA2D5A-8300-489E-8E80-2D6D1A30C5E5}"/>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1.7 Inside a Python Program</a:t>
            </a:r>
          </a:p>
        </p:txBody>
      </p:sp>
      <p:sp>
        <p:nvSpPr>
          <p:cNvPr id="44035" name="Rectangle 2">
            <a:extLst>
              <a:ext uri="{FF2B5EF4-FFF2-40B4-BE49-F238E27FC236}">
                <a16:creationId xmlns:a16="http://schemas.microsoft.com/office/drawing/2014/main" id="{7C331367-217C-424C-AE3E-B46C1FC9C147}"/>
              </a:ext>
            </a:extLst>
          </p:cNvPr>
          <p:cNvSpPr>
            <a:spLocks noGrp="1" noChangeArrowheads="1"/>
          </p:cNvSpPr>
          <p:nvPr>
            <p:ph idx="1"/>
          </p:nvPr>
        </p:nvSpPr>
        <p:spPr>
          <a:xfrm>
            <a:off x="1182688" y="2017713"/>
            <a:ext cx="7772400" cy="4289425"/>
          </a:xfrm>
        </p:spPr>
        <p:txBody>
          <a:bodyPr>
            <a:normAutofit/>
          </a:bodyPr>
          <a:lstStyle/>
          <a:p>
            <a:pPr eaLnBrk="1" hangingPunct="1">
              <a:lnSpc>
                <a:spcPct val="92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x = 3 * x * (1 - x)</a:t>
            </a:r>
          </a:p>
          <a:p>
            <a:pPr eaLnBrk="1" hangingPunct="1">
              <a:lnSpc>
                <a:spcPct val="90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print(x)</a:t>
            </a:r>
          </a:p>
          <a:p>
            <a:pPr eaLnBrk="1" hangingPunct="1">
              <a:lnSpc>
                <a:spcPct val="90000"/>
              </a:lnSpc>
              <a:spcBef>
                <a:spcPts val="175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These lines are the </a:t>
            </a:r>
            <a:r>
              <a:rPr lang="en-GB" altLang="en-US" sz="2600" i="1" dirty="0">
                <a:latin typeface="Times New Roman" panose="02020603050405020304" pitchFamily="18" charset="0"/>
                <a:cs typeface="Times New Roman" panose="02020603050405020304" pitchFamily="18" charset="0"/>
              </a:rPr>
              <a:t>body</a:t>
            </a:r>
            <a:r>
              <a:rPr lang="en-GB" altLang="en-US" sz="2600" dirty="0">
                <a:latin typeface="Times New Roman" panose="02020603050405020304" pitchFamily="18" charset="0"/>
                <a:cs typeface="Times New Roman" panose="02020603050405020304" pitchFamily="18" charset="0"/>
              </a:rPr>
              <a:t> of the loop.</a:t>
            </a:r>
          </a:p>
          <a:p>
            <a:pPr eaLnBrk="1" hangingPunct="1">
              <a:lnSpc>
                <a:spcPct val="90000"/>
              </a:lnSpc>
              <a:spcBef>
                <a:spcPts val="175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body of the loop is what gets repeated each time through the loop.</a:t>
            </a:r>
          </a:p>
          <a:p>
            <a:pPr eaLnBrk="1" hangingPunct="1">
              <a:lnSpc>
                <a:spcPct val="90000"/>
              </a:lnSpc>
              <a:spcBef>
                <a:spcPts val="175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body of the loop is identified through indentation.</a:t>
            </a:r>
          </a:p>
          <a:p>
            <a:pPr eaLnBrk="1" hangingPunct="1">
              <a:lnSpc>
                <a:spcPct val="90000"/>
              </a:lnSpc>
              <a:spcBef>
                <a:spcPts val="175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effect of the loop is the same as repeating this two lines 10 times!</a:t>
            </a:r>
          </a:p>
        </p:txBody>
      </p:sp>
      <p:sp>
        <p:nvSpPr>
          <p:cNvPr id="44036" name="Slide Number Placeholder 3">
            <a:extLst>
              <a:ext uri="{FF2B5EF4-FFF2-40B4-BE49-F238E27FC236}">
                <a16:creationId xmlns:a16="http://schemas.microsoft.com/office/drawing/2014/main" id="{3DFE13EE-8DB1-472A-8A5D-38E339B565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64C959A-DEEE-49E6-87CE-926B4F1917D0}" type="slidenum">
              <a:rPr lang="en-US" altLang="en-US" sz="1400"/>
              <a:pPr eaLnBrk="1" hangingPunct="1"/>
              <a:t>48</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a:extLst>
              <a:ext uri="{FF2B5EF4-FFF2-40B4-BE49-F238E27FC236}">
                <a16:creationId xmlns:a16="http://schemas.microsoft.com/office/drawing/2014/main" id="{D38022DF-B815-4A2B-B411-DE85FC68DD23}"/>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1.7 Inside a Python Program</a:t>
            </a:r>
          </a:p>
        </p:txBody>
      </p:sp>
      <p:sp>
        <p:nvSpPr>
          <p:cNvPr id="45059" name="Rectangle 2">
            <a:extLst>
              <a:ext uri="{FF2B5EF4-FFF2-40B4-BE49-F238E27FC236}">
                <a16:creationId xmlns:a16="http://schemas.microsoft.com/office/drawing/2014/main" id="{8F443632-26E6-48C9-8B3D-96E22B17489C}"/>
              </a:ext>
            </a:extLst>
          </p:cNvPr>
          <p:cNvSpPr>
            <a:spLocks noGrp="1" noChangeArrowheads="1"/>
          </p:cNvSpPr>
          <p:nvPr>
            <p:ph sz="half" idx="1"/>
          </p:nvPr>
        </p:nvSpPr>
        <p:spPr>
          <a:xfrm>
            <a:off x="1182688" y="2017713"/>
            <a:ext cx="6665912" cy="4114800"/>
          </a:xfrm>
        </p:spPr>
        <p:txBody>
          <a:bodyPr>
            <a:normAutofit/>
          </a:bodyPr>
          <a:lstStyle/>
          <a:p>
            <a:pPr eaLnBrk="1" hangingPunct="1">
              <a:lnSpc>
                <a:spcPct val="92000"/>
              </a:lnSpc>
              <a:spcBef>
                <a:spcPts val="87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a:latin typeface="Courier New" panose="02070309020205020404" pitchFamily="49" charset="0"/>
              </a:rPr>
              <a:t> for </a:t>
            </a:r>
            <a:r>
              <a:rPr lang="en-GB" altLang="en-US" sz="1400" dirty="0" err="1">
                <a:latin typeface="Courier New" panose="02070309020205020404" pitchFamily="49" charset="0"/>
              </a:rPr>
              <a:t>i</a:t>
            </a:r>
            <a:r>
              <a:rPr lang="en-GB" altLang="en-US" sz="1400" dirty="0">
                <a:latin typeface="Courier New" panose="02070309020205020404" pitchFamily="49" charset="0"/>
              </a:rPr>
              <a:t> in range(10):</a:t>
            </a:r>
          </a:p>
          <a:p>
            <a:pPr eaLnBrk="1" hangingPunct="1">
              <a:lnSpc>
                <a:spcPct val="90000"/>
              </a:lnSpc>
              <a:spcBef>
                <a:spcPts val="87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a:latin typeface="Courier New" panose="02070309020205020404" pitchFamily="49" charset="0"/>
              </a:rPr>
              <a:t>        x = 3 * x * (1 - x)</a:t>
            </a:r>
          </a:p>
          <a:p>
            <a:pPr eaLnBrk="1" hangingPunct="1">
              <a:lnSpc>
                <a:spcPct val="90000"/>
              </a:lnSpc>
              <a:spcBef>
                <a:spcPts val="87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a:latin typeface="Courier New" panose="02070309020205020404" pitchFamily="49" charset="0"/>
              </a:rPr>
              <a:t>        print(x)</a:t>
            </a:r>
          </a:p>
          <a:p>
            <a:pPr eaLnBrk="1" hangingPunct="1">
              <a:spcBef>
                <a:spcPts val="3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400" dirty="0">
              <a:latin typeface="Courier New" panose="02070309020205020404" pitchFamily="49" charset="0"/>
            </a:endParaRPr>
          </a:p>
          <a:p>
            <a:pPr eaLnBrk="1" hangingPunct="1">
              <a:spcBef>
                <a:spcPts val="7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latin typeface="Courier New" panose="02070309020205020404" pitchFamily="49" charset="0"/>
            </a:endParaRPr>
          </a:p>
          <a:p>
            <a:pPr marL="0" indent="0" eaLnBrk="1" hangingPunct="1">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These are same as</a:t>
            </a:r>
          </a:p>
          <a:p>
            <a:pPr eaLnBrk="1" hangingPunct="1">
              <a:lnSpc>
                <a:spcPct val="92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ourier New" panose="02070309020205020404" pitchFamily="49" charset="0"/>
              </a:rPr>
              <a:t>x = 3 * x * (1 - 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ourier New" panose="02070309020205020404" pitchFamily="49" charset="0"/>
              </a:rPr>
              <a:t>print(x)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ourier New" panose="02070309020205020404" pitchFamily="49" charset="0"/>
              </a:rPr>
              <a:t>repeated 10 times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p>
        </p:txBody>
      </p:sp>
      <p:sp>
        <p:nvSpPr>
          <p:cNvPr id="45061" name="Slide Number Placeholder 4">
            <a:extLst>
              <a:ext uri="{FF2B5EF4-FFF2-40B4-BE49-F238E27FC236}">
                <a16:creationId xmlns:a16="http://schemas.microsoft.com/office/drawing/2014/main" id="{37A2B6DE-4514-4078-9420-BAF94B2579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2ECB2DA-AEE3-4276-BECC-9DC0F8466680}" type="slidenum">
              <a:rPr lang="en-US" altLang="en-US" sz="1400"/>
              <a:pPr eaLnBrk="1" hangingPunct="1"/>
              <a:t>49</a:t>
            </a:fld>
            <a:endParaRPr lang="en-US" altLang="en-US" sz="14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78E721B5-69FD-4DB8-8108-1FBC97321AEC}"/>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1.1 The Universal Machine</a:t>
            </a:r>
          </a:p>
        </p:txBody>
      </p:sp>
      <p:sp>
        <p:nvSpPr>
          <p:cNvPr id="2" name="Rectangle 2">
            <a:extLst>
              <a:ext uri="{FF2B5EF4-FFF2-40B4-BE49-F238E27FC236}">
                <a16:creationId xmlns:a16="http://schemas.microsoft.com/office/drawing/2014/main" id="{33A88C24-51FB-439A-9B7C-A4B04ECF6B61}"/>
              </a:ext>
            </a:extLst>
          </p:cNvPr>
          <p:cNvSpPr>
            <a:spLocks noGrp="1" noChangeArrowheads="1"/>
          </p:cNvSpPr>
          <p:nvPr>
            <p:ph idx="1"/>
          </p:nvPr>
        </p:nvSpPr>
        <p:spPr>
          <a:xfrm>
            <a:off x="1182688" y="2017713"/>
            <a:ext cx="7772400" cy="4140200"/>
          </a:xfrm>
        </p:spPr>
        <p:txBody>
          <a:bodyPr/>
          <a:lstStyle/>
          <a:p>
            <a:pPr eaLnBrk="1" hangingPunct="1">
              <a:lnSpc>
                <a:spcPct val="9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 modern computer can be defined as “a machine that stores and manipulates information under the control of a changeable program.”</a:t>
            </a:r>
          </a:p>
          <a:p>
            <a:pPr eaLnBrk="1" hangingPunct="1">
              <a:lnSpc>
                <a:spcPct val="9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Two key elements: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Computers are devices for manipulating information.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Computers operate under the control of a changeable program.</a:t>
            </a:r>
          </a:p>
        </p:txBody>
      </p:sp>
      <p:sp>
        <p:nvSpPr>
          <p:cNvPr id="7172" name="Slide Number Placeholder 3">
            <a:extLst>
              <a:ext uri="{FF2B5EF4-FFF2-40B4-BE49-F238E27FC236}">
                <a16:creationId xmlns:a16="http://schemas.microsoft.com/office/drawing/2014/main" id="{74E53287-162F-4885-BB22-393DEF8801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84B3C09-D9C8-46F1-B052-7C25F1E25D73}" type="slidenum">
              <a:rPr lang="en-US" altLang="en-US" sz="1400"/>
              <a:pPr eaLnBrk="1" hangingPunct="1"/>
              <a:t>5</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a:extLst>
              <a:ext uri="{FF2B5EF4-FFF2-40B4-BE49-F238E27FC236}">
                <a16:creationId xmlns:a16="http://schemas.microsoft.com/office/drawing/2014/main" id="{C4D52F89-8159-4FE3-B271-FBE7F5A211B6}"/>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1.7 Inside a Python Program</a:t>
            </a:r>
          </a:p>
        </p:txBody>
      </p:sp>
      <p:sp>
        <p:nvSpPr>
          <p:cNvPr id="46083" name="Rectangle 2">
            <a:extLst>
              <a:ext uri="{FF2B5EF4-FFF2-40B4-BE49-F238E27FC236}">
                <a16:creationId xmlns:a16="http://schemas.microsoft.com/office/drawing/2014/main" id="{B6D9B374-3933-4E0B-8276-E90F54FAD12C}"/>
              </a:ext>
            </a:extLst>
          </p:cNvPr>
          <p:cNvSpPr>
            <a:spLocks noGrp="1" noChangeArrowheads="1"/>
          </p:cNvSpPr>
          <p:nvPr>
            <p:ph idx="1"/>
          </p:nvPr>
        </p:nvSpPr>
        <p:spPr/>
        <p:txBody>
          <a:bodyPr>
            <a:normAutofit/>
          </a:bodyPr>
          <a:lstStyle/>
          <a:p>
            <a:pPr eaLnBrk="1" hangingPunct="1">
              <a:lnSpc>
                <a:spcPct val="90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t> </a:t>
            </a:r>
            <a:r>
              <a:rPr lang="en-GB" altLang="en-US" sz="1800" dirty="0">
                <a:latin typeface="Courier New" panose="02070309020205020404" pitchFamily="49" charset="0"/>
              </a:rPr>
              <a:t>x = 3 * x * (1 - x)</a:t>
            </a:r>
          </a:p>
          <a:p>
            <a:pPr eaLnBrk="1" hangingPunct="1">
              <a:lnSpc>
                <a:spcPct val="90000"/>
              </a:lnSpc>
              <a:spcBef>
                <a:spcPts val="175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This is called an </a:t>
            </a:r>
            <a:r>
              <a:rPr lang="en-GB" altLang="en-US" sz="2600" i="1" dirty="0">
                <a:latin typeface="Times New Roman" panose="02020603050405020304" pitchFamily="18" charset="0"/>
                <a:cs typeface="Times New Roman" panose="02020603050405020304" pitchFamily="18" charset="0"/>
              </a:rPr>
              <a:t>assignment</a:t>
            </a:r>
            <a:r>
              <a:rPr lang="en-GB" altLang="en-US" sz="2600" dirty="0">
                <a:latin typeface="Times New Roman" panose="02020603050405020304" pitchFamily="18" charset="0"/>
                <a:cs typeface="Times New Roman" panose="02020603050405020304" pitchFamily="18" charset="0"/>
              </a:rPr>
              <a:t> statement</a:t>
            </a:r>
          </a:p>
          <a:p>
            <a:pPr eaLnBrk="1" hangingPunct="1">
              <a:lnSpc>
                <a:spcPct val="90000"/>
              </a:lnSpc>
              <a:spcBef>
                <a:spcPts val="175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part on the right-hand side (RHS) of the “=“ is a mathematical expression.</a:t>
            </a:r>
          </a:p>
          <a:p>
            <a:pPr eaLnBrk="1" hangingPunct="1">
              <a:lnSpc>
                <a:spcPct val="90000"/>
              </a:lnSpc>
              <a:spcBef>
                <a:spcPts val="175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 is used to indicate multiplication</a:t>
            </a:r>
          </a:p>
          <a:p>
            <a:pPr eaLnBrk="1" hangingPunct="1">
              <a:lnSpc>
                <a:spcPct val="90000"/>
              </a:lnSpc>
              <a:spcBef>
                <a:spcPts val="175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Once the value on the RHS is computed, it is stored back into (</a:t>
            </a:r>
            <a:r>
              <a:rPr lang="en-GB" altLang="en-US" sz="2600" i="1" dirty="0">
                <a:latin typeface="Times New Roman" panose="02020603050405020304" pitchFamily="18" charset="0"/>
                <a:cs typeface="Times New Roman" panose="02020603050405020304" pitchFamily="18" charset="0"/>
              </a:rPr>
              <a:t>assigned</a:t>
            </a:r>
            <a:r>
              <a:rPr lang="en-GB" altLang="en-US" sz="2600" dirty="0">
                <a:latin typeface="Times New Roman" panose="02020603050405020304" pitchFamily="18" charset="0"/>
                <a:cs typeface="Times New Roman" panose="02020603050405020304" pitchFamily="18" charset="0"/>
              </a:rPr>
              <a:t>) into x</a:t>
            </a:r>
          </a:p>
          <a:p>
            <a:pPr eaLnBrk="1" hangingPunct="1">
              <a:spcBef>
                <a:spcPts val="7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p>
        </p:txBody>
      </p:sp>
      <p:sp>
        <p:nvSpPr>
          <p:cNvPr id="46084" name="Slide Number Placeholder 3">
            <a:extLst>
              <a:ext uri="{FF2B5EF4-FFF2-40B4-BE49-F238E27FC236}">
                <a16:creationId xmlns:a16="http://schemas.microsoft.com/office/drawing/2014/main" id="{1865850F-C840-4AB7-8011-5175E1EB8D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EBAED37-D296-4B05-ACAC-ABC668B2D224}" type="slidenum">
              <a:rPr lang="en-US" altLang="en-US" sz="1400"/>
              <a:pPr eaLnBrk="1" hangingPunct="1"/>
              <a:t>50</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a:extLst>
              <a:ext uri="{FF2B5EF4-FFF2-40B4-BE49-F238E27FC236}">
                <a16:creationId xmlns:a16="http://schemas.microsoft.com/office/drawing/2014/main" id="{388035D3-565C-4358-B7F7-9A3EA17B69DF}"/>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1.7 Inside a Python Program</a:t>
            </a:r>
          </a:p>
        </p:txBody>
      </p:sp>
      <p:sp>
        <p:nvSpPr>
          <p:cNvPr id="47107" name="Rectangle 2">
            <a:extLst>
              <a:ext uri="{FF2B5EF4-FFF2-40B4-BE49-F238E27FC236}">
                <a16:creationId xmlns:a16="http://schemas.microsoft.com/office/drawing/2014/main" id="{0EF8596C-5A50-4059-B25D-7128F722554B}"/>
              </a:ext>
            </a:extLst>
          </p:cNvPr>
          <p:cNvSpPr>
            <a:spLocks noGrp="1" noChangeArrowheads="1"/>
          </p:cNvSpPr>
          <p:nvPr>
            <p:ph idx="1"/>
          </p:nvPr>
        </p:nvSpPr>
        <p:spPr/>
        <p:txBody>
          <a:bodyPr/>
          <a:lstStyle/>
          <a:p>
            <a:pPr eaLnBrk="1" hangingPunct="1">
              <a:lnSpc>
                <a:spcPct val="92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main()</a:t>
            </a:r>
          </a:p>
          <a:p>
            <a:pPr eaLnBrk="1" hangingPunct="1">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dirty="0">
              <a:latin typeface="Courier New" panose="02070309020205020404" pitchFamily="49" charset="0"/>
            </a:endParaRP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This last line tells Python to </a:t>
            </a:r>
            <a:r>
              <a:rPr lang="en-GB" altLang="en-US" sz="2600" i="1" dirty="0">
                <a:latin typeface="Times New Roman" panose="02020603050405020304" pitchFamily="18" charset="0"/>
                <a:cs typeface="Times New Roman" panose="02020603050405020304" pitchFamily="18" charset="0"/>
              </a:rPr>
              <a:t>execute</a:t>
            </a:r>
            <a:r>
              <a:rPr lang="en-GB" altLang="en-US" sz="2600" dirty="0">
                <a:latin typeface="Times New Roman" panose="02020603050405020304" pitchFamily="18" charset="0"/>
                <a:cs typeface="Times New Roman" panose="02020603050405020304" pitchFamily="18" charset="0"/>
              </a:rPr>
              <a:t> the code in the function </a:t>
            </a:r>
            <a:r>
              <a:rPr lang="en-GB" altLang="en-US" sz="2600" i="1" dirty="0">
                <a:latin typeface="Times New Roman" panose="02020603050405020304" pitchFamily="18" charset="0"/>
                <a:cs typeface="Times New Roman" panose="02020603050405020304" pitchFamily="18" charset="0"/>
              </a:rPr>
              <a:t>main</a:t>
            </a:r>
          </a:p>
        </p:txBody>
      </p:sp>
      <p:sp>
        <p:nvSpPr>
          <p:cNvPr id="47108" name="Slide Number Placeholder 3">
            <a:extLst>
              <a:ext uri="{FF2B5EF4-FFF2-40B4-BE49-F238E27FC236}">
                <a16:creationId xmlns:a16="http://schemas.microsoft.com/office/drawing/2014/main" id="{9B205003-3DBE-4DCB-BE69-6015827F6C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C845E2D-CE49-470D-85C1-8B96910C2D01}" type="slidenum">
              <a:rPr lang="en-US" altLang="en-US" sz="1400"/>
              <a:pPr eaLnBrk="1" hangingPunct="1"/>
              <a:t>51</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7E0B2484-8FD3-4E23-A39E-C28E26E5F9BE}"/>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1.8 Chaos and Computers</a:t>
            </a:r>
          </a:p>
        </p:txBody>
      </p:sp>
      <p:sp>
        <p:nvSpPr>
          <p:cNvPr id="48131" name="Rectangle 2">
            <a:extLst>
              <a:ext uri="{FF2B5EF4-FFF2-40B4-BE49-F238E27FC236}">
                <a16:creationId xmlns:a16="http://schemas.microsoft.com/office/drawing/2014/main" id="{54456931-5925-421F-B5C0-234EFBE69D8F}"/>
              </a:ext>
            </a:extLst>
          </p:cNvPr>
          <p:cNvSpPr>
            <a:spLocks noGrp="1" noChangeArrowheads="1"/>
          </p:cNvSpPr>
          <p:nvPr>
            <p:ph idx="1"/>
          </p:nvPr>
        </p:nvSpPr>
        <p:spPr>
          <a:xfrm>
            <a:off x="914400" y="1768723"/>
            <a:ext cx="7772400" cy="4873625"/>
          </a:xfrm>
        </p:spPr>
        <p:txBody>
          <a:bodyPr/>
          <a:lstStyle/>
          <a:p>
            <a:pPr marL="0" indent="0" eaLnBrk="1" hangingPunct="1">
              <a:lnSpc>
                <a:spcPct val="9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chaos.py program:</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a:solidFill>
                  <a:srgbClr val="0070C0"/>
                </a:solidFill>
                <a:latin typeface="Courier New" panose="02070309020205020404" pitchFamily="49" charset="0"/>
              </a:rPr>
              <a:t>def main():</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a:solidFill>
                  <a:srgbClr val="0070C0"/>
                </a:solidFill>
                <a:latin typeface="Courier New" panose="02070309020205020404" pitchFamily="49" charset="0"/>
              </a:rPr>
              <a:t>    print("This program illustrates a chaotic function")</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a:solidFill>
                  <a:srgbClr val="0070C0"/>
                </a:solidFill>
                <a:latin typeface="Courier New" panose="02070309020205020404" pitchFamily="49" charset="0"/>
              </a:rPr>
              <a:t>    x = eval(input("Enter a number between 0 and 1: "))</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a:solidFill>
                  <a:srgbClr val="0070C0"/>
                </a:solidFill>
                <a:latin typeface="Courier New" panose="02070309020205020404" pitchFamily="49" charset="0"/>
              </a:rPr>
              <a:t>    for </a:t>
            </a:r>
            <a:r>
              <a:rPr lang="en-GB" altLang="en-US" sz="1600" dirty="0" err="1">
                <a:solidFill>
                  <a:srgbClr val="0070C0"/>
                </a:solidFill>
                <a:latin typeface="Courier New" panose="02070309020205020404" pitchFamily="49" charset="0"/>
              </a:rPr>
              <a:t>i</a:t>
            </a:r>
            <a:r>
              <a:rPr lang="en-GB" altLang="en-US" sz="1600" dirty="0">
                <a:solidFill>
                  <a:srgbClr val="0070C0"/>
                </a:solidFill>
                <a:latin typeface="Courier New" panose="02070309020205020404" pitchFamily="49" charset="0"/>
              </a:rPr>
              <a:t> in range(10):</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a:solidFill>
                  <a:srgbClr val="0070C0"/>
                </a:solidFill>
                <a:latin typeface="Courier New" panose="02070309020205020404" pitchFamily="49" charset="0"/>
              </a:rPr>
              <a:t>        x = 3* x * (1 - x)</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a:solidFill>
                  <a:srgbClr val="0070C0"/>
                </a:solidFill>
                <a:latin typeface="Courier New" panose="02070309020205020404" pitchFamily="49" charset="0"/>
              </a:rPr>
              <a:t>        print(x)</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a:solidFill>
                  <a:srgbClr val="0070C0"/>
                </a:solidFill>
                <a:latin typeface="Courier New" panose="02070309020205020404" pitchFamily="49" charset="0"/>
              </a:rPr>
              <a:t>main()</a:t>
            </a:r>
          </a:p>
          <a:p>
            <a:pPr eaLnBrk="1" hangingPunct="1">
              <a:lnSpc>
                <a:spcPct val="90000"/>
              </a:lnSpc>
              <a:spcBef>
                <a:spcPts val="20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For any given input, returns 10 seemingly random numbers between 0 and 1</a:t>
            </a:r>
          </a:p>
          <a:p>
            <a:pPr eaLnBrk="1" hangingPunct="1">
              <a:lnSpc>
                <a:spcPct val="90000"/>
              </a:lnSpc>
              <a:spcBef>
                <a:spcPts val="20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It appears that the value of x is </a:t>
            </a:r>
            <a:r>
              <a:rPr lang="en-GB" altLang="en-US" sz="2600" i="1" dirty="0">
                <a:latin typeface="Times New Roman" panose="02020603050405020304" pitchFamily="18" charset="0"/>
                <a:cs typeface="Times New Roman" panose="02020603050405020304" pitchFamily="18" charset="0"/>
              </a:rPr>
              <a:t>chaotic</a:t>
            </a:r>
          </a:p>
        </p:txBody>
      </p:sp>
      <p:sp>
        <p:nvSpPr>
          <p:cNvPr id="48132" name="Slide Number Placeholder 3">
            <a:extLst>
              <a:ext uri="{FF2B5EF4-FFF2-40B4-BE49-F238E27FC236}">
                <a16:creationId xmlns:a16="http://schemas.microsoft.com/office/drawing/2014/main" id="{0A766743-FB64-400A-A38A-F3482520D3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23C22A7-5AE5-40BF-B421-342FB207B812}" type="slidenum">
              <a:rPr lang="en-US" altLang="en-US" sz="1400"/>
              <a:pPr eaLnBrk="1" hangingPunct="1"/>
              <a:t>52</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1">
            <a:extLst>
              <a:ext uri="{FF2B5EF4-FFF2-40B4-BE49-F238E27FC236}">
                <a16:creationId xmlns:a16="http://schemas.microsoft.com/office/drawing/2014/main" id="{66FC43B9-38E6-4594-9BEF-26D983E4C718}"/>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1.8 Chaos and Computers</a:t>
            </a:r>
          </a:p>
        </p:txBody>
      </p:sp>
      <p:sp>
        <p:nvSpPr>
          <p:cNvPr id="49154" name="Rectangle 2">
            <a:extLst>
              <a:ext uri="{FF2B5EF4-FFF2-40B4-BE49-F238E27FC236}">
                <a16:creationId xmlns:a16="http://schemas.microsoft.com/office/drawing/2014/main" id="{7A63C3B4-D5C3-4DBE-87BF-FCB26CF8FC4A}"/>
              </a:ext>
            </a:extLst>
          </p:cNvPr>
          <p:cNvSpPr>
            <a:spLocks noGrp="1" noChangeArrowheads="1"/>
          </p:cNvSpPr>
          <p:nvPr>
            <p:ph idx="1"/>
          </p:nvPr>
        </p:nvSpPr>
        <p:spPr>
          <a:xfrm>
            <a:off x="1182688" y="2017713"/>
            <a:ext cx="7772400" cy="4611687"/>
          </a:xfrm>
        </p:spPr>
        <p:txBody>
          <a:bodyPr>
            <a:normAutofit/>
          </a:bodyPr>
          <a:lstStyle/>
          <a:p>
            <a:pPr eaLnBrk="1" hangingPunct="1">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function computed by program has the general form 		         </a:t>
            </a:r>
          </a:p>
          <a:p>
            <a:pPr marL="0" indent="0" eaLnBrk="1" hangingPunct="1">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    where </a:t>
            </a:r>
            <a:r>
              <a:rPr lang="en-GB" altLang="en-US" sz="2600" i="1" dirty="0">
                <a:latin typeface="Times New Roman" panose="02020603050405020304" pitchFamily="18" charset="0"/>
                <a:cs typeface="Times New Roman" panose="02020603050405020304" pitchFamily="18" charset="0"/>
              </a:rPr>
              <a:t>k</a:t>
            </a:r>
            <a:r>
              <a:rPr lang="en-GB" altLang="en-US" sz="2600" dirty="0">
                <a:latin typeface="Times New Roman" panose="02020603050405020304" pitchFamily="18" charset="0"/>
                <a:cs typeface="Times New Roman" panose="02020603050405020304" pitchFamily="18" charset="0"/>
              </a:rPr>
              <a:t> is 3.</a:t>
            </a:r>
          </a:p>
          <a:p>
            <a:pPr eaLnBrk="1" hangingPunct="1">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This type of function is known as a logistic function.</a:t>
            </a:r>
          </a:p>
          <a:p>
            <a:pPr eaLnBrk="1" hangingPunct="1">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Models certain kinds of unstable electronic circuits.</a:t>
            </a:r>
          </a:p>
          <a:p>
            <a:pPr eaLnBrk="1" hangingPunct="1">
              <a:spcBef>
                <a:spcPts val="7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Very small differences in initial value can have large differences in the output.</a:t>
            </a:r>
          </a:p>
        </p:txBody>
      </p:sp>
      <p:sp>
        <p:nvSpPr>
          <p:cNvPr id="1029" name="Slide Number Placeholder 4">
            <a:extLst>
              <a:ext uri="{FF2B5EF4-FFF2-40B4-BE49-F238E27FC236}">
                <a16:creationId xmlns:a16="http://schemas.microsoft.com/office/drawing/2014/main" id="{FE227049-49E4-43F1-9069-55A8F7CFF8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74D543F-74A3-4119-9069-0D4D8DAA0071}" type="slidenum">
              <a:rPr lang="en-US" altLang="en-US" sz="1400"/>
              <a:pPr eaLnBrk="1" hangingPunct="1"/>
              <a:t>53</a:t>
            </a:fld>
            <a:endParaRPr lang="en-US" altLang="en-US" sz="1400"/>
          </a:p>
        </p:txBody>
      </p:sp>
      <p:graphicFrame>
        <p:nvGraphicFramePr>
          <p:cNvPr id="1026" name="Object 3">
            <a:extLst>
              <a:ext uri="{FF2B5EF4-FFF2-40B4-BE49-F238E27FC236}">
                <a16:creationId xmlns:a16="http://schemas.microsoft.com/office/drawing/2014/main" id="{7AB6A9B3-109F-4F0C-A4CC-8C3BD09EAFCD}"/>
              </a:ext>
            </a:extLst>
          </p:cNvPr>
          <p:cNvGraphicFramePr>
            <a:graphicFrameLocks noChangeAspect="1"/>
          </p:cNvGraphicFramePr>
          <p:nvPr>
            <p:extLst>
              <p:ext uri="{D42A27DB-BD31-4B8C-83A1-F6EECF244321}">
                <p14:modId xmlns:p14="http://schemas.microsoft.com/office/powerpoint/2010/main" val="840051382"/>
              </p:ext>
            </p:extLst>
          </p:nvPr>
        </p:nvGraphicFramePr>
        <p:xfrm>
          <a:off x="2057400" y="2362200"/>
          <a:ext cx="1752600" cy="530225"/>
        </p:xfrm>
        <a:graphic>
          <a:graphicData uri="http://schemas.openxmlformats.org/presentationml/2006/ole">
            <mc:AlternateContent xmlns:mc="http://schemas.openxmlformats.org/markup-compatibility/2006">
              <mc:Choice xmlns:v="urn:schemas-microsoft-com:vml" Requires="v">
                <p:oleObj r:id="rId3" imgW="19354680" imgH="5838840" progId="">
                  <p:embed/>
                </p:oleObj>
              </mc:Choice>
              <mc:Fallback>
                <p:oleObj r:id="rId3" imgW="19354680" imgH="583884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62200"/>
                        <a:ext cx="1752600" cy="5302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F92B3-0783-41F6-A42F-A766E6C9116E}"/>
              </a:ext>
            </a:extLst>
          </p:cNvPr>
          <p:cNvSpPr>
            <a:spLocks noGrp="1"/>
          </p:cNvSpPr>
          <p:nvPr>
            <p:ph type="title"/>
          </p:nvPr>
        </p:nvSpPr>
        <p:spPr/>
        <p:txBody>
          <a:bodyPr/>
          <a:lstStyle/>
          <a:p>
            <a:r>
              <a:rPr lang="en-US" dirty="0"/>
              <a:t>Homework</a:t>
            </a:r>
          </a:p>
        </p:txBody>
      </p:sp>
      <p:sp>
        <p:nvSpPr>
          <p:cNvPr id="4" name="内容占位符 3">
            <a:extLst>
              <a:ext uri="{FF2B5EF4-FFF2-40B4-BE49-F238E27FC236}">
                <a16:creationId xmlns:a16="http://schemas.microsoft.com/office/drawing/2014/main" id="{50B6AAAD-8CF3-4E69-8ECE-E76C3D508544}"/>
              </a:ext>
            </a:extLst>
          </p:cNvPr>
          <p:cNvSpPr>
            <a:spLocks noGrp="1"/>
          </p:cNvSpPr>
          <p:nvPr>
            <p:ph sz="half" idx="2"/>
          </p:nvPr>
        </p:nvSpPr>
        <p:spPr>
          <a:xfrm>
            <a:off x="609600" y="1845736"/>
            <a:ext cx="7757160" cy="4023359"/>
          </a:xfrm>
        </p:spPr>
        <p:txBody>
          <a:bodyPr>
            <a:normAutofit/>
          </a:bodyPr>
          <a:lstStyle/>
          <a:p>
            <a:pPr marL="514350" indent="-514350" algn="l">
              <a:buAutoNum type="arabicPeriod"/>
            </a:pPr>
            <a:r>
              <a:rPr lang="en-US" sz="2600" dirty="0">
                <a:solidFill>
                  <a:srgbClr val="FF0000"/>
                </a:solidFill>
                <a:latin typeface="Times New Roman" panose="02020603050405020304" pitchFamily="18" charset="0"/>
                <a:cs typeface="Times New Roman" panose="02020603050405020304" pitchFamily="18" charset="0"/>
              </a:rPr>
              <a:t>(a) </a:t>
            </a:r>
            <a:r>
              <a:rPr lang="en-US" sz="2600" b="0" i="0" u="none" strike="noStrike" baseline="0" dirty="0">
                <a:solidFill>
                  <a:srgbClr val="FF0000"/>
                </a:solidFill>
                <a:latin typeface="Times New Roman" panose="02020603050405020304" pitchFamily="18" charset="0"/>
                <a:cs typeface="Times New Roman" panose="02020603050405020304" pitchFamily="18" charset="0"/>
              </a:rPr>
              <a:t>Enter and run the calss example chaos.py program, using 2.0 in place of 3 as the multiplier in the function, and prints out 20 values instead of 10.  </a:t>
            </a:r>
            <a:r>
              <a:rPr lang="en-US" sz="2600" dirty="0">
                <a:solidFill>
                  <a:srgbClr val="FF0000"/>
                </a:solidFill>
                <a:latin typeface="Times New Roman" panose="02020603050405020304" pitchFamily="18" charset="0"/>
                <a:cs typeface="Times New Roman" panose="02020603050405020304" pitchFamily="18" charset="0"/>
              </a:rPr>
              <a:t>(b)</a:t>
            </a:r>
            <a:r>
              <a:rPr lang="en-US" sz="2600" b="0" i="0" u="none" strike="noStrike" baseline="0" dirty="0">
                <a:solidFill>
                  <a:srgbClr val="FF0000"/>
                </a:solidFill>
                <a:latin typeface="Times New Roman" panose="02020603050405020304" pitchFamily="18" charset="0"/>
                <a:cs typeface="Times New Roman" panose="02020603050405020304" pitchFamily="18" charset="0"/>
              </a:rPr>
              <a:t>How about the number of values to print is determined by the user?</a:t>
            </a:r>
          </a:p>
          <a:p>
            <a:pPr marL="0" indent="0" algn="l">
              <a:buNone/>
            </a:pPr>
            <a:r>
              <a:rPr lang="en-US" sz="2600" dirty="0">
                <a:solidFill>
                  <a:srgbClr val="FF0000"/>
                </a:solidFill>
                <a:latin typeface="Times New Roman" panose="02020603050405020304" pitchFamily="18" charset="0"/>
                <a:cs typeface="Times New Roman" panose="02020603050405020304" pitchFamily="18" charset="0"/>
              </a:rPr>
              <a:t>2. </a:t>
            </a:r>
            <a:r>
              <a:rPr lang="en-US" sz="2600" b="0" i="0" u="none" strike="noStrike" baseline="0" dirty="0">
                <a:solidFill>
                  <a:srgbClr val="FF0000"/>
                </a:solidFill>
                <a:latin typeface="Times New Roman" panose="02020603050405020304" pitchFamily="18" charset="0"/>
                <a:cs typeface="Times New Roman" panose="02020603050405020304" pitchFamily="18" charset="0"/>
              </a:rPr>
              <a:t>Modify the chaos.py program so that it accepts two inputs  and then prints the output. </a:t>
            </a:r>
          </a:p>
          <a:p>
            <a:pPr marL="0" indent="0" algn="l">
              <a:buNone/>
            </a:pPr>
            <a:endParaRPr lang="en-US" sz="2600" dirty="0">
              <a:solidFill>
                <a:srgbClr val="FF0000"/>
              </a:solidFill>
              <a:latin typeface="Times New Roman" panose="02020603050405020304" pitchFamily="18" charset="0"/>
              <a:cs typeface="Times New Roman" panose="02020603050405020304" pitchFamily="18" charset="0"/>
            </a:endParaRPr>
          </a:p>
          <a:p>
            <a:pPr marL="0" indent="0" algn="l">
              <a:buNone/>
            </a:pPr>
            <a:r>
              <a:rPr lang="en-US" sz="2600" dirty="0">
                <a:solidFill>
                  <a:srgbClr val="FF0000"/>
                </a:solidFill>
                <a:latin typeface="Times New Roman" panose="02020603050405020304" pitchFamily="18" charset="0"/>
                <a:cs typeface="Times New Roman" panose="02020603050405020304" pitchFamily="18" charset="0"/>
              </a:rPr>
              <a:t># to explain your codes if possible. </a:t>
            </a:r>
          </a:p>
        </p:txBody>
      </p:sp>
      <p:sp>
        <p:nvSpPr>
          <p:cNvPr id="6" name="灯片编号占位符 5">
            <a:extLst>
              <a:ext uri="{FF2B5EF4-FFF2-40B4-BE49-F238E27FC236}">
                <a16:creationId xmlns:a16="http://schemas.microsoft.com/office/drawing/2014/main" id="{1741B065-78EB-4538-B25B-9B0D81EFAC3A}"/>
              </a:ext>
            </a:extLst>
          </p:cNvPr>
          <p:cNvSpPr>
            <a:spLocks noGrp="1"/>
          </p:cNvSpPr>
          <p:nvPr>
            <p:ph type="sldNum" sz="quarter" idx="12"/>
          </p:nvPr>
        </p:nvSpPr>
        <p:spPr/>
        <p:txBody>
          <a:bodyPr/>
          <a:lstStyle/>
          <a:p>
            <a:fld id="{626027A8-0BD2-42B7-9B0F-0860BD5F92E5}" type="slidenum">
              <a:rPr lang="en-US" altLang="en-US" smtClean="0"/>
              <a:pPr/>
              <a:t>54</a:t>
            </a:fld>
            <a:endParaRPr lang="en-US" altLang="en-US"/>
          </a:p>
        </p:txBody>
      </p:sp>
    </p:spTree>
    <p:extLst>
      <p:ext uri="{BB962C8B-B14F-4D97-AF65-F5344CB8AC3E}">
        <p14:creationId xmlns:p14="http://schemas.microsoft.com/office/powerpoint/2010/main" val="1937699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F92B3-0783-41F6-A42F-A766E6C9116E}"/>
              </a:ext>
            </a:extLst>
          </p:cNvPr>
          <p:cNvSpPr>
            <a:spLocks noGrp="1"/>
          </p:cNvSpPr>
          <p:nvPr>
            <p:ph type="title"/>
          </p:nvPr>
        </p:nvSpPr>
        <p:spPr/>
        <p:txBody>
          <a:bodyPr/>
          <a:lstStyle/>
          <a:p>
            <a:r>
              <a:rPr lang="en-US" dirty="0"/>
              <a:t>How to turn into the Homework</a:t>
            </a:r>
          </a:p>
        </p:txBody>
      </p:sp>
      <p:sp>
        <p:nvSpPr>
          <p:cNvPr id="4" name="内容占位符 3">
            <a:extLst>
              <a:ext uri="{FF2B5EF4-FFF2-40B4-BE49-F238E27FC236}">
                <a16:creationId xmlns:a16="http://schemas.microsoft.com/office/drawing/2014/main" id="{50B6AAAD-8CF3-4E69-8ECE-E76C3D508544}"/>
              </a:ext>
            </a:extLst>
          </p:cNvPr>
          <p:cNvSpPr>
            <a:spLocks noGrp="1"/>
          </p:cNvSpPr>
          <p:nvPr>
            <p:ph sz="half" idx="2"/>
          </p:nvPr>
        </p:nvSpPr>
        <p:spPr>
          <a:xfrm>
            <a:off x="609600" y="1845736"/>
            <a:ext cx="7757160" cy="4023359"/>
          </a:xfrm>
        </p:spPr>
        <p:txBody>
          <a:bodyPr>
            <a:normAutofit/>
          </a:bodyPr>
          <a:lstStyle/>
          <a:p>
            <a:pPr>
              <a:buFont typeface="Wingdings" panose="05000000000000000000" pitchFamily="2" charset="2"/>
              <a:buChar char="Ø"/>
            </a:pPr>
            <a:r>
              <a:rPr lang="en-US" sz="2600" dirty="0">
                <a:solidFill>
                  <a:srgbClr val="00B0F0"/>
                </a:solidFill>
                <a:latin typeface="Times New Roman" panose="02020603050405020304" pitchFamily="18" charset="0"/>
                <a:cs typeface="Times New Roman" panose="02020603050405020304" pitchFamily="18" charset="0"/>
              </a:rPr>
              <a:t>All the assignments are submitted through Canvas.</a:t>
            </a:r>
          </a:p>
          <a:p>
            <a:pPr>
              <a:buFont typeface="Wingdings" panose="05000000000000000000" pitchFamily="2" charset="2"/>
              <a:buChar char="Ø"/>
            </a:pPr>
            <a:r>
              <a:rPr lang="en-US" sz="2600" dirty="0">
                <a:solidFill>
                  <a:srgbClr val="00B0F0"/>
                </a:solidFill>
                <a:latin typeface="Times New Roman" panose="02020603050405020304" pitchFamily="18" charset="0"/>
                <a:cs typeface="Times New Roman" panose="02020603050405020304" pitchFamily="18" charset="0"/>
              </a:rPr>
              <a:t>You need to have two parts of your assignments, </a:t>
            </a:r>
            <a:r>
              <a:rPr lang="en-US" sz="2600" dirty="0" err="1">
                <a:solidFill>
                  <a:srgbClr val="00B0F0"/>
                </a:solidFill>
                <a:latin typeface="Times New Roman" panose="02020603050405020304" pitchFamily="18" charset="0"/>
                <a:cs typeface="Times New Roman" panose="02020603050405020304" pitchFamily="18" charset="0"/>
              </a:rPr>
              <a:t>program+output</a:t>
            </a:r>
            <a:r>
              <a:rPr lang="en-US" sz="2600" dirty="0">
                <a:solidFill>
                  <a:srgbClr val="00B0F0"/>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r>
              <a:rPr lang="en-US" sz="2400" dirty="0">
                <a:solidFill>
                  <a:srgbClr val="00B0F0"/>
                </a:solidFill>
                <a:latin typeface="Times New Roman" panose="02020603050405020304" pitchFamily="18" charset="0"/>
                <a:cs typeface="Times New Roman" panose="02020603050405020304" pitchFamily="18" charset="0"/>
              </a:rPr>
              <a:t>The program should be named as **.</a:t>
            </a:r>
            <a:r>
              <a:rPr lang="en-US" sz="2400" dirty="0" err="1">
                <a:solidFill>
                  <a:srgbClr val="00B0F0"/>
                </a:solidFill>
                <a:latin typeface="Times New Roman" panose="02020603050405020304" pitchFamily="18" charset="0"/>
                <a:cs typeface="Times New Roman" panose="02020603050405020304" pitchFamily="18" charset="0"/>
              </a:rPr>
              <a:t>py</a:t>
            </a:r>
            <a:endParaRPr lang="en-US" sz="2400" dirty="0">
              <a:solidFill>
                <a:srgbClr val="00B0F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400" dirty="0">
                <a:solidFill>
                  <a:srgbClr val="00B0F0"/>
                </a:solidFill>
                <a:latin typeface="Times New Roman" panose="02020603050405020304" pitchFamily="18" charset="0"/>
                <a:cs typeface="Times New Roman" panose="02020603050405020304" pitchFamily="18" charset="0"/>
              </a:rPr>
              <a:t>The output should be the word file or pdf file. (write your name)</a:t>
            </a:r>
          </a:p>
          <a:p>
            <a:endParaRPr lang="en-US" sz="2600" dirty="0">
              <a:solidFill>
                <a:srgbClr val="FF0000"/>
              </a:solidFill>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1741B065-78EB-4538-B25B-9B0D81EFAC3A}"/>
              </a:ext>
            </a:extLst>
          </p:cNvPr>
          <p:cNvSpPr>
            <a:spLocks noGrp="1"/>
          </p:cNvSpPr>
          <p:nvPr>
            <p:ph type="sldNum" sz="quarter" idx="12"/>
          </p:nvPr>
        </p:nvSpPr>
        <p:spPr/>
        <p:txBody>
          <a:bodyPr/>
          <a:lstStyle/>
          <a:p>
            <a:fld id="{626027A8-0BD2-42B7-9B0F-0860BD5F92E5}" type="slidenum">
              <a:rPr lang="en-US" altLang="en-US" smtClean="0"/>
              <a:pPr/>
              <a:t>55</a:t>
            </a:fld>
            <a:endParaRPr lang="en-US" altLang="en-US"/>
          </a:p>
        </p:txBody>
      </p:sp>
    </p:spTree>
    <p:extLst>
      <p:ext uri="{BB962C8B-B14F-4D97-AF65-F5344CB8AC3E}">
        <p14:creationId xmlns:p14="http://schemas.microsoft.com/office/powerpoint/2010/main" val="331854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F57E7C2-6FC0-4EC2-9D63-8C39B0D9A00C}"/>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1.1 The Universal Machine</a:t>
            </a:r>
          </a:p>
        </p:txBody>
      </p:sp>
      <p:sp>
        <p:nvSpPr>
          <p:cNvPr id="2" name="Rectangle 2">
            <a:extLst>
              <a:ext uri="{FF2B5EF4-FFF2-40B4-BE49-F238E27FC236}">
                <a16:creationId xmlns:a16="http://schemas.microsoft.com/office/drawing/2014/main" id="{F289FFF5-419B-4F17-8D9C-1BC8ADB70C97}"/>
              </a:ext>
            </a:extLst>
          </p:cNvPr>
          <p:cNvSpPr>
            <a:spLocks noGrp="1" noChangeArrowheads="1"/>
          </p:cNvSpPr>
          <p:nvPr>
            <p:ph idx="1"/>
          </p:nvPr>
        </p:nvSpPr>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What is a </a:t>
            </a:r>
            <a:r>
              <a:rPr lang="en-GB" altLang="en-US" sz="2600" i="1" dirty="0">
                <a:latin typeface="Times New Roman" panose="02020603050405020304" pitchFamily="18" charset="0"/>
                <a:cs typeface="Times New Roman" panose="02020603050405020304" pitchFamily="18" charset="0"/>
              </a:rPr>
              <a:t>computer program</a:t>
            </a:r>
            <a:r>
              <a:rPr lang="en-GB" altLang="en-US" sz="2600" dirty="0">
                <a:latin typeface="Times New Roman" panose="02020603050405020304" pitchFamily="18" charset="0"/>
                <a:cs typeface="Times New Roman" panose="02020603050405020304" pitchFamily="18" charset="0"/>
              </a:rPr>
              <a: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 detailed, step-by-step set of instructions telling a computer what to do.</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If we change the program, the computer performs a different set of actions or a different task.</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machine stays the same, but the program changes!</a:t>
            </a:r>
          </a:p>
        </p:txBody>
      </p:sp>
      <p:sp>
        <p:nvSpPr>
          <p:cNvPr id="8197" name="Footer Placeholder 4">
            <a:extLst>
              <a:ext uri="{FF2B5EF4-FFF2-40B4-BE49-F238E27FC236}">
                <a16:creationId xmlns:a16="http://schemas.microsoft.com/office/drawing/2014/main" id="{A2C5851E-FCC7-4A23-A7AA-ED9C57FE828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2/e</a:t>
            </a:r>
          </a:p>
        </p:txBody>
      </p:sp>
      <p:sp>
        <p:nvSpPr>
          <p:cNvPr id="8196" name="Slide Number Placeholder 3">
            <a:extLst>
              <a:ext uri="{FF2B5EF4-FFF2-40B4-BE49-F238E27FC236}">
                <a16:creationId xmlns:a16="http://schemas.microsoft.com/office/drawing/2014/main" id="{AC71044C-EC3B-4652-A3DB-848DA76970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8E47708-7BA0-4BD0-8BB9-9CCC11AF8CBF}" type="slidenum">
              <a:rPr lang="en-US" altLang="en-US" sz="1400"/>
              <a:pPr eaLnBrk="1" hangingPunct="1"/>
              <a:t>6</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492A3A5F-FCD4-457E-AA09-4ECEACD7CBF8}"/>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1.1 The Universal Machine</a:t>
            </a:r>
          </a:p>
        </p:txBody>
      </p:sp>
      <p:sp>
        <p:nvSpPr>
          <p:cNvPr id="2" name="Rectangle 2">
            <a:extLst>
              <a:ext uri="{FF2B5EF4-FFF2-40B4-BE49-F238E27FC236}">
                <a16:creationId xmlns:a16="http://schemas.microsoft.com/office/drawing/2014/main" id="{8BB761BA-81E4-4DFE-870D-03E8C0C68FAA}"/>
              </a:ext>
            </a:extLst>
          </p:cNvPr>
          <p:cNvSpPr>
            <a:spLocks noGrp="1" noChangeArrowheads="1"/>
          </p:cNvSpPr>
          <p:nvPr>
            <p:ph idx="1"/>
          </p:nvPr>
        </p:nvSpPr>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Programs are </a:t>
            </a:r>
            <a:r>
              <a:rPr lang="en-GB" altLang="en-US" sz="2600" i="1" dirty="0">
                <a:latin typeface="Times New Roman" panose="02020603050405020304" pitchFamily="18" charset="0"/>
                <a:cs typeface="Times New Roman" panose="02020603050405020304" pitchFamily="18" charset="0"/>
              </a:rPr>
              <a:t>executed</a:t>
            </a:r>
            <a:r>
              <a:rPr lang="en-GB" altLang="en-US" sz="2600" dirty="0">
                <a:latin typeface="Times New Roman" panose="02020603050405020304" pitchFamily="18" charset="0"/>
                <a:cs typeface="Times New Roman" panose="02020603050405020304" pitchFamily="18" charset="0"/>
              </a:rPr>
              <a:t>, or carried out.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All computers have the same power, with suitable programming, i.e. each computer can do the things any other computer can do.</a:t>
            </a:r>
          </a:p>
        </p:txBody>
      </p:sp>
      <p:sp>
        <p:nvSpPr>
          <p:cNvPr id="9220" name="Slide Number Placeholder 3">
            <a:extLst>
              <a:ext uri="{FF2B5EF4-FFF2-40B4-BE49-F238E27FC236}">
                <a16:creationId xmlns:a16="http://schemas.microsoft.com/office/drawing/2014/main" id="{9EDCC3D3-BA60-4E8B-9582-FDFD41986B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0F72369-7314-4DB0-850B-60647606007B}" type="slidenum">
              <a:rPr lang="en-US" altLang="en-US" sz="1400"/>
              <a:pPr eaLnBrk="1" hangingPunct="1"/>
              <a:t>7</a:t>
            </a:fld>
            <a:endParaRPr lang="en-US" altLang="en-US" sz="1400"/>
          </a:p>
        </p:txBody>
      </p:sp>
      <p:sp>
        <p:nvSpPr>
          <p:cNvPr id="7" name="文本框 6">
            <a:extLst>
              <a:ext uri="{FF2B5EF4-FFF2-40B4-BE49-F238E27FC236}">
                <a16:creationId xmlns:a16="http://schemas.microsoft.com/office/drawing/2014/main" id="{AA6CCEBB-F46B-487B-8C20-8F9816BB8733}"/>
              </a:ext>
            </a:extLst>
          </p:cNvPr>
          <p:cNvSpPr txBox="1"/>
          <p:nvPr/>
        </p:nvSpPr>
        <p:spPr>
          <a:xfrm>
            <a:off x="822959" y="3962400"/>
            <a:ext cx="7787641" cy="1292662"/>
          </a:xfrm>
          <a:prstGeom prst="rect">
            <a:avLst/>
          </a:prstGeom>
          <a:noFill/>
        </p:spPr>
        <p:txBody>
          <a:bodyPr wrap="square">
            <a:spAutoFit/>
          </a:bodyPr>
          <a:lstStyle/>
          <a:p>
            <a:r>
              <a:rPr lang="en-US" sz="2600" dirty="0">
                <a:solidFill>
                  <a:srgbClr val="FF0000"/>
                </a:solidFill>
                <a:latin typeface="Times New Roman" panose="02020603050405020304" pitchFamily="18" charset="0"/>
                <a:cs typeface="Times New Roman" panose="02020603050405020304" pitchFamily="18" charset="0"/>
              </a:rPr>
              <a:t>The </a:t>
            </a:r>
            <a:r>
              <a:rPr lang="en-US" sz="2600" b="0" i="0" u="none" strike="noStrike" baseline="0" dirty="0">
                <a:solidFill>
                  <a:srgbClr val="FF0000"/>
                </a:solidFill>
                <a:latin typeface="Times New Roman" panose="02020603050405020304" pitchFamily="18" charset="0"/>
                <a:cs typeface="Times New Roman" panose="02020603050405020304" pitchFamily="18" charset="0"/>
              </a:rPr>
              <a:t>universal machine</a:t>
            </a:r>
            <a:r>
              <a:rPr lang="en-US" sz="2600" dirty="0">
                <a:solidFill>
                  <a:srgbClr val="FF0000"/>
                </a:solidFill>
                <a:latin typeface="Times New Roman" panose="02020603050405020304" pitchFamily="18" charset="0"/>
                <a:cs typeface="Times New Roman" panose="02020603050405020304" pitchFamily="18" charset="0"/>
              </a:rPr>
              <a:t> can do anything you want it to do, provided you can describe the task to be accomplished in sufficient detail.</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7F2011A3-5D44-40C9-9337-4FD5367FEEAB}"/>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1.2 Program Power</a:t>
            </a:r>
          </a:p>
        </p:txBody>
      </p:sp>
      <p:sp>
        <p:nvSpPr>
          <p:cNvPr id="2" name="Rectangle 2">
            <a:extLst>
              <a:ext uri="{FF2B5EF4-FFF2-40B4-BE49-F238E27FC236}">
                <a16:creationId xmlns:a16="http://schemas.microsoft.com/office/drawing/2014/main" id="{C2A7E218-9B59-4874-8055-0F628EA1AD7D}"/>
              </a:ext>
            </a:extLst>
          </p:cNvPr>
          <p:cNvSpPr>
            <a:spLocks noGrp="1" noChangeArrowheads="1"/>
          </p:cNvSpPr>
          <p:nvPr>
            <p:ph idx="1"/>
          </p:nvPr>
        </p:nvSpPr>
        <p:spPr>
          <a:xfrm>
            <a:off x="609601" y="2017713"/>
            <a:ext cx="8345488" cy="4640262"/>
          </a:xfrm>
        </p:spPr>
        <p:txBody>
          <a:bodyPr>
            <a:normAutofit/>
          </a:bodyPr>
          <a:lstStyle/>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i="1" dirty="0">
                <a:latin typeface="Times New Roman" panose="02020603050405020304" pitchFamily="18" charset="0"/>
                <a:cs typeface="Times New Roman" panose="02020603050405020304" pitchFamily="18" charset="0"/>
              </a:rPr>
              <a:t>Software</a:t>
            </a:r>
            <a:r>
              <a:rPr lang="en-GB" altLang="en-US" sz="2600" dirty="0">
                <a:latin typeface="Times New Roman" panose="02020603050405020304" pitchFamily="18" charset="0"/>
                <a:cs typeface="Times New Roman" panose="02020603050405020304" pitchFamily="18" charset="0"/>
              </a:rPr>
              <a:t> (programs) rule the </a:t>
            </a:r>
            <a:r>
              <a:rPr lang="en-GB" altLang="en-US" sz="2600" i="1" dirty="0">
                <a:latin typeface="Times New Roman" panose="02020603050405020304" pitchFamily="18" charset="0"/>
                <a:cs typeface="Times New Roman" panose="02020603050405020304" pitchFamily="18" charset="0"/>
              </a:rPr>
              <a:t>hardware</a:t>
            </a:r>
            <a:r>
              <a:rPr lang="en-GB" altLang="en-US" sz="2600" dirty="0">
                <a:latin typeface="Times New Roman" panose="02020603050405020304" pitchFamily="18" charset="0"/>
                <a:cs typeface="Times New Roman" panose="02020603050405020304" pitchFamily="18" charset="0"/>
              </a:rPr>
              <a:t> (the physical machine).</a:t>
            </a:r>
          </a:p>
          <a:p>
            <a:pPr eaLnBrk="1" hangingPunct="1">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The process of creating this software is called </a:t>
            </a:r>
            <a:r>
              <a:rPr lang="en-GB" altLang="en-US" sz="2600" i="1" dirty="0">
                <a:latin typeface="Times New Roman" panose="02020603050405020304" pitchFamily="18" charset="0"/>
                <a:cs typeface="Times New Roman" panose="02020603050405020304" pitchFamily="18" charset="0"/>
              </a:rPr>
              <a:t>programming</a:t>
            </a:r>
            <a:r>
              <a:rPr lang="en-GB" altLang="en-US" sz="2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latin typeface="Times New Roman" panose="02020603050405020304" pitchFamily="18" charset="0"/>
                <a:cs typeface="Times New Roman" panose="02020603050405020304" pitchFamily="18" charset="0"/>
              </a:rPr>
              <a:t>Computer programming is a challenging activity.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latin typeface="Times New Roman" panose="02020603050405020304" pitchFamily="18" charset="0"/>
                <a:cs typeface="Times New Roman" panose="02020603050405020304" pitchFamily="18" charset="0"/>
              </a:rPr>
              <a:t>Good programming requires an ability to see the big picture while paying attention to minute detail.</a:t>
            </a:r>
            <a:endParaRPr lang="en-GB" altLang="en-US" sz="2600" dirty="0">
              <a:latin typeface="Times New Roman" panose="02020603050405020304" pitchFamily="18" charset="0"/>
              <a:cs typeface="Times New Roman" panose="02020603050405020304" pitchFamily="18" charset="0"/>
            </a:endParaRPr>
          </a:p>
        </p:txBody>
      </p:sp>
      <p:sp>
        <p:nvSpPr>
          <p:cNvPr id="10244" name="Slide Number Placeholder 3">
            <a:extLst>
              <a:ext uri="{FF2B5EF4-FFF2-40B4-BE49-F238E27FC236}">
                <a16:creationId xmlns:a16="http://schemas.microsoft.com/office/drawing/2014/main" id="{4EEEA8A8-9292-4F18-8FFA-B5790CEA18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2CBA706-FCBF-4979-87CC-DC99B86E38B5}" type="slidenum">
              <a:rPr lang="en-US" altLang="en-US" sz="1400"/>
              <a:pPr eaLnBrk="1" hangingPunct="1"/>
              <a:t>8</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09E52565-E121-444A-B1C8-5DEFFFC2512E}"/>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1.2 Program Power</a:t>
            </a:r>
          </a:p>
        </p:txBody>
      </p:sp>
      <p:sp>
        <p:nvSpPr>
          <p:cNvPr id="2" name="Rectangle 2">
            <a:extLst>
              <a:ext uri="{FF2B5EF4-FFF2-40B4-BE49-F238E27FC236}">
                <a16:creationId xmlns:a16="http://schemas.microsoft.com/office/drawing/2014/main" id="{E4906797-750A-44FC-B175-899C0A861D3A}"/>
              </a:ext>
            </a:extLst>
          </p:cNvPr>
          <p:cNvSpPr>
            <a:spLocks noGrp="1" noChangeArrowheads="1"/>
          </p:cNvSpPr>
          <p:nvPr>
            <p:ph idx="1"/>
          </p:nvPr>
        </p:nvSpPr>
        <p:spPr>
          <a:xfrm>
            <a:off x="822959" y="1845734"/>
            <a:ext cx="7863841" cy="4023360"/>
          </a:xfrm>
        </p:spPr>
        <p:txBody>
          <a:bodyPr>
            <a:noAutofit/>
          </a:bodyPr>
          <a:lstStyle/>
          <a:p>
            <a:pPr>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Why learn to program?</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Fundamental part of computer science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Having an understanding of programming helps you have an understanding of the strengths and limitations of computers.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latin typeface="Times New Roman" panose="02020603050405020304" pitchFamily="18" charset="0"/>
                <a:cs typeface="Times New Roman" panose="02020603050405020304" pitchFamily="18" charset="0"/>
              </a:rPr>
              <a:t>Helps you become a more intelligent user of computers</a:t>
            </a:r>
          </a:p>
        </p:txBody>
      </p:sp>
      <p:sp>
        <p:nvSpPr>
          <p:cNvPr id="11268" name="Slide Number Placeholder 3">
            <a:extLst>
              <a:ext uri="{FF2B5EF4-FFF2-40B4-BE49-F238E27FC236}">
                <a16:creationId xmlns:a16="http://schemas.microsoft.com/office/drawing/2014/main" id="{94864CC9-54B7-45B8-850D-1966B8FF14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7A68BF0-F509-4C7B-AE9C-EE2D49562758}" type="slidenum">
              <a:rPr lang="en-US" altLang="en-US" sz="1400"/>
              <a:pPr eaLnBrk="1" hangingPunct="1"/>
              <a:t>9</a:t>
            </a:fld>
            <a:endParaRPr lang="en-US" alt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3080</TotalTime>
  <Words>2907</Words>
  <Application>Microsoft Office PowerPoint</Application>
  <PresentationFormat>全屏显示(4:3)</PresentationFormat>
  <Paragraphs>339</Paragraphs>
  <Slides>55</Slides>
  <Notes>49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55</vt:i4>
      </vt:variant>
    </vt:vector>
  </HeadingPairs>
  <TitlesOfParts>
    <vt:vector size="63" baseType="lpstr">
      <vt:lpstr>Arial</vt:lpstr>
      <vt:lpstr>Calibri</vt:lpstr>
      <vt:lpstr>Calibri Light</vt:lpstr>
      <vt:lpstr>Courier New</vt:lpstr>
      <vt:lpstr>Tahoma</vt:lpstr>
      <vt:lpstr>Times New Roman</vt:lpstr>
      <vt:lpstr>Wingdings</vt:lpstr>
      <vt:lpstr>回顾</vt:lpstr>
      <vt:lpstr>PowerPoint 演示文稿</vt:lpstr>
      <vt:lpstr>Python Programming: An Introduction to Computer Science</vt:lpstr>
      <vt:lpstr>Objectives</vt:lpstr>
      <vt:lpstr>1.1 The Universal Machine</vt:lpstr>
      <vt:lpstr>1.1 The Universal Machine</vt:lpstr>
      <vt:lpstr>1.1 The Universal Machine</vt:lpstr>
      <vt:lpstr>1.1 The Universal Machine</vt:lpstr>
      <vt:lpstr>1.2 Program Power</vt:lpstr>
      <vt:lpstr>1.2 Program Power</vt:lpstr>
      <vt:lpstr>1.2 Program Power</vt:lpstr>
      <vt:lpstr>1.3 What is Computer Science?</vt:lpstr>
      <vt:lpstr>1.3 What is Computer Science?</vt:lpstr>
      <vt:lpstr>1.3 What is Computer Science?</vt:lpstr>
      <vt:lpstr>1.3 What is Computer Science?</vt:lpstr>
      <vt:lpstr>1.4 Hardware Basics</vt:lpstr>
      <vt:lpstr>1.4 Hardware Basics</vt:lpstr>
      <vt:lpstr>1.4 Hardware Basics</vt:lpstr>
      <vt:lpstr>1.4 Hardware Basics</vt:lpstr>
      <vt:lpstr>1.4 Hardware Basics</vt:lpstr>
      <vt:lpstr>1.5 Programming Languages</vt:lpstr>
      <vt:lpstr>1.5 Programming Languages</vt:lpstr>
      <vt:lpstr>1.5 Programming Languages</vt:lpstr>
      <vt:lpstr>1.5 Programming Languages</vt:lpstr>
      <vt:lpstr>1.5 Programming Languages</vt:lpstr>
      <vt:lpstr>1.5 Programming Languages</vt:lpstr>
      <vt:lpstr>1.5 Programming Languages</vt:lpstr>
      <vt:lpstr>1.5 Programming Languages</vt:lpstr>
      <vt:lpstr>1.5 Programming Languages</vt:lpstr>
      <vt:lpstr>1.5 Programming Languages</vt:lpstr>
      <vt:lpstr>1.5 Programming Languages</vt:lpstr>
      <vt:lpstr>1.5 Programming Languages</vt:lpstr>
      <vt:lpstr>Homework</vt:lpstr>
      <vt:lpstr>1.6 The Magic of Python</vt:lpstr>
      <vt:lpstr>1.6 The Magic of Python</vt:lpstr>
      <vt:lpstr>1.6 The Magic of Python</vt:lpstr>
      <vt:lpstr>1.6 The Magic of Python</vt:lpstr>
      <vt:lpstr>1.6 The Magic of Python</vt:lpstr>
      <vt:lpstr>1.6 The Magic of Python</vt:lpstr>
      <vt:lpstr>1.6 The Magic of Python</vt:lpstr>
      <vt:lpstr>1.6 The Magic of Python</vt:lpstr>
      <vt:lpstr>1.6 The Magic of Python</vt:lpstr>
      <vt:lpstr>1.6 The Magic of Python</vt:lpstr>
      <vt:lpstr>1.7 Inside a Python Program</vt:lpstr>
      <vt:lpstr>1.7 Inside a Python Program</vt:lpstr>
      <vt:lpstr>1.7 Inside a Python Program</vt:lpstr>
      <vt:lpstr>1.7 Inside a Python Program</vt:lpstr>
      <vt:lpstr>1.7 Inside a Python Program</vt:lpstr>
      <vt:lpstr>1.7 Inside a Python Program</vt:lpstr>
      <vt:lpstr>1.7 Inside a Python Program</vt:lpstr>
      <vt:lpstr>1.7 Inside a Python Program</vt:lpstr>
      <vt:lpstr>1.7 Inside a Python Program</vt:lpstr>
      <vt:lpstr>1.8 Chaos and Computers</vt:lpstr>
      <vt:lpstr>1.8 Chaos and Computers</vt:lpstr>
      <vt:lpstr>Homework</vt:lpstr>
      <vt:lpstr>How to turn into the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dc:title>
  <dc:creator>Terry Letsche</dc:creator>
  <cp:lastModifiedBy>weizhong tian</cp:lastModifiedBy>
  <cp:revision>37</cp:revision>
  <cp:lastPrinted>1601-01-01T00:00:00Z</cp:lastPrinted>
  <dcterms:created xsi:type="dcterms:W3CDTF">2004-01-07T04:42:11Z</dcterms:created>
  <dcterms:modified xsi:type="dcterms:W3CDTF">2021-08-15T03:01:52Z</dcterms:modified>
</cp:coreProperties>
</file>