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50"/>
  </p:normalViewPr>
  <p:slideViewPr>
    <p:cSldViewPr snapToGrid="0">
      <p:cViewPr>
        <p:scale>
          <a:sx n="98" d="100"/>
          <a:sy n="98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Szoftverfejlesztés Mérnököknek projekt</a:t>
            </a:r>
            <a:r>
              <a:rPr lang="hu-HU" sz="3200"/>
              <a:t> ismertető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állattenyészet</a:t>
            </a:r>
            <a:r>
              <a:rPr lang="hu-HU" dirty="0"/>
              <a:t> nyilvántartói rendszert szimulál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Egyed adatai kijelzése</a:t>
            </a:r>
          </a:p>
          <a:p>
            <a:r>
              <a:rPr lang="hu-HU" dirty="0"/>
              <a:t>A hozzájuk tartozó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elhalálozásuk bejelentése</a:t>
            </a:r>
          </a:p>
          <a:p>
            <a:r>
              <a:rPr lang="hu-HU" dirty="0"/>
              <a:t>A hivatali felhasználó által állattenyészetkód generálása és új tenyészetek hozzáadása, a meglévő tenyészetek fiókjainak törlése</a:t>
            </a:r>
          </a:p>
          <a:p>
            <a:r>
              <a:rPr lang="hu-HU" dirty="0"/>
              <a:t>Az </a:t>
            </a:r>
            <a:r>
              <a:rPr lang="hu-HU" dirty="0" err="1"/>
              <a:t>egyedekhez</a:t>
            </a:r>
            <a:r>
              <a:rPr lang="hu-HU" dirty="0"/>
              <a:t> tartozó egészségügyi adatok tárolása, az egészségügyi adatokban való szűrés betegség hozzáadása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Az adatbázis felépítése</a:t>
            </a:r>
            <a:endParaRPr lang="en-US" dirty="0"/>
          </a:p>
        </p:txBody>
      </p:sp>
      <p:pic>
        <p:nvPicPr>
          <p:cNvPr id="7" name="Tartalom helye 6" descr="A képen diagram, sor, nyugta látható&#10;&#10;Automatikusan generált leírás">
            <a:extLst>
              <a:ext uri="{FF2B5EF4-FFF2-40B4-BE49-F238E27FC236}">
                <a16:creationId xmlns:a16="http://schemas.microsoft.com/office/drawing/2014/main" id="{A75AF69E-64CE-0669-2CAE-113CF9DC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936"/>
            <a:ext cx="12156354" cy="5297183"/>
          </a:xfr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BBF-DAFA-5AD1-5A9F-5A75CC4B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bejelentkezési 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8AC403-4976-B855-A5AA-F6C1F20C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" y="2345742"/>
            <a:ext cx="7078063" cy="3181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2A921-C47B-3C99-713F-9E06DD7C5A3F}"/>
              </a:ext>
            </a:extLst>
          </p:cNvPr>
          <p:cNvSpPr txBox="1"/>
          <p:nvPr/>
        </p:nvSpPr>
        <p:spPr>
          <a:xfrm>
            <a:off x="7843177" y="2022764"/>
            <a:ext cx="3979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Bejelentkezési adatok eltárolása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Jelszavak valamilyen formájú titkosítása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5B0-BDC4-0D75-B906-15ECAB9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kezelőfelület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8AAE04-B66E-DF4E-C9B1-80D7CBE5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97" y="2202338"/>
            <a:ext cx="8653806" cy="7335969"/>
          </a:xfrm>
        </p:spPr>
      </p:pic>
    </p:spTree>
    <p:extLst>
      <p:ext uri="{BB962C8B-B14F-4D97-AF65-F5344CB8AC3E}">
        <p14:creationId xmlns:p14="http://schemas.microsoft.com/office/powerpoint/2010/main" val="12519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26-7A3D-925C-8693-2A5BEE5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125"/>
            <a:ext cx="5316718" cy="1325563"/>
          </a:xfrm>
        </p:spPr>
        <p:txBody>
          <a:bodyPr/>
          <a:lstStyle/>
          <a:p>
            <a:r>
              <a:rPr lang="hu-HU" dirty="0"/>
              <a:t>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68F4C-9138-0F8A-6061-082FECB5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0" y="365124"/>
            <a:ext cx="5631730" cy="6139221"/>
          </a:xfrm>
        </p:spPr>
      </p:pic>
    </p:spTree>
    <p:extLst>
      <p:ext uri="{BB962C8B-B14F-4D97-AF65-F5344CB8AC3E}">
        <p14:creationId xmlns:p14="http://schemas.microsoft.com/office/powerpoint/2010/main" val="149568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014-9058-EA3F-852E-B0B0561F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5" y="365125"/>
            <a:ext cx="4989944" cy="1325563"/>
          </a:xfrm>
        </p:spPr>
        <p:txBody>
          <a:bodyPr/>
          <a:lstStyle/>
          <a:p>
            <a:r>
              <a:rPr lang="hu-HU" dirty="0"/>
              <a:t>Egyed regisztráció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0F9BC-0F1B-E56D-FE95-693F1D26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5" y="458643"/>
            <a:ext cx="5210316" cy="6108412"/>
          </a:xfrm>
        </p:spPr>
      </p:pic>
    </p:spTree>
    <p:extLst>
      <p:ext uri="{BB962C8B-B14F-4D97-AF65-F5344CB8AC3E}">
        <p14:creationId xmlns:p14="http://schemas.microsoft.com/office/powerpoint/2010/main" val="42188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3F2-C68E-20B3-16D5-3F09D6B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Egészségügyi 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20832-A6A9-224A-AD1E-5DEA553F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7765708" cy="4351338"/>
          </a:xfrm>
        </p:spPr>
      </p:pic>
    </p:spTree>
    <p:extLst>
      <p:ext uri="{BB962C8B-B14F-4D97-AF65-F5344CB8AC3E}">
        <p14:creationId xmlns:p14="http://schemas.microsoft.com/office/powerpoint/2010/main" val="29862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4E6-BFCF-7F8B-3F09-D923623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EC6F0B8-D1E0-DE84-027C-CB9DE6AD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5" y="-3296"/>
            <a:ext cx="5874328" cy="6885279"/>
          </a:xfrm>
        </p:spPr>
      </p:pic>
    </p:spTree>
    <p:extLst>
      <p:ext uri="{BB962C8B-B14F-4D97-AF65-F5344CB8AC3E}">
        <p14:creationId xmlns:p14="http://schemas.microsoft.com/office/powerpoint/2010/main" val="76728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97</Words>
  <Application>Microsoft Macintosh PowerPoint</Application>
  <PresentationFormat>Szélesvásznú</PresentationFormat>
  <Paragraphs>24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Barn </vt:lpstr>
      <vt:lpstr>A szoftver egy állattenyészet nyilvántartói rendszert szimulál </vt:lpstr>
      <vt:lpstr>Az adatbázis felépítése</vt:lpstr>
      <vt:lpstr>A bejelentkezési felület</vt:lpstr>
      <vt:lpstr>A kezelőfelület</vt:lpstr>
      <vt:lpstr>Adatlap</vt:lpstr>
      <vt:lpstr>Egyed regisztráció</vt:lpstr>
      <vt:lpstr>Egészségügyi adatlap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Németh Bertalan Hunor</cp:lastModifiedBy>
  <cp:revision>2</cp:revision>
  <dcterms:created xsi:type="dcterms:W3CDTF">2024-10-12T18:43:24Z</dcterms:created>
  <dcterms:modified xsi:type="dcterms:W3CDTF">2024-10-13T19:52:13Z</dcterms:modified>
</cp:coreProperties>
</file>