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6C1-522C-F0F2-40B2-8C37FAC2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89DC-7A23-AAB7-2425-98DEE20F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EA13-CB2B-E362-CE95-7FBD3448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84E7-B75B-661C-1A2B-9BF443B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5ACE-CEFD-4F34-7F5D-69F7636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6B77-E683-B765-5175-E413B01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25217-6B4C-9713-2B33-BE6956BD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DAE6-70F2-B11E-E6C0-31427C8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CC66-A1F9-7D20-2F0A-033AB0A7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AA3B-DE96-D43C-F063-51B34F3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EB081-D6D2-0B70-0517-A78677419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A061-47D3-71B3-7B66-61871FC7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5D2B-FFB0-230D-327A-5232AFC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75B9-CFB3-A499-9DB1-D58C544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8591-0706-9733-F14C-01A1568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8F6-AEF3-8D5D-253B-70EAB18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2FEA-A58B-FC62-B718-D435FFDE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15F8-6BE1-4F49-42F5-EE1F7EA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69F2-067D-FCBE-5579-A3D50E7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3F40-65DE-5A34-F4CD-592A27C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86E-A612-A794-8AEC-4495D23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666E-6475-A56D-A1C5-F1F840F9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4BE4-E31A-2089-BC8F-937B0E97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4C11-C866-8E7A-501E-E2F6D84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1D1F-EAB0-71A2-A27D-37B13CF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38C-C622-369B-102C-808D741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B56C-326B-B565-5926-385D3777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BA9A-73C3-2D80-512C-FCD9A95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4D8B-C9BF-3472-486D-EE9D9315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6D96-C5D6-5210-59B8-BB5BE6C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E14D-ED46-2328-B31C-68C0682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4C24-0E07-3162-D294-7C95933B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679E-63E8-BB18-3169-BB4126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DD13-B9B9-B65A-F022-C6F07B02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EB0FA-85C4-8383-04A3-FC624DAAC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4B8C4-1257-6E0F-B290-D9F0C19F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F6DEB-5120-7311-17FF-515E1761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8281-7193-C04D-9BBC-85DDD07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8F8F-9702-CFE3-F719-0852D1F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B46D-C4AA-E10B-8C2E-3C16C71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912C-F6CE-8161-E954-EDB15CAA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BB0E-06DF-8947-439E-EB4807E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471F-E4D2-26D4-5C40-477F2C8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3072-C49E-1DD6-E3D4-4D16B05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E927-5642-C49D-DE31-160D366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4F03-53C1-8F6E-D99B-E7AB628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C61-0D59-8A48-5B9D-2E539508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713B-3C4C-5BE3-3F8C-25F989EC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C653-EDC1-DCC4-B959-5B6639E1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4EEB-03BE-4CB2-AA6D-4287ED9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2E9C-A3BC-0CBD-FC8E-E1EC15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B3CD-2107-D55C-074D-E14D17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98A9-E172-08E8-8CC8-28B9335E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C601F-08E1-881C-528F-C7BBA03EC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1B2C-65BA-EE23-C59E-AC285DF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5D0-0038-DCF9-B965-CC9A0F0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3CB3-C0AB-5CAE-B950-4A2214F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0A36-EEE2-2D40-4662-EBDBB3A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022B-E7BF-25B9-8D06-FC3E53E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8FCC-06F2-5645-5E1F-63946134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062B-C71C-AAEE-A53E-E1BAA853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68A9-6401-456F-9641-13F51A669EB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8C51-6F81-112C-F5A6-4DCC3FB9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0C34-9831-EB38-413B-60738196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ed barn with green roof">
            <a:extLst>
              <a:ext uri="{FF2B5EF4-FFF2-40B4-BE49-F238E27FC236}">
                <a16:creationId xmlns:a16="http://schemas.microsoft.com/office/drawing/2014/main" id="{AC004626-C58D-A8B9-66BF-8BD14229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AD0BB-A572-9C1C-0E0C-F36793C1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 Barn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B71CB-3A38-267C-9863-35A65362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Szoftverfejlesztés Mérnököknek projekt</a:t>
            </a:r>
            <a:r>
              <a:rPr lang="hu-HU" sz="3200"/>
              <a:t> ismertető</a:t>
            </a:r>
            <a:endParaRPr lang="en-US" sz="3200"/>
          </a:p>
          <a:p>
            <a:pPr algn="l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6750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4DC-16B6-C1C3-FA37-D038F07E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54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Köszönjük a figyelmet!</a:t>
            </a:r>
            <a:endParaRPr lang="en-US" sz="54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9A2-EE07-F5B8-795D-CADECEFC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69" y="3990362"/>
            <a:ext cx="2457261" cy="1958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/>
              <a:t>The </a:t>
            </a:r>
            <a:r>
              <a:rPr lang="hu-HU" sz="1800" dirty="0" err="1"/>
              <a:t>Barn</a:t>
            </a:r>
            <a:r>
              <a:rPr lang="hu-HU" sz="1800" dirty="0"/>
              <a:t> projekt tagok:</a:t>
            </a:r>
          </a:p>
          <a:p>
            <a:pPr marL="0" indent="0">
              <a:buNone/>
            </a:pPr>
            <a:endParaRPr lang="hu-HU" sz="1800" dirty="0"/>
          </a:p>
          <a:p>
            <a:pPr marL="0" indent="0" algn="ctr">
              <a:buNone/>
            </a:pPr>
            <a:r>
              <a:rPr lang="hu-HU" sz="1800" dirty="0"/>
              <a:t>Németh Hunor</a:t>
            </a:r>
          </a:p>
          <a:p>
            <a:pPr marL="0" indent="0" algn="ctr">
              <a:buNone/>
            </a:pPr>
            <a:r>
              <a:rPr lang="hu-HU" sz="1800" dirty="0"/>
              <a:t>Csutak Dávid</a:t>
            </a:r>
          </a:p>
          <a:p>
            <a:pPr marL="0" indent="0" algn="ctr">
              <a:buNone/>
            </a:pPr>
            <a:r>
              <a:rPr lang="hu-HU" sz="1800" dirty="0"/>
              <a:t>Kertész Márk</a:t>
            </a:r>
          </a:p>
          <a:p>
            <a:pPr marL="0" indent="0" algn="ctr">
              <a:buNone/>
            </a:pPr>
            <a:r>
              <a:rPr lang="hu-HU" sz="1800" dirty="0"/>
              <a:t>Barna Mátyás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5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B9-4B3E-19FB-B8F4-A115B3B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szoftver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egy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állattenyészet</a:t>
            </a:r>
            <a:r>
              <a:rPr lang="hu-HU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nyilvántartói rendszert szimulál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9494-E162-B60F-4A1B-5637A4C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8" y="1613188"/>
            <a:ext cx="10515600" cy="4351338"/>
          </a:xfrm>
        </p:spPr>
        <p:txBody>
          <a:bodyPr>
            <a:normAutofit lnSpcReduction="10000"/>
          </a:bodyPr>
          <a:lstStyle/>
          <a:p>
            <a:endParaRPr lang="hu-HU" dirty="0"/>
          </a:p>
          <a:p>
            <a:r>
              <a:rPr lang="hu-HU" dirty="0"/>
              <a:t>Egyed adatainak kijelzése</a:t>
            </a:r>
          </a:p>
          <a:p>
            <a:r>
              <a:rPr lang="hu-HU" dirty="0"/>
              <a:t>A hozzájuk tartozó ivadékok kilistázása</a:t>
            </a:r>
          </a:p>
          <a:p>
            <a:r>
              <a:rPr lang="hu-HU" dirty="0"/>
              <a:t>Állattenyészethez tartozó </a:t>
            </a:r>
            <a:r>
              <a:rPr lang="hu-HU" dirty="0" err="1"/>
              <a:t>egyedek</a:t>
            </a:r>
            <a:r>
              <a:rPr lang="hu-HU" dirty="0"/>
              <a:t> hozzáadása, </a:t>
            </a:r>
          </a:p>
          <a:p>
            <a:pPr marL="0" indent="0">
              <a:buNone/>
            </a:pPr>
            <a:r>
              <a:rPr lang="hu-HU" dirty="0"/>
              <a:t>   elhalálozásuk bejelentése</a:t>
            </a:r>
          </a:p>
          <a:p>
            <a:r>
              <a:rPr lang="hu-HU" dirty="0"/>
              <a:t>A hivatali felhasználó által állattenyészetkód generálása és új tenyészetek hozzáadása, a meglévő tenyészetek fiókjainak törlése</a:t>
            </a:r>
          </a:p>
          <a:p>
            <a:r>
              <a:rPr lang="hu-HU" dirty="0"/>
              <a:t>Az </a:t>
            </a:r>
            <a:r>
              <a:rPr lang="hu-HU" dirty="0" err="1"/>
              <a:t>egyedekhez</a:t>
            </a:r>
            <a:r>
              <a:rPr lang="hu-HU" dirty="0"/>
              <a:t> tartozó egészségügyi adatok tárolása, hozzáadása,</a:t>
            </a:r>
          </a:p>
          <a:p>
            <a:pPr marL="0" indent="0">
              <a:buNone/>
            </a:pPr>
            <a:r>
              <a:rPr lang="hu-HU" dirty="0"/>
              <a:t>   az egészségügyi adatokban való szűrés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D695-B48F-B38B-6E3D-E892D47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Az adatbázis felépítése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5" name="Content Placeholder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4EEC51-7D39-6013-67D2-3F4CDE833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9" y="1541444"/>
            <a:ext cx="11887242" cy="5183660"/>
          </a:xfrm>
        </p:spPr>
      </p:pic>
    </p:spTree>
    <p:extLst>
      <p:ext uri="{BB962C8B-B14F-4D97-AF65-F5344CB8AC3E}">
        <p14:creationId xmlns:p14="http://schemas.microsoft.com/office/powerpoint/2010/main" val="20750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BBF-DAFA-5AD1-5A9F-5A75CC4B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bejelentkezési lap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8AC403-4976-B855-A5AA-F6C1F20CE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8" y="1851660"/>
            <a:ext cx="7685592" cy="3454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2A921-C47B-3C99-713F-9E06DD7C5A3F}"/>
              </a:ext>
            </a:extLst>
          </p:cNvPr>
          <p:cNvSpPr txBox="1"/>
          <p:nvPr/>
        </p:nvSpPr>
        <p:spPr>
          <a:xfrm>
            <a:off x="7909560" y="2551837"/>
            <a:ext cx="4111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Bejelentkezési adatok eltárolása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Jelszavak titkosítása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 regisztrálása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felület a tenyésztők és a hatóság számára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 típusok megkülönböztetése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5B0-BDC4-0D75-B906-15ECAB9C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A kezelőfelület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8AAE04-B66E-DF4E-C9B1-80D7CBE5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19" y="2951552"/>
            <a:ext cx="7791362" cy="6604862"/>
          </a:xfrm>
        </p:spPr>
      </p:pic>
    </p:spTree>
    <p:extLst>
      <p:ext uri="{BB962C8B-B14F-4D97-AF65-F5344CB8AC3E}">
        <p14:creationId xmlns:p14="http://schemas.microsoft.com/office/powerpoint/2010/main" val="12519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26-7A3D-925C-8693-2A5BEE59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65125"/>
            <a:ext cx="5316718" cy="1325563"/>
          </a:xfrm>
        </p:spPr>
        <p:txBody>
          <a:bodyPr/>
          <a:lstStyle/>
          <a:p>
            <a:r>
              <a:rPr lang="hu-HU" dirty="0"/>
              <a:t>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268F4C-9138-0F8A-6061-082FECB5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10" y="353654"/>
            <a:ext cx="5631730" cy="6139221"/>
          </a:xfrm>
        </p:spPr>
      </p:pic>
    </p:spTree>
    <p:extLst>
      <p:ext uri="{BB962C8B-B14F-4D97-AF65-F5344CB8AC3E}">
        <p14:creationId xmlns:p14="http://schemas.microsoft.com/office/powerpoint/2010/main" val="14956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3323E-17 L -0.20299 -0.0006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014-9058-EA3F-852E-B0B0561F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056" y="458643"/>
            <a:ext cx="4518169" cy="1325563"/>
          </a:xfrm>
        </p:spPr>
        <p:txBody>
          <a:bodyPr/>
          <a:lstStyle/>
          <a:p>
            <a:r>
              <a:rPr lang="hu-HU" dirty="0"/>
              <a:t>Egyed regisztráció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80F9BC-0F1B-E56D-FE95-693F1D26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5" y="458643"/>
            <a:ext cx="5210316" cy="6108412"/>
          </a:xfrm>
        </p:spPr>
      </p:pic>
    </p:spTree>
    <p:extLst>
      <p:ext uri="{BB962C8B-B14F-4D97-AF65-F5344CB8AC3E}">
        <p14:creationId xmlns:p14="http://schemas.microsoft.com/office/powerpoint/2010/main" val="42188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1.48148E-6 L 0.13204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1B57BD-8E04-001E-B757-5839466F2BEE}"/>
              </a:ext>
            </a:extLst>
          </p:cNvPr>
          <p:cNvSpPr/>
          <p:nvPr/>
        </p:nvSpPr>
        <p:spPr>
          <a:xfrm>
            <a:off x="0" y="0"/>
            <a:ext cx="12439461" cy="2951430"/>
          </a:xfrm>
          <a:prstGeom prst="rect">
            <a:avLst/>
          </a:prstGeom>
          <a:solidFill>
            <a:srgbClr val="7092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F53F2-C68E-20B3-16D5-3F09D6B4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33"/>
            <a:ext cx="10515600" cy="1325563"/>
          </a:xfrm>
        </p:spPr>
        <p:txBody>
          <a:bodyPr/>
          <a:lstStyle/>
          <a:p>
            <a:r>
              <a:rPr lang="hu-HU" dirty="0"/>
              <a:t>Egészségügyi 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20832-A6A9-224A-AD1E-5DEA553F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7765708" cy="4351338"/>
          </a:xfrm>
        </p:spPr>
      </p:pic>
    </p:spTree>
    <p:extLst>
      <p:ext uri="{BB962C8B-B14F-4D97-AF65-F5344CB8AC3E}">
        <p14:creationId xmlns:p14="http://schemas.microsoft.com/office/powerpoint/2010/main" val="29862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4E6-BFCF-7F8B-3F09-D923623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EC6F0B8-D1E0-DE84-027C-CB9DE6AD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45" y="-3296"/>
            <a:ext cx="5874328" cy="688527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97E3E4-6E93-621E-2ABF-620CEDBED5C3}"/>
              </a:ext>
            </a:extLst>
          </p:cNvPr>
          <p:cNvSpPr/>
          <p:nvPr/>
        </p:nvSpPr>
        <p:spPr>
          <a:xfrm>
            <a:off x="5196689" y="162962"/>
            <a:ext cx="1493822" cy="1620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E3D9C-8AAD-1D2F-9D7A-6213DC4F8473}"/>
              </a:ext>
            </a:extLst>
          </p:cNvPr>
          <p:cNvSpPr/>
          <p:nvPr/>
        </p:nvSpPr>
        <p:spPr>
          <a:xfrm>
            <a:off x="5196689" y="1783533"/>
            <a:ext cx="1493822" cy="1645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59AB3-EC19-CF21-BED6-8B86F0B67381}"/>
              </a:ext>
            </a:extLst>
          </p:cNvPr>
          <p:cNvSpPr/>
          <p:nvPr/>
        </p:nvSpPr>
        <p:spPr>
          <a:xfrm>
            <a:off x="5196689" y="3429000"/>
            <a:ext cx="1493822" cy="1610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ACB92-23BE-6156-A2E0-4C4865984F58}"/>
              </a:ext>
            </a:extLst>
          </p:cNvPr>
          <p:cNvSpPr/>
          <p:nvPr/>
        </p:nvSpPr>
        <p:spPr>
          <a:xfrm>
            <a:off x="5196689" y="5106154"/>
            <a:ext cx="1493822" cy="1610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568E-9989-5CB2-45C5-9BFDECB0EBB1}"/>
              </a:ext>
            </a:extLst>
          </p:cNvPr>
          <p:cNvSpPr txBox="1"/>
          <p:nvPr/>
        </p:nvSpPr>
        <p:spPr>
          <a:xfrm>
            <a:off x="1165860" y="3254677"/>
            <a:ext cx="181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Állattenyésztő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E45F-B897-BF5B-7FEF-AF2AC28B11D4}"/>
              </a:ext>
            </a:extLst>
          </p:cNvPr>
          <p:cNvSpPr txBox="1"/>
          <p:nvPr/>
        </p:nvSpPr>
        <p:spPr>
          <a:xfrm>
            <a:off x="8926716" y="3254677"/>
            <a:ext cx="242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F</a:t>
            </a:r>
            <a:r>
              <a:rPr lang="en-US" sz="2000" dirty="0" err="1">
                <a:solidFill>
                  <a:srgbClr val="FF0000"/>
                </a:solidFill>
              </a:rPr>
              <a:t>elügyel</a:t>
            </a:r>
            <a:r>
              <a:rPr lang="hu-HU" sz="2000" dirty="0" err="1">
                <a:solidFill>
                  <a:srgbClr val="FF0000"/>
                </a:solidFill>
              </a:rPr>
              <a:t>eti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hatóság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The Barn </vt:lpstr>
      <vt:lpstr>A szoftver egy állattenyészet nyilvántartói rendszert szimulál </vt:lpstr>
      <vt:lpstr>Az adatbázis felépítése</vt:lpstr>
      <vt:lpstr>A bejelentkezési lap</vt:lpstr>
      <vt:lpstr>A kezelőfelület</vt:lpstr>
      <vt:lpstr>Adatlap</vt:lpstr>
      <vt:lpstr>Egyed regisztráció</vt:lpstr>
      <vt:lpstr>Egészségügyi adatlap</vt:lpstr>
      <vt:lpstr>PowerPoint Presentation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Barna Mátyás Levente</dc:creator>
  <cp:lastModifiedBy>Barna Mátyás Levente</cp:lastModifiedBy>
  <cp:revision>5</cp:revision>
  <dcterms:created xsi:type="dcterms:W3CDTF">2024-10-12T18:43:24Z</dcterms:created>
  <dcterms:modified xsi:type="dcterms:W3CDTF">2024-10-13T20:41:01Z</dcterms:modified>
</cp:coreProperties>
</file>